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1"/>
  </p:notesMasterIdLst>
  <p:sldIdLst>
    <p:sldId id="813" r:id="rId4"/>
    <p:sldId id="403" r:id="rId5"/>
    <p:sldId id="814" r:id="rId6"/>
    <p:sldId id="1284" r:id="rId7"/>
    <p:sldId id="1285" r:id="rId8"/>
    <p:sldId id="1286" r:id="rId9"/>
    <p:sldId id="1287" r:id="rId10"/>
    <p:sldId id="1288" r:id="rId12"/>
    <p:sldId id="1289" r:id="rId13"/>
    <p:sldId id="815" r:id="rId14"/>
    <p:sldId id="835" r:id="rId15"/>
    <p:sldId id="1096" r:id="rId16"/>
    <p:sldId id="820" r:id="rId17"/>
    <p:sldId id="838" r:id="rId18"/>
    <p:sldId id="836" r:id="rId19"/>
    <p:sldId id="839" r:id="rId20"/>
    <p:sldId id="843" r:id="rId21"/>
    <p:sldId id="844" r:id="rId22"/>
    <p:sldId id="845" r:id="rId23"/>
    <p:sldId id="846" r:id="rId24"/>
    <p:sldId id="880" r:id="rId25"/>
    <p:sldId id="881" r:id="rId26"/>
    <p:sldId id="857" r:id="rId27"/>
    <p:sldId id="885" r:id="rId28"/>
    <p:sldId id="816" r:id="rId29"/>
    <p:sldId id="1097" r:id="rId30"/>
    <p:sldId id="997" r:id="rId31"/>
    <p:sldId id="996" r:id="rId32"/>
    <p:sldId id="888" r:id="rId33"/>
    <p:sldId id="1164" r:id="rId34"/>
    <p:sldId id="818" r:id="rId35"/>
    <p:sldId id="1098" r:id="rId36"/>
    <p:sldId id="796" r:id="rId37"/>
    <p:sldId id="947" r:id="rId38"/>
    <p:sldId id="1277" r:id="rId39"/>
    <p:sldId id="1278" r:id="rId40"/>
    <p:sldId id="1279" r:id="rId41"/>
    <p:sldId id="1280" r:id="rId42"/>
    <p:sldId id="1281" r:id="rId43"/>
    <p:sldId id="1282" r:id="rId44"/>
    <p:sldId id="950" r:id="rId45"/>
    <p:sldId id="1100" r:id="rId46"/>
    <p:sldId id="1101" r:id="rId47"/>
    <p:sldId id="1102" r:id="rId48"/>
    <p:sldId id="952" r:id="rId49"/>
    <p:sldId id="953" r:id="rId50"/>
    <p:sldId id="1283" r:id="rId51"/>
    <p:sldId id="955" r:id="rId52"/>
    <p:sldId id="956" r:id="rId53"/>
    <p:sldId id="957" r:id="rId54"/>
    <p:sldId id="1099" r:id="rId55"/>
    <p:sldId id="960" r:id="rId56"/>
    <p:sldId id="961" r:id="rId57"/>
    <p:sldId id="962" r:id="rId58"/>
    <p:sldId id="963" r:id="rId59"/>
    <p:sldId id="964" r:id="rId60"/>
    <p:sldId id="1065" r:id="rId61"/>
    <p:sldId id="1012" r:id="rId62"/>
    <p:sldId id="1047" r:id="rId63"/>
    <p:sldId id="1048" r:id="rId64"/>
    <p:sldId id="1066" r:id="rId65"/>
    <p:sldId id="1050" r:id="rId66"/>
    <p:sldId id="1051" r:id="rId67"/>
    <p:sldId id="1052" r:id="rId68"/>
    <p:sldId id="1058" r:id="rId69"/>
    <p:sldId id="1059" r:id="rId70"/>
    <p:sldId id="1060" r:id="rId71"/>
    <p:sldId id="1061" r:id="rId72"/>
    <p:sldId id="1062" r:id="rId73"/>
    <p:sldId id="1063" r:id="rId74"/>
    <p:sldId id="1067" r:id="rId75"/>
    <p:sldId id="1068" r:id="rId76"/>
    <p:sldId id="1064" r:id="rId77"/>
    <p:sldId id="1055" r:id="rId78"/>
    <p:sldId id="1054" r:id="rId79"/>
    <p:sldId id="1056" r:id="rId80"/>
    <p:sldId id="1057" r:id="rId81"/>
    <p:sldId id="1013" r:id="rId82"/>
    <p:sldId id="1032" r:id="rId83"/>
    <p:sldId id="1033" r:id="rId84"/>
    <p:sldId id="1034" r:id="rId85"/>
    <p:sldId id="1035" r:id="rId86"/>
    <p:sldId id="1036" r:id="rId87"/>
    <p:sldId id="1037" r:id="rId88"/>
    <p:sldId id="1038" r:id="rId89"/>
    <p:sldId id="1039" r:id="rId90"/>
    <p:sldId id="1040" r:id="rId91"/>
    <p:sldId id="1112" r:id="rId92"/>
    <p:sldId id="1003" r:id="rId93"/>
    <p:sldId id="1004" r:id="rId94"/>
    <p:sldId id="896" r:id="rId95"/>
    <p:sldId id="1428" r:id="rId96"/>
    <p:sldId id="1429" r:id="rId97"/>
    <p:sldId id="1430" r:id="rId98"/>
    <p:sldId id="1431" r:id="rId99"/>
    <p:sldId id="1432" r:id="rId100"/>
    <p:sldId id="1433" r:id="rId101"/>
    <p:sldId id="1114" r:id="rId102"/>
    <p:sldId id="1116" r:id="rId103"/>
    <p:sldId id="1117" r:id="rId104"/>
    <p:sldId id="1118" r:id="rId105"/>
    <p:sldId id="1119" r:id="rId106"/>
    <p:sldId id="1120" r:id="rId107"/>
    <p:sldId id="1121" r:id="rId108"/>
    <p:sldId id="1122" r:id="rId109"/>
    <p:sldId id="1154" r:id="rId110"/>
    <p:sldId id="1155" r:id="rId111"/>
    <p:sldId id="1123" r:id="rId112"/>
    <p:sldId id="1124" r:id="rId113"/>
    <p:sldId id="1113" r:id="rId114"/>
    <p:sldId id="350" r:id="rId115"/>
    <p:sldId id="388" r:id="rId116"/>
    <p:sldId id="325" r:id="rId117"/>
    <p:sldId id="393" r:id="rId118"/>
    <p:sldId id="322" r:id="rId119"/>
    <p:sldId id="392" r:id="rId120"/>
    <p:sldId id="1165" r:id="rId121"/>
    <p:sldId id="631" r:id="rId122"/>
    <p:sldId id="1290" r:id="rId12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b="1" i="0" u="none" kern="1200" baseline="0">
        <a:solidFill>
          <a:schemeClr val="tx1"/>
        </a:solidFill>
        <a:latin typeface="Verdan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1"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1"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1"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1"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1"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1"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1"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1" i="0" u="none" kern="1200" baseline="0">
        <a:solidFill>
          <a:schemeClr val="tx1"/>
        </a:solidFill>
        <a:latin typeface="Verdana" panose="020B060403050404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c" initials="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0C0"/>
    <a:srgbClr val="006699"/>
    <a:srgbClr val="C00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17"/>
    <p:restoredTop sz="94651"/>
  </p:normalViewPr>
  <p:slideViewPr>
    <p:cSldViewPr showGuides="1">
      <p:cViewPr varScale="1">
        <p:scale>
          <a:sx n="84" d="100"/>
          <a:sy n="84" d="100"/>
        </p:scale>
        <p:origin x="-2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7" Type="http://schemas.openxmlformats.org/officeDocument/2006/relationships/commentAuthors" Target="commentAuthors.xml"/><Relationship Id="rId126" Type="http://schemas.openxmlformats.org/officeDocument/2006/relationships/tableStyles" Target="tableStyles.xml"/><Relationship Id="rId125" Type="http://schemas.openxmlformats.org/officeDocument/2006/relationships/viewProps" Target="viewProps.xml"/><Relationship Id="rId124" Type="http://schemas.openxmlformats.org/officeDocument/2006/relationships/presProps" Target="presProps.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notesMaster" Target="notesMasters/notesMaster1.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21T16:12:37.362" idx="3">
    <p:pos x="3193" y="2524"/>
    <p:text>. Many countries have very strict law on the entry and exit animal and plant</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b="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8"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en-US" altLang="zh-CN" sz="1200" b="0" strike="noStrike" noProof="1" dirty="0">
                <a:latin typeface="Arial" panose="020B0604020202020204" pitchFamily="34" charset="0"/>
                <a:ea typeface="宋体" panose="02010600030101010101" pitchFamily="2" charset="-122"/>
                <a:cs typeface="+mn-cs"/>
              </a:rPr>
            </a:fld>
            <a:endParaRPr lang="en-US" altLang="zh-CN" sz="1200" b="0"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Rot="1" noTextEdit="1"/>
          </p:cNvSpPr>
          <p:nvPr>
            <p:ph type="sldImg"/>
          </p:nvPr>
        </p:nvSpPr>
        <p:spPr>
          <a:ln/>
        </p:spPr>
      </p:sp>
      <p:sp>
        <p:nvSpPr>
          <p:cNvPr id="14338" name="文本占位符 2"/>
          <p:cNvSpPr/>
          <p:nvPr>
            <p:ph type="body"/>
          </p:nvPr>
        </p:nvSpPr>
        <p:spPr>
          <a:ln/>
        </p:spPr>
        <p:txBody>
          <a:bodyPr wrap="square" lIns="91440" tIns="45720" rIns="91440" bIns="45720" anchor="t"/>
          <a:p>
            <a:pPr lvl="0"/>
            <a:r>
              <a:rPr lang="zh-CN" altLang="en-US"/>
              <a:t>中国人有不送手帕、伞、钟、剪刀的习俗。</a:t>
            </a:r>
            <a:endParaRPr lang="zh-CN" altLang="en-US"/>
          </a:p>
          <a:p>
            <a:pPr lvl="0"/>
            <a:r>
              <a:rPr lang="zh-CN" altLang="en-US"/>
              <a:t>忌送钟，因为『送钟』谐音『送终』，一定要送钟时，也要加送一本书，谐音『有始有终』；</a:t>
            </a:r>
            <a:endParaRPr lang="zh-CN" altLang="en-US"/>
          </a:p>
          <a:p>
            <a:pPr lvl="0"/>
            <a:r>
              <a:rPr lang="zh-CN" altLang="en-US"/>
              <a:t>忌送伞或送扇，因『伞』字、『扇』字与『散』字同音，有分手之意。也有「送扇，无相见」的说法。</a:t>
            </a:r>
            <a:endParaRPr lang="zh-CN" altLang="en-US"/>
          </a:p>
          <a:p>
            <a:pPr lvl="0"/>
            <a:r>
              <a:rPr lang="zh-CN" altLang="en-US"/>
              <a:t>忌送剪刀或菜刀，因为会引起『一刀两断』、「一剪两断」的联想。</a:t>
            </a:r>
            <a:endParaRPr lang="zh-CN" altLang="en-US"/>
          </a:p>
          <a:p>
            <a:pPr lvl="0"/>
            <a:r>
              <a:rPr lang="zh-CN" altLang="en-US"/>
              <a:t>忌送手巾是因为「送巾，断根」，「送巾，离恨」之说。这次因为旧时丧家常于丧事办完后送手巾给吊丧者，用意  在于让吊丧者与死者断绝来往。因此在通常的情况下，赠人手巾，就会令人想起不吉的丧事或永别的意思。</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noTextEdit="1"/>
          </p:cNvSpPr>
          <p:nvPr>
            <p:ph type="sldImg"/>
          </p:nvPr>
        </p:nvSpPr>
        <p:spPr>
          <a:ln/>
        </p:spPr>
      </p:sp>
      <p:sp>
        <p:nvSpPr>
          <p:cNvPr id="29698" name="备注占位符 2"/>
          <p:cNvSpPr>
            <a:spLocks noGrp="1"/>
          </p:cNvSpPr>
          <p:nvPr>
            <p:ph type="body"/>
          </p:nvPr>
        </p:nvSpPr>
        <p:spPr>
          <a:ln/>
        </p:spPr>
        <p:txBody>
          <a:bodyPr wrap="square" lIns="91440" tIns="45720" rIns="91440" bIns="45720" anchor="t"/>
          <a:p>
            <a:pPr lvl="0"/>
            <a:r>
              <a:rPr lang="en-US" altLang="zh-CN" dirty="0">
                <a:solidFill>
                  <a:schemeClr val="folHlink"/>
                </a:solidFill>
              </a:rPr>
              <a:t>When you are introduced to someone, either one of you may extend your hand first. Your hand-shake should be relaxed but firm (never limp), and you should look at the other person in the eyes, smile, and say “I am very pleased to meet you." or give other cordial greetings. </a:t>
            </a:r>
            <a:endParaRPr lang="en-US" altLang="zh-CN" dirty="0">
              <a:solidFill>
                <a:schemeClr val="folHlink"/>
              </a:solidFill>
            </a:endParaRPr>
          </a:p>
          <a:p>
            <a:pPr lvl="0"/>
            <a:endParaRPr lang="zh-CN" altLang="en-US" dirty="0"/>
          </a:p>
        </p:txBody>
      </p:sp>
      <p:sp>
        <p:nvSpPr>
          <p:cNvPr id="296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en-US" altLang="zh-CN" sz="1200" b="0" dirty="0">
                <a:latin typeface="Arial" panose="020B0604020202020204" pitchFamily="34" charset="0"/>
              </a:rPr>
            </a:fld>
            <a:endParaRPr lang="en-US" altLang="zh-CN" sz="1200" b="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white">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smtClean="0"/>
              <a:t>单击此处编辑母版副标题样式</a:t>
            </a:r>
            <a:endParaRPr lang="en-US" strike="noStrike" noProof="1"/>
          </a:p>
        </p:txBody>
      </p:sp>
      <p:sp>
        <p:nvSpPr>
          <p:cNvPr id="14" name="日期占位符 29"/>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15" name="页脚占位符 18"/>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16" name="灯片编号占位符 26"/>
          <p:cNvSpPr>
            <a:spLocks noGrp="1"/>
          </p:cNvSpPr>
          <p:nvPr>
            <p:ph type="sldNum" sz="quarter" idx="4"/>
          </p:nvPr>
        </p:nvSpPr>
        <p:spPr>
          <a:xfrm>
            <a:off x="7924800" y="6356350"/>
            <a:ext cx="762000" cy="365125"/>
          </a:xfrm>
          <a:prstGeom prst="rect">
            <a:avLst/>
          </a:prstGeom>
        </p:spPr>
        <p:txBody>
          <a:bodyPr vert="horz" lIns="0" tIns="0" rIns="0" bIns="0" anchor="b"/>
          <a:p>
            <a:pPr algn="r" fontAlgn="base"/>
            <a:fld id="{9A0DB2DC-4C9A-4742-B13C-FB6460FD3503}" type="slidenum">
              <a:rPr lang="en-US" altLang="zh-CN" strike="noStrike" noProof="1" dirty="0">
                <a:solidFill>
                  <a:srgbClr val="D7E5F3"/>
                </a:solidFill>
                <a:latin typeface="Verdana" panose="020B0604030504040204" pitchFamily="34" charset="0"/>
                <a:ea typeface="宋体" panose="02010600030101010101" pitchFamily="2" charset="-122"/>
                <a:cs typeface="+mn-cs"/>
              </a:rPr>
            </a:fld>
            <a:endParaRPr lang="en-US" altLang="zh-CN" strike="noStrike" noProof="1" dirty="0">
              <a:solidFill>
                <a:srgbClr val="D7E5F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a:xfrm>
            <a:off x="457200" y="914401"/>
            <a:ext cx="6019800" cy="521176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233363" y="0"/>
            <a:ext cx="8686800" cy="1087438"/>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3287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剪贴画占位符 3"/>
          <p:cNvSpPr>
            <a:spLocks noGrp="1"/>
          </p:cNvSpPr>
          <p:nvPr>
            <p:ph type="clipArt" sz="half" idx="2"/>
          </p:nvPr>
        </p:nvSpPr>
        <p:spPr>
          <a:xfrm>
            <a:off x="4648200" y="1328738"/>
            <a:ext cx="4038600" cy="4525962"/>
          </a:xfrm>
        </p:spPr>
        <p:txBody>
          <a:bodyPr vert="horz" wrap="square" lIns="91440" tIns="45720" rIns="91440" bIns="45720" numCol="1" rtlCol="0" anchor="t" anchorCtr="0" compatLnSpc="1">
            <a:normAutofit/>
          </a:bodyPr>
          <a:lstStyle/>
          <a:p>
            <a:pPr marL="273050" marR="0" lvl="0" indent="-273050" algn="l" defTabSz="914400" rtl="0" eaLnBrk="0" fontAlgn="base" latinLnBrk="0" hangingPunct="0">
              <a:lnSpc>
                <a:spcPct val="100000"/>
              </a:lnSpc>
              <a:spcBef>
                <a:spcPct val="20000"/>
              </a:spcBef>
              <a:spcAft>
                <a:spcPct val="0"/>
              </a:spcAft>
              <a:buClr>
                <a:srgbClr val="33BD56"/>
              </a:buClr>
              <a:buSzPct val="95000"/>
              <a:buFont typeface="Wingdings 2" panose="05020102010507070707" pitchFamily="18" charset="2"/>
              <a:buChar char=""/>
              <a:defRPr/>
            </a:pPr>
            <a:endParaRPr kumimoji="0" lang="zh-CN" altLang="en-US" sz="26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endParaRPr>
          </a:p>
        </p:txBody>
      </p:sp>
      <p:sp>
        <p:nvSpPr>
          <p:cNvPr id="14" name="Rectangle 426"/>
          <p:cNvSpPr>
            <a:spLocks noGrp="1" noChangeArrowheads="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15" name="Rectangle 425"/>
          <p:cNvSpPr>
            <a:spLocks noGrp="1" noChangeArrowheads="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3"/>
          </p:nvPr>
        </p:nvSpPr>
        <p:spPr>
          <a:xfrm>
            <a:off x="7924800" y="6356350"/>
            <a:ext cx="762000" cy="365125"/>
          </a:xfrm>
          <a:prstGeom prst="rect">
            <a:avLst/>
          </a:prstGeom>
        </p:spPr>
        <p:txBody>
          <a:bodyPr vert="horz" lIns="0" tIns="0" rIns="0" bIns="0" anchor="b"/>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bwMode="white">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smtClean="0"/>
              <a:t>单击此处编辑母版副标题样式</a:t>
            </a:r>
            <a:endParaRPr lang="en-US" strike="noStrike" noProof="1"/>
          </a:p>
        </p:txBody>
      </p:sp>
      <p:sp>
        <p:nvSpPr>
          <p:cNvPr id="14" name="日期占位符 29"/>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15" name="页脚占位符 18"/>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16" name="灯片编号占位符 26"/>
          <p:cNvSpPr>
            <a:spLocks noGrp="1"/>
          </p:cNvSpPr>
          <p:nvPr>
            <p:ph type="sldNum" sz="quarter" idx="4"/>
          </p:nvPr>
        </p:nvSpPr>
        <p:spPr>
          <a:xfrm>
            <a:off x="7924800" y="6356350"/>
            <a:ext cx="762000" cy="365125"/>
          </a:xfrm>
          <a:prstGeom prst="rect">
            <a:avLst/>
          </a:prstGeom>
        </p:spPr>
        <p:txBody>
          <a:bodyPr vert="horz" lIns="0" tIns="0" rIns="0" bIns="0" anchor="b"/>
          <a:p>
            <a:pPr algn="r" fontAlgn="base"/>
            <a:fld id="{9A0DB2DC-4C9A-4742-B13C-FB6460FD3503}" type="slidenum">
              <a:rPr lang="en-US" altLang="zh-CN" strike="noStrike" noProof="1" dirty="0">
                <a:solidFill>
                  <a:srgbClr val="D7E5F3"/>
                </a:solidFill>
                <a:latin typeface="Verdana" panose="020B0604030504040204" pitchFamily="34" charset="0"/>
                <a:ea typeface="宋体" panose="02010600030101010101" pitchFamily="2" charset="-122"/>
                <a:cs typeface="+mn-cs"/>
              </a:rPr>
            </a:fld>
            <a:endParaRPr lang="en-US" altLang="zh-CN" strike="noStrike" noProof="1" dirty="0">
              <a:solidFill>
                <a:srgbClr val="D7E5F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bwMode="white">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lIns="0" tIns="0" rIns="0" bIns="0" anchor="b"/>
          <a:p>
            <a:pPr algn="r" fontAlgn="base"/>
            <a:fld id="{9A0DB2DC-4C9A-4742-B13C-FB6460FD3503}" type="slidenum">
              <a:rPr lang="en-US" altLang="zh-CN" strike="noStrike" noProof="1" dirty="0">
                <a:solidFill>
                  <a:srgbClr val="D7E5F3"/>
                </a:solidFill>
                <a:latin typeface="Verdana" panose="020B0604030504040204" pitchFamily="34" charset="0"/>
                <a:ea typeface="宋体" panose="02010600030101010101" pitchFamily="2" charset="-122"/>
                <a:cs typeface="+mn-cs"/>
              </a:rPr>
            </a:fld>
            <a:endParaRPr lang="en-US" altLang="zh-CN" strike="noStrike" noProof="1" dirty="0">
              <a:solidFill>
                <a:srgbClr val="D7E5F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6" name="任意多边形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7" name="任意多边形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pPr fontAlgn="base"/>
            <a:r>
              <a:rPr lang="zh-CN" altLang="en-US" strike="noStrike" noProof="1" smtClean="0"/>
              <a:t>单击此处编辑母版标题样式</a:t>
            </a:r>
            <a:endParaRPr lang="en-US" strike="noStrike" noProof="1"/>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fontAlgn="base"/>
            <a:r>
              <a:rPr lang="zh-CN" altLang="en-US" strike="noStrike" noProof="1" smtClean="0"/>
              <a:t>单击此处编辑母版文本样式</a:t>
            </a:r>
            <a:endParaRPr lang="zh-CN" altLang="en-US" strike="noStrike" noProof="1" smtClean="0"/>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33BD56"/>
              </a:buClr>
              <a:buSzPct val="95000"/>
              <a:buFont typeface="Wingdings 2" panose="05020102010507070707"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9" name="日期占位符 4"/>
          <p:cNvSpPr>
            <a:spLocks noGrp="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lIns="0" tIns="0" rIns="0" bIns="0" anchor="b"/>
          <a:p>
            <a:pPr algn="r" fontAlgn="base"/>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a:xfrm>
            <a:off x="457200" y="914401"/>
            <a:ext cx="6019800" cy="521176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233363" y="0"/>
            <a:ext cx="8686800" cy="1087438"/>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328738"/>
            <a:ext cx="40386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剪贴画占位符 3"/>
          <p:cNvSpPr>
            <a:spLocks noGrp="1"/>
          </p:cNvSpPr>
          <p:nvPr>
            <p:ph type="clipArt" sz="half" idx="2"/>
          </p:nvPr>
        </p:nvSpPr>
        <p:spPr>
          <a:xfrm>
            <a:off x="4648200" y="1328738"/>
            <a:ext cx="4038600" cy="4525962"/>
          </a:xfrm>
        </p:spPr>
        <p:txBody>
          <a:bodyPr vert="horz" wrap="square" lIns="91440" tIns="45720" rIns="91440" bIns="45720" numCol="1" rtlCol="0" anchor="t" anchorCtr="0" compatLnSpc="1">
            <a:normAutofit/>
          </a:bodyPr>
          <a:lstStyle/>
          <a:p>
            <a:pPr marL="273050" marR="0" lvl="0" indent="-273050" algn="l" defTabSz="914400" rtl="0" eaLnBrk="0" fontAlgn="base" latinLnBrk="0" hangingPunct="0">
              <a:lnSpc>
                <a:spcPct val="100000"/>
              </a:lnSpc>
              <a:spcBef>
                <a:spcPct val="20000"/>
              </a:spcBef>
              <a:spcAft>
                <a:spcPct val="0"/>
              </a:spcAft>
              <a:buClr>
                <a:srgbClr val="33BD56"/>
              </a:buClr>
              <a:buSzPct val="95000"/>
              <a:buFont typeface="Wingdings 2" panose="05020102010507070707" pitchFamily="18" charset="2"/>
              <a:buChar char=""/>
              <a:defRPr/>
            </a:pPr>
            <a:endParaRPr kumimoji="0" lang="zh-CN" altLang="en-US" sz="26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endParaRPr>
          </a:p>
        </p:txBody>
      </p:sp>
      <p:sp>
        <p:nvSpPr>
          <p:cNvPr id="14" name="Rectangle 426"/>
          <p:cNvSpPr>
            <a:spLocks noGrp="1" noChangeArrowheads="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15" name="Rectangle 425"/>
          <p:cNvSpPr>
            <a:spLocks noGrp="1" noChangeArrowheads="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3"/>
          </p:nvPr>
        </p:nvSpPr>
        <p:spPr>
          <a:xfrm>
            <a:off x="7924800" y="6356350"/>
            <a:ext cx="762000" cy="365125"/>
          </a:xfrm>
          <a:prstGeom prst="rect">
            <a:avLst/>
          </a:prstGeom>
        </p:spPr>
        <p:txBody>
          <a:bodyPr vert="horz" lIns="0" tIns="0" rIns="0" bIns="0" anchor="b"/>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bwMode="white">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lIns="0" tIns="0" rIns="0" bIns="0" anchor="b"/>
          <a:p>
            <a:pPr algn="r" fontAlgn="base"/>
            <a:fld id="{9A0DB2DC-4C9A-4742-B13C-FB6460FD3503}" type="slidenum">
              <a:rPr lang="en-US" altLang="zh-CN" strike="noStrike" noProof="1" dirty="0">
                <a:solidFill>
                  <a:srgbClr val="D7E5F3"/>
                </a:solidFill>
                <a:latin typeface="Verdana" panose="020B0604030504040204" pitchFamily="34" charset="0"/>
                <a:ea typeface="宋体" panose="02010600030101010101" pitchFamily="2" charset="-122"/>
                <a:cs typeface="+mn-cs"/>
              </a:rPr>
            </a:fld>
            <a:endParaRPr lang="en-US" altLang="zh-CN" strike="noStrike" noProof="1" dirty="0">
              <a:solidFill>
                <a:srgbClr val="D7E5F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6" name="任意多边形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7" name="任意多边形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pPr fontAlgn="base"/>
            <a:r>
              <a:rPr lang="zh-CN" altLang="en-US" strike="noStrike" noProof="1" smtClean="0"/>
              <a:t>单击此处编辑母版标题样式</a:t>
            </a:r>
            <a:endParaRPr lang="en-US" strike="noStrike" noProof="1"/>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fontAlgn="base"/>
            <a:r>
              <a:rPr lang="zh-CN" altLang="en-US" strike="noStrike" noProof="1" smtClean="0"/>
              <a:t>单击此处编辑母版文本样式</a:t>
            </a:r>
            <a:endParaRPr lang="zh-CN" altLang="en-US" strike="noStrike" noProof="1" smtClean="0"/>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33BD56"/>
              </a:buClr>
              <a:buSzPct val="95000"/>
              <a:buFont typeface="Wingdings 2" panose="05020102010507070707"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9" name="日期占位符 4"/>
          <p:cNvSpPr>
            <a:spLocks noGrp="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lIns="0" tIns="0" rIns="0" bIns="0" anchor="b"/>
          <a:p>
            <a:pPr algn="r" fontAlgn="base"/>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3">
        <a:schemeClr val="bg1"/>
      </p:bgRef>
    </p:bg>
    <p:spTree>
      <p:nvGrpSpPr>
        <p:cNvPr id="1" name=""/>
        <p:cNvGrpSpPr/>
        <p:nvPr/>
      </p:nvGrpSpPr>
      <p:grpSpPr/>
      <p:sp>
        <p:nvSpPr>
          <p:cNvPr id="7" name="任意多边形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8" name="任意多边形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028" name="标题占位符 8"/>
          <p:cNvSpPr>
            <a:spLocks noGrp="1"/>
          </p:cNvSpPr>
          <p:nvPr>
            <p:ph type="title"/>
          </p:nvPr>
        </p:nvSpPr>
        <p:spPr>
          <a:xfrm>
            <a:off x="457200" y="704850"/>
            <a:ext cx="8229600" cy="1143000"/>
          </a:xfrm>
          <a:prstGeom prst="rect">
            <a:avLst/>
          </a:prstGeom>
          <a:noFill/>
          <a:ln w="9525">
            <a:noFill/>
          </a:ln>
        </p:spPr>
        <p:txBody>
          <a:bodyPr lIns="0" rIns="0" bIns="0" anchor="b"/>
          <a:p>
            <a:pPr lvl="0"/>
            <a:r>
              <a:rPr lang="zh-CN" altLang="en-US" dirty="0"/>
              <a:t>单击此处编辑母版标题样式</a:t>
            </a:r>
            <a:endParaRPr lang="en-US" altLang="zh-CN" dirty="0"/>
          </a:p>
        </p:txBody>
      </p:sp>
      <p:sp>
        <p:nvSpPr>
          <p:cNvPr id="1029" name="文本占位符 29"/>
          <p:cNvSpPr>
            <a:spLocks noGrp="1"/>
          </p:cNvSpPr>
          <p:nvPr>
            <p:ph type="body"/>
          </p:nvPr>
        </p:nvSpPr>
        <p:spPr>
          <a:xfrm>
            <a:off x="457200" y="1935163"/>
            <a:ext cx="8229600" cy="4389437"/>
          </a:xfrm>
          <a:prstGeom prst="rect">
            <a:avLst/>
          </a:prstGeom>
          <a:noFill/>
          <a:ln w="9525">
            <a:noFill/>
          </a:ln>
        </p:spPr>
        <p:txBody>
          <a:bodyPr anchor="t"/>
          <a:p>
            <a:pPr lvl="0" indent="-273050"/>
            <a:r>
              <a:rPr lang="zh-CN" altLang="en-US" dirty="0"/>
              <a:t>单击此处编辑母版文本样式</a:t>
            </a:r>
            <a:endParaRPr lang="zh-CN" altLang="en-US" dirty="0"/>
          </a:p>
          <a:p>
            <a:pPr lvl="1" indent="-246380"/>
            <a:r>
              <a:rPr lang="zh-CN" altLang="en-US" dirty="0"/>
              <a:t>第二级</a:t>
            </a:r>
            <a:endParaRPr lang="zh-CN" altLang="en-US" dirty="0"/>
          </a:p>
          <a:p>
            <a:pPr lvl="2" indent="-245745"/>
            <a:r>
              <a:rPr lang="zh-CN" altLang="en-US" dirty="0"/>
              <a:t>第三级</a:t>
            </a:r>
            <a:endParaRPr lang="zh-CN" altLang="en-US" dirty="0"/>
          </a:p>
          <a:p>
            <a:pPr lvl="3" indent="-209550"/>
            <a:r>
              <a:rPr lang="zh-CN" altLang="en-US" dirty="0"/>
              <a:t>第四级</a:t>
            </a:r>
            <a:endParaRPr lang="zh-CN" altLang="en-US" dirty="0"/>
          </a:p>
          <a:p>
            <a:pPr lvl="4" indent="-209550"/>
            <a:r>
              <a:rPr lang="zh-CN" altLang="en-US" dirty="0"/>
              <a:t>第五级</a:t>
            </a:r>
            <a:endParaRPr lang="en-US" altLang="zh-CN" dirty="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a:defRPr sz="1200">
                <a:solidFill>
                  <a:srgbClr val="004242"/>
                </a:solidFill>
              </a:defRPr>
            </a:lvl1pPr>
          </a:lstStyle>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grpSp>
        <p:nvGrpSpPr>
          <p:cNvPr id="9225" name="组合 1"/>
          <p:cNvGrpSpPr/>
          <p:nvPr/>
        </p:nvGrpSpPr>
        <p:grpSpPr>
          <a:xfrm>
            <a:off x="-19050" y="203200"/>
            <a:ext cx="91805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2pPr>
      <a:lvl3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3pPr>
      <a:lvl4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4pPr>
      <a:lvl5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5pPr>
      <a:lvl6pPr marL="4572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6pPr>
      <a:lvl7pPr marL="9144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7pPr>
      <a:lvl8pPr marL="13716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8pPr>
      <a:lvl9pPr marL="18288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9pPr>
    </p:titleStyle>
    <p:bodyStyle>
      <a:lvl1pPr marL="273050" indent="-273050" algn="l" rtl="0" eaLnBrk="0" fontAlgn="base" hangingPunct="0">
        <a:spcBef>
          <a:spcPct val="20000"/>
        </a:spcBef>
        <a:spcAft>
          <a:spcPct val="0"/>
        </a:spcAft>
        <a:buClr>
          <a:srgbClr val="33BD56"/>
        </a:buClr>
        <a:buSzPct val="95000"/>
        <a:buFont typeface="Wingdings 2" panose="05020102010507070707" pitchFamily="18" charset="2"/>
        <a:buChar char=""/>
        <a:defRPr sz="2600" kern="1200">
          <a:solidFill>
            <a:schemeClr val="tx1"/>
          </a:solidFill>
          <a:latin typeface="+mn-lt"/>
          <a:ea typeface="宋体" panose="02010600030101010101" pitchFamily="2" charset="-122"/>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宋体" panose="02010600030101010101" pitchFamily="2" charset="-122"/>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宋体" panose="02010600030101010101" pitchFamily="2" charset="-122"/>
          <a:cs typeface="+mn-cs"/>
        </a:defRPr>
      </a:lvl3pPr>
      <a:lvl4pPr marL="1187450" indent="-209550" algn="l" rtl="0" eaLnBrk="0" fontAlgn="base" hangingPunct="0">
        <a:spcBef>
          <a:spcPct val="20000"/>
        </a:spcBef>
        <a:spcAft>
          <a:spcPct val="0"/>
        </a:spcAft>
        <a:buClr>
          <a:srgbClr val="33BD56"/>
        </a:buClr>
        <a:buSzPct val="65000"/>
        <a:buFont typeface="Wingdings 2" panose="05020102010507070707" pitchFamily="18" charset="2"/>
        <a:buChar char=""/>
        <a:defRPr sz="2000" kern="1200">
          <a:solidFill>
            <a:schemeClr val="tx1"/>
          </a:solidFill>
          <a:latin typeface="+mn-lt"/>
          <a:ea typeface="宋体" panose="02010600030101010101" pitchFamily="2" charset="-122"/>
          <a:cs typeface="+mn-cs"/>
        </a:defRPr>
      </a:lvl4pPr>
      <a:lvl5pPr marL="1462405" indent="-209550" algn="l" rtl="0" eaLnBrk="0" fontAlgn="base" hangingPunct="0">
        <a:spcBef>
          <a:spcPct val="20000"/>
        </a:spcBef>
        <a:spcAft>
          <a:spcPct val="0"/>
        </a:spcAft>
        <a:buClr>
          <a:srgbClr val="4BC5B9"/>
        </a:buClr>
        <a:buSzPct val="65000"/>
        <a:buFont typeface="Wingdings 2" panose="05020102010507070707" pitchFamily="18" charset="2"/>
        <a:buChar char=""/>
        <a:defRPr sz="2000" kern="1200">
          <a:solidFill>
            <a:schemeClr val="tx1"/>
          </a:solidFill>
          <a:latin typeface="+mn-lt"/>
          <a:ea typeface="宋体" panose="02010600030101010101" pitchFamily="2" charset="-122"/>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white">
      <p:bgRef idx="1003">
        <a:schemeClr val="bg1"/>
      </p:bgRef>
    </p:bg>
    <p:spTree>
      <p:nvGrpSpPr>
        <p:cNvPr id="1" name=""/>
        <p:cNvGrpSpPr/>
        <p:nvPr/>
      </p:nvGrpSpPr>
      <p:grpSpPr/>
      <p:sp>
        <p:nvSpPr>
          <p:cNvPr id="7" name="任意多边形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8" name="任意多边形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028" name="标题占位符 8"/>
          <p:cNvSpPr>
            <a:spLocks noGrp="1"/>
          </p:cNvSpPr>
          <p:nvPr>
            <p:ph type="title"/>
          </p:nvPr>
        </p:nvSpPr>
        <p:spPr>
          <a:xfrm>
            <a:off x="457200" y="704850"/>
            <a:ext cx="8229600" cy="1143000"/>
          </a:xfrm>
          <a:prstGeom prst="rect">
            <a:avLst/>
          </a:prstGeom>
          <a:noFill/>
          <a:ln w="9525">
            <a:noFill/>
          </a:ln>
        </p:spPr>
        <p:txBody>
          <a:bodyPr lIns="0" rIns="0" bIns="0" anchor="b"/>
          <a:p>
            <a:pPr lvl="0"/>
            <a:r>
              <a:rPr lang="zh-CN" altLang="en-US" dirty="0"/>
              <a:t>单击此处编辑母版标题样式</a:t>
            </a:r>
            <a:endParaRPr lang="en-US" altLang="zh-CN" dirty="0"/>
          </a:p>
        </p:txBody>
      </p:sp>
      <p:sp>
        <p:nvSpPr>
          <p:cNvPr id="1029" name="文本占位符 29"/>
          <p:cNvSpPr>
            <a:spLocks noGrp="1"/>
          </p:cNvSpPr>
          <p:nvPr>
            <p:ph type="body"/>
          </p:nvPr>
        </p:nvSpPr>
        <p:spPr>
          <a:xfrm>
            <a:off x="457200" y="1935163"/>
            <a:ext cx="8229600" cy="4389437"/>
          </a:xfrm>
          <a:prstGeom prst="rect">
            <a:avLst/>
          </a:prstGeom>
          <a:noFill/>
          <a:ln w="9525">
            <a:noFill/>
          </a:ln>
        </p:spPr>
        <p:txBody>
          <a:bodyPr anchor="t"/>
          <a:p>
            <a:pPr lvl="0" indent="-273050"/>
            <a:r>
              <a:rPr lang="zh-CN" altLang="en-US" dirty="0"/>
              <a:t>单击此处编辑母版文本样式</a:t>
            </a:r>
            <a:endParaRPr lang="zh-CN" altLang="en-US" dirty="0"/>
          </a:p>
          <a:p>
            <a:pPr lvl="1" indent="-246380"/>
            <a:r>
              <a:rPr lang="zh-CN" altLang="en-US" dirty="0"/>
              <a:t>第二级</a:t>
            </a:r>
            <a:endParaRPr lang="zh-CN" altLang="en-US" dirty="0"/>
          </a:p>
          <a:p>
            <a:pPr lvl="2" indent="-245745"/>
            <a:r>
              <a:rPr lang="zh-CN" altLang="en-US" dirty="0"/>
              <a:t>第三级</a:t>
            </a:r>
            <a:endParaRPr lang="zh-CN" altLang="en-US" dirty="0"/>
          </a:p>
          <a:p>
            <a:pPr lvl="3" indent="-209550"/>
            <a:r>
              <a:rPr lang="zh-CN" altLang="en-US" dirty="0"/>
              <a:t>第四级</a:t>
            </a:r>
            <a:endParaRPr lang="zh-CN" altLang="en-US" dirty="0"/>
          </a:p>
          <a:p>
            <a:pPr lvl="4" indent="-209550"/>
            <a:r>
              <a:rPr lang="zh-CN" altLang="en-US" dirty="0"/>
              <a:t>第五级</a:t>
            </a:r>
            <a:endParaRPr lang="en-US" altLang="zh-CN" dirty="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2">
                  <a:shade val="90000"/>
                </a:schemeClr>
              </a:solidFill>
              <a:effectLst/>
              <a:uLnTx/>
              <a:uFillTx/>
              <a:latin typeface="Verdana" panose="020B0604030504040204" pitchFamily="34" charset="0"/>
              <a:ea typeface="宋体" panose="02010600030101010101" pitchFamily="2" charset="-122"/>
              <a:cs typeface="+mn-cs"/>
            </a:endParaRPr>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a:defRPr sz="1200">
                <a:solidFill>
                  <a:srgbClr val="004242"/>
                </a:solidFill>
              </a:defRPr>
            </a:lvl1pPr>
          </a:lstStyle>
          <a:p>
            <a:pPr lvl="0" eaLnBrk="1" fontAlgn="base" hangingPunct="1"/>
            <a:fld id="{9A0DB2DC-4C9A-4742-B13C-FB6460FD3503}" type="slidenum">
              <a:rPr lang="en-US" altLang="zh-CN" strike="noStrike" noProof="1" dirty="0">
                <a:latin typeface="Verdana" panose="020B0604030504040204" pitchFamily="34" charset="0"/>
                <a:ea typeface="宋体" panose="02010600030101010101" pitchFamily="2" charset="-122"/>
                <a:cs typeface="+mn-cs"/>
              </a:rPr>
            </a:fld>
            <a:endParaRPr lang="en-US" altLang="zh-CN" strike="noStrike" noProof="1" dirty="0">
              <a:latin typeface="Verdana" panose="020B0604030504040204" pitchFamily="34" charset="0"/>
            </a:endParaRPr>
          </a:p>
        </p:txBody>
      </p:sp>
      <p:grpSp>
        <p:nvGrpSpPr>
          <p:cNvPr id="9225" name="组合 1"/>
          <p:cNvGrpSpPr/>
          <p:nvPr/>
        </p:nvGrpSpPr>
        <p:grpSpPr>
          <a:xfrm>
            <a:off x="-19050" y="203200"/>
            <a:ext cx="91805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2pPr>
      <a:lvl3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3pPr>
      <a:lvl4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4pPr>
      <a:lvl5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5pPr>
      <a:lvl6pPr marL="4572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6pPr>
      <a:lvl7pPr marL="9144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7pPr>
      <a:lvl8pPr marL="13716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8pPr>
      <a:lvl9pPr marL="18288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9pPr>
    </p:titleStyle>
    <p:bodyStyle>
      <a:lvl1pPr marL="273050" indent="-273050" algn="l" rtl="0" eaLnBrk="0" fontAlgn="base" hangingPunct="0">
        <a:spcBef>
          <a:spcPct val="20000"/>
        </a:spcBef>
        <a:spcAft>
          <a:spcPct val="0"/>
        </a:spcAft>
        <a:buClr>
          <a:srgbClr val="33BD56"/>
        </a:buClr>
        <a:buSzPct val="95000"/>
        <a:buFont typeface="Wingdings 2" panose="05020102010507070707" pitchFamily="18" charset="2"/>
        <a:buChar char=""/>
        <a:defRPr sz="2600" kern="1200">
          <a:solidFill>
            <a:schemeClr val="tx1"/>
          </a:solidFill>
          <a:latin typeface="+mn-lt"/>
          <a:ea typeface="宋体" panose="02010600030101010101" pitchFamily="2" charset="-122"/>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宋体" panose="02010600030101010101" pitchFamily="2" charset="-122"/>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宋体" panose="02010600030101010101" pitchFamily="2" charset="-122"/>
          <a:cs typeface="+mn-cs"/>
        </a:defRPr>
      </a:lvl3pPr>
      <a:lvl4pPr marL="1187450" indent="-209550" algn="l" rtl="0" eaLnBrk="0" fontAlgn="base" hangingPunct="0">
        <a:spcBef>
          <a:spcPct val="20000"/>
        </a:spcBef>
        <a:spcAft>
          <a:spcPct val="0"/>
        </a:spcAft>
        <a:buClr>
          <a:srgbClr val="33BD56"/>
        </a:buClr>
        <a:buSzPct val="65000"/>
        <a:buFont typeface="Wingdings 2" panose="05020102010507070707" pitchFamily="18" charset="2"/>
        <a:buChar char=""/>
        <a:defRPr sz="2000" kern="1200">
          <a:solidFill>
            <a:schemeClr val="tx1"/>
          </a:solidFill>
          <a:latin typeface="+mn-lt"/>
          <a:ea typeface="宋体" panose="02010600030101010101" pitchFamily="2" charset="-122"/>
          <a:cs typeface="+mn-cs"/>
        </a:defRPr>
      </a:lvl4pPr>
      <a:lvl5pPr marL="1462405" indent="-209550" algn="l" rtl="0" eaLnBrk="0" fontAlgn="base" hangingPunct="0">
        <a:spcBef>
          <a:spcPct val="20000"/>
        </a:spcBef>
        <a:spcAft>
          <a:spcPct val="0"/>
        </a:spcAft>
        <a:buClr>
          <a:srgbClr val="4BC5B9"/>
        </a:buClr>
        <a:buSzPct val="65000"/>
        <a:buFont typeface="Wingdings 2" panose="05020102010507070707" pitchFamily="18" charset="2"/>
        <a:buChar char=""/>
        <a:defRPr sz="2000" kern="1200">
          <a:solidFill>
            <a:schemeClr val="tx1"/>
          </a:solidFill>
          <a:latin typeface="+mn-lt"/>
          <a:ea typeface="宋体" panose="02010600030101010101" pitchFamily="2" charset="-122"/>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image" Target="../media/image56.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0.jpeg"/><Relationship Id="rId1" Type="http://schemas.openxmlformats.org/officeDocument/2006/relationships/image" Target="../media/image59.jpeg"/></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2.jpeg"/><Relationship Id="rId1" Type="http://schemas.openxmlformats.org/officeDocument/2006/relationships/image" Target="../media/image61.jpeg"/></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3.jpeg"/><Relationship Id="rId1" Type="http://schemas.openxmlformats.org/officeDocument/2006/relationships/hyperlink" Target="http://baike.baidu.com/pic/6/11801836164930868.jpg" TargetMode="Externa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4.jpeg"/></Relationships>
</file>

<file path=ppt/slides/_rels/slide10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8.jpeg"/><Relationship Id="rId7" Type="http://schemas.openxmlformats.org/officeDocument/2006/relationships/hyperlink" Target="http://meijia.prccn.com/wenzhanginfor.aspx?id=373" TargetMode="External"/><Relationship Id="rId6" Type="http://schemas.openxmlformats.org/officeDocument/2006/relationships/image" Target="../media/image67.jpeg"/><Relationship Id="rId5" Type="http://schemas.openxmlformats.org/officeDocument/2006/relationships/hyperlink" Target="http://www.gdyes.com/costume/calling/2005-12/24/73404.html" TargetMode="External"/><Relationship Id="rId4" Type="http://schemas.openxmlformats.org/officeDocument/2006/relationships/image" Target="../media/image66.jpeg"/><Relationship Id="rId3" Type="http://schemas.openxmlformats.org/officeDocument/2006/relationships/hyperlink" Target="http://www.21tfw.com/tfzs/1/17460050.htm" TargetMode="External"/><Relationship Id="rId2" Type="http://schemas.openxmlformats.org/officeDocument/2006/relationships/image" Target="../media/image65.jpeg"/><Relationship Id="rId1" Type="http://schemas.openxmlformats.org/officeDocument/2006/relationships/hyperlink" Target="http://www.metwed.com/show_news.php?id=6084"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9.jpeg"/></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0.jpeg"/></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4.wmf"/><Relationship Id="rId1" Type="http://schemas.openxmlformats.org/officeDocument/2006/relationships/oleObject" Target="../embeddings/oleObject1.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slideLayout" Target="../slideLayouts/slideLayout7.xml"/><Relationship Id="rId1"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7.xml"/><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hyperlink" Target="http://post.baidu.com/f?kz=19081034"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hyperlink" Target="http://dabaoku.net/sucai/shangwu/woshou/web/033bg.htm"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2.xml"/><Relationship Id="rId4" Type="http://schemas.openxmlformats.org/officeDocument/2006/relationships/oleObject" Target="../embeddings/oleObject6.bin"/><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0.jpeg"/><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1.jpeg"/><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2.png"/><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3.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4.jpeg"/><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image" Target="../media/image25.jpe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2.png"/><Relationship Id="rId3" Type="http://schemas.openxmlformats.org/officeDocument/2006/relationships/hyperlink" Target="http://www.bartleby.com/95/35.html" TargetMode="External"/><Relationship Id="rId2" Type="http://schemas.openxmlformats.org/officeDocument/2006/relationships/image" Target="../media/image31.jpeg"/><Relationship Id="rId1" Type="http://schemas.openxmlformats.org/officeDocument/2006/relationships/image" Target="../media/image30.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hyperlink" Target="http://p2.iecool.com/show/318/38753.htm" TargetMode="Externa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hyperlink" Target="http://p2.iecool.com/show/318/38753.htm"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40.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3.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7.png"/><Relationship Id="rId1" Type="http://schemas.openxmlformats.org/officeDocument/2006/relationships/image" Target="../media/image4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8.jpeg"/><Relationship Id="rId1" Type="http://schemas.openxmlformats.org/officeDocument/2006/relationships/hyperlink" Target="http://www.yztoday.com/food/food.htm" TargetMode="Externa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7.png"/><Relationship Id="rId1" Type="http://schemas.openxmlformats.org/officeDocument/2006/relationships/image" Target="../media/image4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51.jpeg"/><Relationship Id="rId1" Type="http://schemas.openxmlformats.org/officeDocument/2006/relationships/hyperlink" Target="http://www.29w.com.cn/xinwen/20050910/29w_56524.htm" TargetMode="Externa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52.jpeg"/><Relationship Id="rId1" Type="http://schemas.openxmlformats.org/officeDocument/2006/relationships/hyperlink" Target="http://sports.tom.com/2006-04-05/0426/13220645.html" TargetMode="Externa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53.jpeg"/><Relationship Id="rId1" Type="http://schemas.openxmlformats.org/officeDocument/2006/relationships/hyperlink" Target="http://www.newway88.com/spzs/exhibition.asp?gsid=4355" TargetMode="Externa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54.jpeg"/><Relationship Id="rId1" Type="http://schemas.openxmlformats.org/officeDocument/2006/relationships/hyperlink" Target="http://www.ebigchina.com/ebcps/2/md/1585218.html" TargetMode="Externa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5.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noChangeArrowheads="1"/>
          </p:cNvSpPr>
          <p:nvPr>
            <p:ph type="ctrTitle"/>
          </p:nvPr>
        </p:nvSpPr>
        <p:spPr bwMode="auto">
          <a:xfrm>
            <a:off x="86360" y="1644314"/>
            <a:ext cx="8316912" cy="2566998"/>
          </a:xfrm>
          <a:ln>
            <a:miter lim="800000"/>
          </a:ln>
          <a:effectLst/>
          <a:sp3d prstMaterial="plastic"/>
        </p:spPr>
        <p:txBody>
          <a:bodyPr vert="horz" wrap="square" lIns="0" tIns="0" rIns="18288" bIns="0" numCol="1" anchor="b" anchorCtr="0" compatLnSpc="1">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5400" b="1" i="0" u="none" strike="noStrike" kern="1200" cap="none" spc="0" normalizeH="0" baseline="0" noProof="0" dirty="0">
                <a:ln>
                  <a:noFill/>
                </a:ln>
                <a:solidFill>
                  <a:schemeClr val="folHlink"/>
                </a:solidFill>
                <a:effectLst>
                  <a:outerShdw blurRad="38100" dist="25400" dir="5400000" algn="tl" rotWithShape="0">
                    <a:srgbClr val="000000">
                      <a:alpha val="43000"/>
                    </a:srgbClr>
                  </a:outerShdw>
                </a:effectLst>
                <a:uLnTx/>
                <a:uFillTx/>
                <a:latin typeface="Arial Black" panose="020B0A04020102020204" pitchFamily="34" charset="0"/>
                <a:ea typeface="+mj-ea"/>
                <a:cs typeface="+mj-cs"/>
              </a:rPr>
              <a:t>Module 7</a:t>
            </a:r>
            <a:br>
              <a:rPr kumimoji="0" lang="en-US" altLang="zh-CN" sz="5400" b="1" i="0" u="none" strike="noStrike" kern="1200" cap="none" spc="0" normalizeH="0" baseline="0" noProof="0" dirty="0">
                <a:ln>
                  <a:noFill/>
                </a:ln>
                <a:solidFill>
                  <a:schemeClr val="folHlink"/>
                </a:solidFill>
                <a:effectLst>
                  <a:outerShdw blurRad="38100" dist="25400" dir="5400000" algn="tl" rotWithShape="0">
                    <a:srgbClr val="000000">
                      <a:alpha val="43000"/>
                    </a:srgbClr>
                  </a:outerShdw>
                </a:effectLst>
                <a:uLnTx/>
                <a:uFillTx/>
                <a:latin typeface="Arial Black" panose="020B0A04020102020204" pitchFamily="34" charset="0"/>
                <a:ea typeface="+mj-ea"/>
                <a:cs typeface="+mj-cs"/>
              </a:rPr>
            </a:br>
            <a:r>
              <a:rPr kumimoji="0" lang="en-US" altLang="zh-CN" sz="5400" b="1" i="0" u="none" strike="noStrike" kern="1200" cap="none" spc="0" normalizeH="0" baseline="0" noProof="0" dirty="0">
                <a:ln>
                  <a:noFill/>
                </a:ln>
                <a:solidFill>
                  <a:schemeClr val="folHlink"/>
                </a:solidFill>
                <a:effectLst>
                  <a:outerShdw blurRad="38100" dist="25400" dir="5400000" algn="tl" rotWithShape="0">
                    <a:srgbClr val="000000">
                      <a:alpha val="43000"/>
                    </a:srgbClr>
                  </a:outerShdw>
                </a:effectLst>
                <a:uLnTx/>
                <a:uFillTx/>
                <a:latin typeface="Arial Black" panose="020B0A04020102020204" pitchFamily="34" charset="0"/>
                <a:ea typeface="+mj-ea"/>
                <a:cs typeface="+mj-cs"/>
              </a:rPr>
              <a:t>Intercultural Business Protocol </a:t>
            </a:r>
            <a:br>
              <a:rPr kumimoji="0" lang="en-US" altLang="zh-CN" sz="5400" b="1" i="0" u="none" strike="noStrike" kern="1200" cap="none" spc="0" normalizeH="0" baseline="0" noProof="0" dirty="0">
                <a:ln>
                  <a:noFill/>
                </a:ln>
                <a:solidFill>
                  <a:schemeClr val="folHlink"/>
                </a:solidFill>
                <a:effectLst>
                  <a:outerShdw blurRad="38100" dist="25400" dir="5400000" algn="tl" rotWithShape="0">
                    <a:srgbClr val="000000">
                      <a:alpha val="43000"/>
                    </a:srgbClr>
                  </a:outerShdw>
                </a:effectLst>
                <a:uLnTx/>
                <a:uFillTx/>
                <a:latin typeface="Arial Black" panose="020B0A04020102020204" pitchFamily="34" charset="0"/>
                <a:ea typeface="+mj-ea"/>
                <a:cs typeface="+mj-cs"/>
              </a:rPr>
            </a:br>
            <a:endParaRPr kumimoji="0" lang="en-US" altLang="zh-CN" sz="5400" b="1" i="0" u="none" strike="noStrike" kern="1200" cap="none" spc="0" normalizeH="0" baseline="0" noProof="0" dirty="0">
              <a:ln>
                <a:noFill/>
              </a:ln>
              <a:solidFill>
                <a:schemeClr val="folHlink"/>
              </a:solidFill>
              <a:effectLst>
                <a:outerShdw blurRad="38100" dist="25400" dir="5400000" algn="tl" rotWithShape="0">
                  <a:srgbClr val="000000">
                    <a:alpha val="43000"/>
                  </a:srgbClr>
                </a:outerShdw>
              </a:effectLst>
              <a:uLnTx/>
              <a:uFillTx/>
              <a:latin typeface="Arial Black" panose="020B0A04020102020204" pitchFamily="34" charset="0"/>
              <a:ea typeface="+mj-ea"/>
              <a:cs typeface="+mj-cs"/>
            </a:endParaRPr>
          </a:p>
        </p:txBody>
      </p:sp>
      <p:pic>
        <p:nvPicPr>
          <p:cNvPr id="7170" name="Picture 15" descr="r023"/>
          <p:cNvPicPr>
            <a:picLocks noChangeAspect="1"/>
          </p:cNvPicPr>
          <p:nvPr/>
        </p:nvPicPr>
        <p:blipFill>
          <a:blip r:embed="rId1"/>
          <a:stretch>
            <a:fillRect/>
          </a:stretch>
        </p:blipFill>
        <p:spPr>
          <a:xfrm>
            <a:off x="2665730" y="4130040"/>
            <a:ext cx="2943225" cy="212661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071563" y="2143125"/>
            <a:ext cx="6929438" cy="25717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7410" name="标题 1"/>
          <p:cNvSpPr>
            <a:spLocks noGrp="1"/>
          </p:cNvSpPr>
          <p:nvPr>
            <p:ph type="title"/>
          </p:nvPr>
        </p:nvSpPr>
        <p:spPr>
          <a:xfrm>
            <a:off x="1714500" y="2786063"/>
            <a:ext cx="6072188" cy="1143000"/>
          </a:xfrm>
          <a:ln/>
        </p:spPr>
        <p:txBody>
          <a:bodyPr vert="horz" wrap="square" lIns="0" tIns="45720" rIns="0" bIns="0" anchor="b"/>
          <a:p>
            <a:pPr eaLnBrk="1" hangingPunct="1"/>
            <a:r>
              <a:rPr lang="en-US" altLang="zh-CN" b="1" dirty="0">
                <a:solidFill>
                  <a:schemeClr val="tx1"/>
                </a:solidFill>
              </a:rPr>
              <a:t>Making Introductions</a:t>
            </a:r>
            <a:endParaRPr lang="zh-CN" altLang="en-US" b="1" dirty="0">
              <a:solidFill>
                <a:schemeClr val="tx1"/>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8785" name="Picture 2" descr="li02"/>
          <p:cNvPicPr>
            <a:picLocks noChangeAspect="1"/>
          </p:cNvPicPr>
          <p:nvPr/>
        </p:nvPicPr>
        <p:blipFill>
          <a:blip r:embed="rId1"/>
          <a:stretch>
            <a:fillRect/>
          </a:stretch>
        </p:blipFill>
        <p:spPr>
          <a:xfrm>
            <a:off x="0" y="476250"/>
            <a:ext cx="3995738" cy="5761038"/>
          </a:xfrm>
          <a:prstGeom prst="rect">
            <a:avLst/>
          </a:prstGeom>
          <a:noFill/>
          <a:ln w="9525">
            <a:noFill/>
          </a:ln>
        </p:spPr>
      </p:pic>
      <p:pic>
        <p:nvPicPr>
          <p:cNvPr id="118786" name="Picture 3" descr="038"/>
          <p:cNvPicPr>
            <a:picLocks noChangeAspect="1"/>
          </p:cNvPicPr>
          <p:nvPr/>
        </p:nvPicPr>
        <p:blipFill>
          <a:blip r:embed="rId2"/>
          <a:stretch>
            <a:fillRect/>
          </a:stretch>
        </p:blipFill>
        <p:spPr>
          <a:xfrm>
            <a:off x="3276600" y="620713"/>
            <a:ext cx="2663825" cy="3816350"/>
          </a:xfrm>
          <a:prstGeom prst="rect">
            <a:avLst/>
          </a:prstGeom>
          <a:noFill/>
          <a:ln w="9525">
            <a:noFill/>
          </a:ln>
        </p:spPr>
      </p:pic>
      <p:sp>
        <p:nvSpPr>
          <p:cNvPr id="18436" name="Rectangle 4"/>
          <p:cNvSpPr>
            <a:spLocks noChangeArrowheads="1"/>
          </p:cNvSpPr>
          <p:nvPr/>
        </p:nvSpPr>
        <p:spPr bwMode="auto">
          <a:xfrm>
            <a:off x="0" y="0"/>
            <a:ext cx="9144000" cy="457200"/>
          </a:xfrm>
          <a:prstGeom prst="rect">
            <a:avLst/>
          </a:prstGeom>
          <a:gradFill rotWithShape="0">
            <a:gsLst>
              <a:gs pos="0">
                <a:srgbClr val="0099FF"/>
              </a:gs>
              <a:gs pos="100000">
                <a:srgbClr val="0099FF">
                  <a:gamma/>
                  <a:tint val="20000"/>
                  <a:invGamma/>
                </a:srgbClr>
              </a:gs>
            </a:gsLst>
            <a:lin ang="0" scaled="1"/>
          </a:gradFill>
          <a:ln w="9525">
            <a:noFill/>
            <a:miter lim="800000"/>
          </a:ln>
          <a:effectLst/>
        </p:spPr>
        <p:txBody>
          <a:bodyPr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000" b="1" i="1"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sym typeface="+mn-ea"/>
              </a:rPr>
              <a:t>视觉美的运用</a:t>
            </a:r>
            <a:endParaRPr kumimoji="1" lang="zh-CN" altLang="en-US" sz="2000" b="1" i="1"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sym typeface="+mn-ea"/>
            </a:endParaRPr>
          </a:p>
        </p:txBody>
      </p:sp>
      <p:pic>
        <p:nvPicPr>
          <p:cNvPr id="118788" name="Picture 5" descr="2006827171232784"/>
          <p:cNvPicPr>
            <a:picLocks noChangeAspect="1"/>
          </p:cNvPicPr>
          <p:nvPr/>
        </p:nvPicPr>
        <p:blipFill>
          <a:blip r:embed="rId3"/>
          <a:stretch>
            <a:fillRect/>
          </a:stretch>
        </p:blipFill>
        <p:spPr>
          <a:xfrm>
            <a:off x="6011863" y="2492375"/>
            <a:ext cx="3094037" cy="4365625"/>
          </a:xfrm>
          <a:prstGeom prst="rect">
            <a:avLst/>
          </a:prstGeom>
          <a:noFill/>
          <a:ln w="9525">
            <a:noFill/>
          </a:ln>
        </p:spPr>
      </p:pic>
    </p:spTree>
  </p:cSld>
  <p:clrMapOvr>
    <a:masterClrMapping/>
  </p:clrMapOvr>
  <p:transition>
    <p:wheel spokes="8"/>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Rectangle 2"/>
          <p:cNvSpPr>
            <a:spLocks noGrp="1"/>
          </p:cNvSpPr>
          <p:nvPr>
            <p:ph idx="1"/>
          </p:nvPr>
        </p:nvSpPr>
        <p:spPr>
          <a:xfrm>
            <a:off x="468313" y="620713"/>
            <a:ext cx="8229600" cy="4525962"/>
          </a:xfrm>
          <a:ln/>
        </p:spPr>
        <p:txBody>
          <a:bodyPr vert="horz" wrap="square" lIns="91440" tIns="45720" rIns="91440" bIns="45720" anchor="t"/>
          <a:p>
            <a:pPr eaLnBrk="1" hangingPunct="1">
              <a:lnSpc>
                <a:spcPct val="80000"/>
              </a:lnSpc>
              <a:buFont typeface="Wingdings" panose="05000000000000000000" pitchFamily="2" charset="2"/>
              <a:buNone/>
            </a:pPr>
            <a:r>
              <a:rPr lang="zh-CN" altLang="en-US" b="1" dirty="0">
                <a:ea typeface="楷体" panose="02010609060101010101" pitchFamily="49" charset="-122"/>
              </a:rPr>
              <a:t>线的运用：</a:t>
            </a:r>
            <a:endParaRPr lang="zh-CN" altLang="en-US" b="1" dirty="0">
              <a:ea typeface="楷体" panose="02010609060101010101" pitchFamily="49" charset="-122"/>
            </a:endParaRPr>
          </a:p>
          <a:p>
            <a:pPr eaLnBrk="1" hangingPunct="1">
              <a:lnSpc>
                <a:spcPct val="80000"/>
              </a:lnSpc>
              <a:buFont typeface="Wingdings" panose="05000000000000000000" pitchFamily="2" charset="2"/>
              <a:buNone/>
            </a:pPr>
            <a:endParaRPr lang="zh-CN" altLang="en-US" dirty="0">
              <a:ea typeface="楷体" panose="02010609060101010101" pitchFamily="49" charset="-122"/>
            </a:endParaRPr>
          </a:p>
          <a:p>
            <a:pPr eaLnBrk="1" hangingPunct="1">
              <a:lnSpc>
                <a:spcPct val="80000"/>
              </a:lnSpc>
              <a:buChar char="•"/>
            </a:pPr>
            <a:r>
              <a:rPr lang="zh-CN" altLang="en-US" sz="3000" b="1" dirty="0">
                <a:ea typeface="楷体" panose="02010609060101010101" pitchFamily="49" charset="-122"/>
              </a:rPr>
              <a:t>直线给人以整齐、硬朗、冷峻的感受，具有很强的</a:t>
            </a:r>
            <a:r>
              <a:rPr lang="zh-CN" altLang="en-US" sz="3000" b="1" dirty="0">
                <a:latin typeface="楷体" panose="02010609060101010101" pitchFamily="49" charset="-122"/>
                <a:ea typeface="楷体" panose="02010609060101010101" pitchFamily="49" charset="-122"/>
              </a:rPr>
              <a:t>“</a:t>
            </a:r>
            <a:r>
              <a:rPr lang="zh-CN" altLang="en-US" sz="3000" b="1" dirty="0">
                <a:ea typeface="楷体" panose="02010609060101010101" pitchFamily="49" charset="-122"/>
              </a:rPr>
              <a:t>阳性</a:t>
            </a:r>
            <a:r>
              <a:rPr lang="zh-CN" altLang="en-US" sz="3000" b="1" dirty="0">
                <a:latin typeface="楷体" panose="02010609060101010101" pitchFamily="49" charset="-122"/>
                <a:ea typeface="楷体" panose="02010609060101010101" pitchFamily="49" charset="-122"/>
              </a:rPr>
              <a:t>”</a:t>
            </a:r>
            <a:r>
              <a:rPr lang="zh-CN" altLang="en-US" sz="3000" b="1" dirty="0">
                <a:ea typeface="楷体" panose="02010609060101010101" pitchFamily="49" charset="-122"/>
              </a:rPr>
              <a:t>、</a:t>
            </a:r>
            <a:r>
              <a:rPr lang="zh-CN" altLang="en-US" sz="3000" b="1" dirty="0">
                <a:latin typeface="楷体" panose="02010609060101010101" pitchFamily="49" charset="-122"/>
                <a:ea typeface="楷体" panose="02010609060101010101" pitchFamily="49" charset="-122"/>
              </a:rPr>
              <a:t>“</a:t>
            </a:r>
            <a:r>
              <a:rPr lang="zh-CN" altLang="en-US" sz="3000" b="1" dirty="0">
                <a:ea typeface="楷体" panose="02010609060101010101" pitchFamily="49" charset="-122"/>
              </a:rPr>
              <a:t>刚性</a:t>
            </a:r>
            <a:r>
              <a:rPr lang="zh-CN" altLang="en-US" sz="3000" b="1" dirty="0">
                <a:latin typeface="楷体" panose="02010609060101010101" pitchFamily="49" charset="-122"/>
                <a:ea typeface="楷体" panose="02010609060101010101" pitchFamily="49" charset="-122"/>
              </a:rPr>
              <a:t>”</a:t>
            </a:r>
            <a:r>
              <a:rPr lang="zh-CN" altLang="en-US" sz="3000" b="1" dirty="0">
                <a:ea typeface="楷体" panose="02010609060101010101" pitchFamily="49" charset="-122"/>
              </a:rPr>
              <a:t>，是一种最适合男性的线条。同时，直线还给人保守、传统、内敛、自控的暗示。</a:t>
            </a:r>
            <a:endParaRPr lang="zh-CN" altLang="en-US" sz="3000" b="1" dirty="0">
              <a:ea typeface="楷体" panose="02010609060101010101" pitchFamily="49" charset="-122"/>
            </a:endParaRPr>
          </a:p>
          <a:p>
            <a:pPr eaLnBrk="1" hangingPunct="1">
              <a:lnSpc>
                <a:spcPct val="80000"/>
              </a:lnSpc>
              <a:buFont typeface="Wingdings" panose="05000000000000000000" pitchFamily="2" charset="2"/>
              <a:buNone/>
            </a:pPr>
            <a:endParaRPr lang="zh-CN" altLang="en-US" sz="3000" b="1" dirty="0">
              <a:ea typeface="楷体" panose="02010609060101010101" pitchFamily="49" charset="-122"/>
            </a:endParaRPr>
          </a:p>
          <a:p>
            <a:pPr eaLnBrk="1" hangingPunct="1">
              <a:lnSpc>
                <a:spcPct val="80000"/>
              </a:lnSpc>
              <a:buChar char="•"/>
            </a:pPr>
            <a:r>
              <a:rPr lang="zh-CN" altLang="en-US" sz="3000" b="1" dirty="0">
                <a:ea typeface="楷体" panose="02010609060101010101" pitchFamily="49" charset="-122"/>
              </a:rPr>
              <a:t>曲线给人以凌乱、柔软、含糊、顺滑的感觉，具有一定的</a:t>
            </a:r>
            <a:r>
              <a:rPr lang="zh-CN" altLang="en-US" sz="3000" b="1" dirty="0">
                <a:latin typeface="楷体" panose="02010609060101010101" pitchFamily="49" charset="-122"/>
                <a:ea typeface="楷体" panose="02010609060101010101" pitchFamily="49" charset="-122"/>
              </a:rPr>
              <a:t>“</a:t>
            </a:r>
            <a:r>
              <a:rPr lang="zh-CN" altLang="en-US" sz="3000" b="1" dirty="0">
                <a:ea typeface="楷体" panose="02010609060101010101" pitchFamily="49" charset="-122"/>
              </a:rPr>
              <a:t>阴性</a:t>
            </a:r>
            <a:r>
              <a:rPr lang="zh-CN" altLang="en-US" sz="3000" b="1" dirty="0">
                <a:latin typeface="楷体" panose="02010609060101010101" pitchFamily="49" charset="-122"/>
                <a:ea typeface="楷体" panose="02010609060101010101" pitchFamily="49" charset="-122"/>
              </a:rPr>
              <a:t>”</a:t>
            </a:r>
            <a:r>
              <a:rPr lang="zh-CN" altLang="en-US" sz="3000" b="1" dirty="0">
                <a:ea typeface="楷体" panose="02010609060101010101" pitchFamily="49" charset="-122"/>
              </a:rPr>
              <a:t>，是一种适合女性的线条。同时，曲线还给人创新、外放、自由的暗示。</a:t>
            </a:r>
            <a:endParaRPr lang="zh-CN" altLang="en-US" sz="3000" b="1" dirty="0">
              <a:ea typeface="楷体" panose="02010609060101010101" pitchFamily="49" charset="-122"/>
            </a:endParaRPr>
          </a:p>
        </p:txBody>
      </p:sp>
      <p:sp>
        <p:nvSpPr>
          <p:cNvPr id="19459" name="Rectangle 3"/>
          <p:cNvSpPr>
            <a:spLocks noChangeArrowheads="1"/>
          </p:cNvSpPr>
          <p:nvPr/>
        </p:nvSpPr>
        <p:spPr bwMode="auto">
          <a:xfrm>
            <a:off x="0" y="0"/>
            <a:ext cx="9144000" cy="457200"/>
          </a:xfrm>
          <a:prstGeom prst="rect">
            <a:avLst/>
          </a:prstGeom>
          <a:gradFill rotWithShape="0">
            <a:gsLst>
              <a:gs pos="0">
                <a:srgbClr val="0099FF"/>
              </a:gs>
              <a:gs pos="100000">
                <a:srgbClr val="0099FF">
                  <a:gamma/>
                  <a:tint val="20000"/>
                  <a:invGamma/>
                </a:srgbClr>
              </a:gs>
            </a:gsLst>
            <a:lin ang="0" scaled="1"/>
          </a:gradFill>
          <a:ln w="9525">
            <a:noFill/>
            <a:miter lim="800000"/>
          </a:ln>
          <a:effectLst/>
        </p:spPr>
        <p:txBody>
          <a:bodyPr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000" b="1" i="1"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sym typeface="+mn-ea"/>
              </a:rPr>
              <a:t>视觉美的运用</a:t>
            </a:r>
            <a:endParaRPr kumimoji="1" lang="zh-CN" altLang="en-US" sz="2000" b="1" i="1"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2" descr="点击查看大图"/>
          <p:cNvPicPr>
            <a:picLocks noChangeAspect="1"/>
          </p:cNvPicPr>
          <p:nvPr/>
        </p:nvPicPr>
        <p:blipFill>
          <a:blip r:embed="rId1"/>
          <a:stretch>
            <a:fillRect/>
          </a:stretch>
        </p:blipFill>
        <p:spPr>
          <a:xfrm>
            <a:off x="0" y="476250"/>
            <a:ext cx="4572000" cy="6381750"/>
          </a:xfrm>
          <a:prstGeom prst="rect">
            <a:avLst/>
          </a:prstGeom>
          <a:noFill/>
          <a:ln w="9525">
            <a:noFill/>
          </a:ln>
        </p:spPr>
      </p:pic>
      <p:pic>
        <p:nvPicPr>
          <p:cNvPr id="20483" name="Picture 3" descr="0B32FCE7AEA217350359E1F824604784"/>
          <p:cNvPicPr>
            <a:picLocks noChangeAspect="1"/>
          </p:cNvPicPr>
          <p:nvPr/>
        </p:nvPicPr>
        <p:blipFill>
          <a:blip r:embed="rId2"/>
          <a:stretch>
            <a:fillRect/>
          </a:stretch>
        </p:blipFill>
        <p:spPr>
          <a:xfrm>
            <a:off x="3851275" y="476250"/>
            <a:ext cx="5292725" cy="63817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0483"/>
                                        </p:tgtEl>
                                        <p:attrNameLst>
                                          <p:attrName>style.visibility</p:attrName>
                                        </p:attrNameLst>
                                      </p:cBhvr>
                                      <p:to>
                                        <p:strVal val="visible"/>
                                      </p:to>
                                    </p:set>
                                    <p:animEffect transition="in" filter="checkerboard(across)">
                                      <p:cBhvr>
                                        <p:cTn id="13"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2" descr="D4CV00003-1m"/>
          <p:cNvPicPr>
            <a:picLocks noChangeAspect="1"/>
          </p:cNvPicPr>
          <p:nvPr/>
        </p:nvPicPr>
        <p:blipFill>
          <a:blip r:embed="rId1"/>
          <a:stretch>
            <a:fillRect/>
          </a:stretch>
        </p:blipFill>
        <p:spPr>
          <a:xfrm>
            <a:off x="323850" y="1628775"/>
            <a:ext cx="4392613" cy="4978400"/>
          </a:xfrm>
          <a:prstGeom prst="rect">
            <a:avLst/>
          </a:prstGeom>
          <a:noFill/>
          <a:ln w="9525">
            <a:noFill/>
          </a:ln>
        </p:spPr>
      </p:pic>
      <p:pic>
        <p:nvPicPr>
          <p:cNvPr id="23555" name="Picture 3" descr="D1DU00039-1m"/>
          <p:cNvPicPr>
            <a:picLocks noChangeAspect="1"/>
          </p:cNvPicPr>
          <p:nvPr/>
        </p:nvPicPr>
        <p:blipFill>
          <a:blip r:embed="rId2"/>
          <a:stretch>
            <a:fillRect/>
          </a:stretch>
        </p:blipFill>
        <p:spPr>
          <a:xfrm>
            <a:off x="5219700" y="1700213"/>
            <a:ext cx="3924300" cy="47625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ox(i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 calcmode="lin" valueType="num">
                                      <p:cBhvr additive="base">
                                        <p:cTn id="12" dur="500" fill="hold"/>
                                        <p:tgtEl>
                                          <p:spTgt spid="23555"/>
                                        </p:tgtEl>
                                        <p:attrNameLst>
                                          <p:attrName>ppt_x</p:attrName>
                                        </p:attrNameLst>
                                      </p:cBhvr>
                                      <p:tavLst>
                                        <p:tav tm="0">
                                          <p:val>
                                            <p:strVal val="#ppt_x"/>
                                          </p:val>
                                        </p:tav>
                                        <p:tav tm="100000">
                                          <p:val>
                                            <p:strVal val="#ppt_x"/>
                                          </p:val>
                                        </p:tav>
                                      </p:tavLst>
                                    </p:anim>
                                    <p:anim calcmode="lin" valueType="num">
                                      <p:cBhvr additive="base">
                                        <p:cTn id="13"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idx="1"/>
          </p:nvPr>
        </p:nvSpPr>
        <p:spPr>
          <a:xfrm>
            <a:off x="250825" y="836613"/>
            <a:ext cx="8497888" cy="4525962"/>
          </a:xfrm>
          <a:ln/>
        </p:spPr>
        <p:txBody>
          <a:bodyPr vert="horz" wrap="square" lIns="91440" tIns="45720" rIns="91440" bIns="45720" anchor="t"/>
          <a:p>
            <a:pPr eaLnBrk="1" hangingPunct="1"/>
            <a:r>
              <a:rPr lang="zh-CN" altLang="en-US" b="1" dirty="0"/>
              <a:t>黄金分割点</a:t>
            </a:r>
            <a:endParaRPr lang="zh-CN" altLang="en-US" b="1" dirty="0"/>
          </a:p>
          <a:p>
            <a:pPr eaLnBrk="1" hangingPunct="1">
              <a:buFont typeface="Wingdings" panose="05000000000000000000" pitchFamily="2" charset="2"/>
              <a:buNone/>
            </a:pPr>
            <a:r>
              <a:rPr lang="zh-CN" altLang="en-US" b="1" dirty="0"/>
              <a:t>     </a:t>
            </a:r>
            <a:r>
              <a:rPr lang="zh-CN" altLang="en-US" b="1" dirty="0">
                <a:latin typeface="楷体" panose="02010609060101010101" pitchFamily="49" charset="-122"/>
                <a:ea typeface="楷体" panose="02010609060101010101" pitchFamily="49" charset="-122"/>
              </a:rPr>
              <a:t>通俗地讲，黄金分割点就在一条线的</a:t>
            </a:r>
            <a:r>
              <a:rPr lang="en-US" altLang="zh-CN" b="1" dirty="0">
                <a:latin typeface="楷体" panose="02010609060101010101" pitchFamily="49" charset="-122"/>
                <a:ea typeface="楷体" panose="02010609060101010101" pitchFamily="49" charset="-122"/>
              </a:rPr>
              <a:t>3/5</a:t>
            </a:r>
            <a:r>
              <a:rPr lang="zh-CN" altLang="en-US" b="1" dirty="0">
                <a:latin typeface="楷体" panose="02010609060101010101" pitchFamily="49" charset="-122"/>
                <a:ea typeface="楷体" panose="02010609060101010101" pitchFamily="49" charset="-122"/>
              </a:rPr>
              <a:t>处。</a:t>
            </a:r>
            <a:endParaRPr lang="en-US" altLang="zh-CN" b="1" dirty="0">
              <a:latin typeface="楷体" panose="02010609060101010101" pitchFamily="49" charset="-122"/>
              <a:ea typeface="楷体" panose="02010609060101010101" pitchFamily="49" charset="-122"/>
            </a:endParaRPr>
          </a:p>
          <a:p>
            <a:pPr eaLnBrk="1" hangingPunct="1">
              <a:buFont typeface="Wingdings" panose="05000000000000000000" pitchFamily="2" charset="2"/>
              <a:buNone/>
            </a:pPr>
            <a:r>
              <a:rPr lang="zh-CN" altLang="en-US" b="1" dirty="0">
                <a:latin typeface="楷体" panose="02010609060101010101" pitchFamily="49" charset="-122"/>
                <a:ea typeface="楷体" panose="02010609060101010101" pitchFamily="49" charset="-122"/>
              </a:rPr>
              <a:t>如：</a:t>
            </a:r>
            <a:endParaRPr lang="zh-CN" altLang="en-US" b="1" dirty="0">
              <a:latin typeface="楷体" panose="02010609060101010101" pitchFamily="49" charset="-122"/>
              <a:ea typeface="楷体" panose="02010609060101010101" pitchFamily="49" charset="-122"/>
            </a:endParaRPr>
          </a:p>
          <a:p>
            <a:pPr eaLnBrk="1" hangingPunct="1">
              <a:buFont typeface="Wingdings" panose="05000000000000000000" pitchFamily="2" charset="2"/>
              <a:buNone/>
            </a:pPr>
            <a:r>
              <a:rPr lang="zh-CN" altLang="en-US" b="1" dirty="0">
                <a:latin typeface="楷体" panose="02010609060101010101" pitchFamily="49" charset="-122"/>
                <a:ea typeface="楷体" panose="02010609060101010101" pitchFamily="49" charset="-122"/>
              </a:rPr>
              <a:t> 腰带、礼品的包装、演讲台的安排、背景板上的徽标等</a:t>
            </a:r>
            <a:endParaRPr lang="zh-CN" altLang="en-US" b="1" dirty="0">
              <a:latin typeface="楷体" panose="02010609060101010101" pitchFamily="49" charset="-122"/>
              <a:ea typeface="楷体" panose="02010609060101010101" pitchFamily="49" charset="-122"/>
            </a:endParaRPr>
          </a:p>
        </p:txBody>
      </p:sp>
      <p:pic>
        <p:nvPicPr>
          <p:cNvPr id="24579" name="Picture 3">
            <a:hlinkClick r:id="rId1"/>
          </p:cNvPr>
          <p:cNvPicPr>
            <a:picLocks noChangeAspect="1"/>
          </p:cNvPicPr>
          <p:nvPr/>
        </p:nvPicPr>
        <p:blipFill>
          <a:blip r:embed="rId2"/>
          <a:stretch>
            <a:fillRect/>
          </a:stretch>
        </p:blipFill>
        <p:spPr>
          <a:xfrm>
            <a:off x="5292725" y="3860800"/>
            <a:ext cx="3168650" cy="22701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8">
                                            <p:txEl>
                                              <p:charRg st="0" end="6"/>
                                            </p:txEl>
                                          </p:spTgt>
                                        </p:tgtEl>
                                        <p:attrNameLst>
                                          <p:attrName>style.visibility</p:attrName>
                                        </p:attrNameLst>
                                      </p:cBhvr>
                                      <p:to>
                                        <p:strVal val="visible"/>
                                      </p:to>
                                    </p:set>
                                    <p:animEffect transition="in" filter="wipe(down)">
                                      <p:cBhvr>
                                        <p:cTn id="7" dur="500"/>
                                        <p:tgtEl>
                                          <p:spTgt spid="24578">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78">
                                            <p:txEl>
                                              <p:charRg st="6" end="33"/>
                                            </p:txEl>
                                          </p:spTgt>
                                        </p:tgtEl>
                                        <p:attrNameLst>
                                          <p:attrName>style.visibility</p:attrName>
                                        </p:attrNameLst>
                                      </p:cBhvr>
                                      <p:to>
                                        <p:strVal val="visible"/>
                                      </p:to>
                                    </p:set>
                                    <p:animEffect transition="in" filter="wipe(down)">
                                      <p:cBhvr>
                                        <p:cTn id="12" dur="500"/>
                                        <p:tgtEl>
                                          <p:spTgt spid="24578">
                                            <p:txEl>
                                              <p:charRg st="6" end="3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578">
                                            <p:txEl>
                                              <p:charRg st="33" end="36"/>
                                            </p:txEl>
                                          </p:spTgt>
                                        </p:tgtEl>
                                        <p:attrNameLst>
                                          <p:attrName>style.visibility</p:attrName>
                                        </p:attrNameLst>
                                      </p:cBhvr>
                                      <p:to>
                                        <p:strVal val="visible"/>
                                      </p:to>
                                    </p:set>
                                    <p:animEffect transition="in" filter="wipe(down)">
                                      <p:cBhvr>
                                        <p:cTn id="17" dur="500"/>
                                        <p:tgtEl>
                                          <p:spTgt spid="24578">
                                            <p:txEl>
                                              <p:charRg st="33" end="3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578">
                                            <p:txEl>
                                              <p:charRg st="36" end="62"/>
                                            </p:txEl>
                                          </p:spTgt>
                                        </p:tgtEl>
                                        <p:attrNameLst>
                                          <p:attrName>style.visibility</p:attrName>
                                        </p:attrNameLst>
                                      </p:cBhvr>
                                      <p:to>
                                        <p:strVal val="visible"/>
                                      </p:to>
                                    </p:set>
                                    <p:animEffect transition="in" filter="wipe(down)">
                                      <p:cBhvr>
                                        <p:cTn id="22" dur="500"/>
                                        <p:tgtEl>
                                          <p:spTgt spid="24578">
                                            <p:txEl>
                                              <p:charRg st="36" end="6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4579"/>
                                        </p:tgtEl>
                                        <p:attrNameLst>
                                          <p:attrName>style.visibility</p:attrName>
                                        </p:attrNameLst>
                                      </p:cBhvr>
                                      <p:to>
                                        <p:strVal val="visible"/>
                                      </p:to>
                                    </p:set>
                                    <p:animEffect transition="in" filter="diamond(in)">
                                      <p:cBhvr>
                                        <p:cTn id="27" dur="1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3905" name="Picture 2" descr="DSC04310"/>
          <p:cNvPicPr>
            <a:picLocks noChangeAspect="1"/>
          </p:cNvPicPr>
          <p:nvPr/>
        </p:nvPicPr>
        <p:blipFill>
          <a:blip r:embed="rId1"/>
          <a:stretch>
            <a:fillRect/>
          </a:stretch>
        </p:blipFill>
        <p:spPr>
          <a:xfrm>
            <a:off x="1042988" y="333375"/>
            <a:ext cx="7199312" cy="6524625"/>
          </a:xfrm>
          <a:prstGeom prst="rect">
            <a:avLst/>
          </a:prstGeom>
          <a:noFill/>
          <a:ln w="9525">
            <a:noFill/>
          </a:ln>
        </p:spPr>
      </p:pic>
    </p:spTree>
  </p:cSld>
  <p:clrMapOvr>
    <a:masterClrMapping/>
  </p:clrMapOvr>
  <p:transition>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Text Box 1034"/>
          <p:cNvSpPr txBox="1"/>
          <p:nvPr/>
        </p:nvSpPr>
        <p:spPr>
          <a:xfrm>
            <a:off x="1958975" y="698500"/>
            <a:ext cx="4845050" cy="457200"/>
          </a:xfrm>
          <a:prstGeom prst="rect">
            <a:avLst/>
          </a:prstGeom>
          <a:noFill/>
          <a:ln w="9525">
            <a:noFill/>
          </a:ln>
        </p:spPr>
        <p:txBody>
          <a:bodyPr anchor="t">
            <a:spAutoFit/>
          </a:bodyPr>
          <a:p>
            <a:pPr algn="ctr"/>
            <a:r>
              <a:rPr lang="en-US" altLang="zh-CN" sz="2400" dirty="0">
                <a:latin typeface="Arial Black" panose="020B0A04020102020204" pitchFamily="34" charset="0"/>
                <a:ea typeface="宋体" panose="02010600030101010101" pitchFamily="2" charset="-122"/>
              </a:rPr>
              <a:t>Global Dress Codes </a:t>
            </a:r>
            <a:endParaRPr lang="en-US" altLang="zh-CN" sz="2400" dirty="0">
              <a:latin typeface="Arial Black" panose="020B0A04020102020204" pitchFamily="34" charset="0"/>
              <a:ea typeface="宋体" panose="02010600030101010101" pitchFamily="2" charset="-122"/>
            </a:endParaRPr>
          </a:p>
        </p:txBody>
      </p:sp>
      <p:sp>
        <p:nvSpPr>
          <p:cNvPr id="124930" name="Text Box 1035"/>
          <p:cNvSpPr txBox="1"/>
          <p:nvPr/>
        </p:nvSpPr>
        <p:spPr>
          <a:xfrm>
            <a:off x="642938" y="1628775"/>
            <a:ext cx="3136900" cy="3416300"/>
          </a:xfrm>
          <a:prstGeom prst="rect">
            <a:avLst/>
          </a:prstGeom>
          <a:noFill/>
          <a:ln w="9525">
            <a:noFill/>
          </a:ln>
        </p:spPr>
        <p:txBody>
          <a:bodyPr anchor="t">
            <a:spAutoFit/>
          </a:bodyPr>
          <a:p>
            <a:pPr algn="ctr"/>
            <a:r>
              <a:rPr lang="en-US" altLang="zh-CN" sz="2400" dirty="0">
                <a:latin typeface="Verdana" panose="020B0604030504040204" pitchFamily="34" charset="0"/>
                <a:ea typeface="宋体" panose="02010600030101010101" pitchFamily="2" charset="-122"/>
              </a:rPr>
              <a:t>People communicate through what they wear, their hairstyle, and the polish of their shoes and even the look of their fingernails. </a:t>
            </a:r>
            <a:endParaRPr lang="en-US" altLang="zh-CN" sz="2400" dirty="0">
              <a:latin typeface="Verdana" panose="020B0604030504040204" pitchFamily="34" charset="0"/>
              <a:ea typeface="宋体" panose="02010600030101010101" pitchFamily="2" charset="-122"/>
            </a:endParaRPr>
          </a:p>
        </p:txBody>
      </p:sp>
      <p:pic>
        <p:nvPicPr>
          <p:cNvPr id="124931" name="Picture 1037" descr="0">
            <a:hlinkClick r:id="rId1"/>
          </p:cNvPr>
          <p:cNvPicPr>
            <a:picLocks noChangeAspect="1"/>
          </p:cNvPicPr>
          <p:nvPr/>
        </p:nvPicPr>
        <p:blipFill>
          <a:blip r:embed="rId2"/>
          <a:srcRect t="3842" b="12782"/>
          <a:stretch>
            <a:fillRect/>
          </a:stretch>
        </p:blipFill>
        <p:spPr>
          <a:xfrm>
            <a:off x="3995738" y="1412875"/>
            <a:ext cx="1685925" cy="2087563"/>
          </a:xfrm>
          <a:prstGeom prst="rect">
            <a:avLst/>
          </a:prstGeom>
          <a:noFill/>
          <a:ln w="9525">
            <a:noFill/>
          </a:ln>
        </p:spPr>
      </p:pic>
      <p:pic>
        <p:nvPicPr>
          <p:cNvPr id="124932" name="Picture 1039" descr="517460695">
            <a:hlinkClick r:id="rId3"/>
          </p:cNvPr>
          <p:cNvPicPr>
            <a:picLocks noChangeAspect="1"/>
          </p:cNvPicPr>
          <p:nvPr/>
        </p:nvPicPr>
        <p:blipFill>
          <a:blip r:embed="rId4"/>
          <a:srcRect b="18590"/>
          <a:stretch>
            <a:fillRect/>
          </a:stretch>
        </p:blipFill>
        <p:spPr>
          <a:xfrm>
            <a:off x="6227763" y="1412875"/>
            <a:ext cx="1952625" cy="2016125"/>
          </a:xfrm>
          <a:prstGeom prst="rect">
            <a:avLst/>
          </a:prstGeom>
          <a:noFill/>
          <a:ln w="9525">
            <a:noFill/>
          </a:ln>
        </p:spPr>
      </p:pic>
      <p:pic>
        <p:nvPicPr>
          <p:cNvPr id="124933" name="Picture 1041" descr="5ae4a143b482f3690288a9e246af64c2">
            <a:hlinkClick r:id="rId5"/>
          </p:cNvPr>
          <p:cNvPicPr>
            <a:picLocks noChangeAspect="1"/>
          </p:cNvPicPr>
          <p:nvPr/>
        </p:nvPicPr>
        <p:blipFill>
          <a:blip r:embed="rId6"/>
          <a:srcRect l="48628" t="57033" b="2448"/>
          <a:stretch>
            <a:fillRect/>
          </a:stretch>
        </p:blipFill>
        <p:spPr>
          <a:xfrm>
            <a:off x="3924300" y="3789363"/>
            <a:ext cx="1903413" cy="1655762"/>
          </a:xfrm>
          <a:prstGeom prst="rect">
            <a:avLst/>
          </a:prstGeom>
          <a:noFill/>
          <a:ln w="9525">
            <a:noFill/>
          </a:ln>
        </p:spPr>
      </p:pic>
      <p:pic>
        <p:nvPicPr>
          <p:cNvPr id="124934" name="Picture 1043" descr="shuijing2005122105652">
            <a:hlinkClick r:id="rId7"/>
          </p:cNvPr>
          <p:cNvPicPr>
            <a:picLocks noChangeAspect="1"/>
          </p:cNvPicPr>
          <p:nvPr/>
        </p:nvPicPr>
        <p:blipFill>
          <a:blip r:embed="rId8"/>
          <a:srcRect l="-34213" b="15154"/>
          <a:stretch>
            <a:fillRect/>
          </a:stretch>
        </p:blipFill>
        <p:spPr>
          <a:xfrm>
            <a:off x="5724525" y="3644900"/>
            <a:ext cx="2270125" cy="1930400"/>
          </a:xfrm>
          <a:prstGeom prst="rect">
            <a:avLst/>
          </a:prstGeom>
          <a:noFill/>
          <a:ln w="9525">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Text Box 6"/>
          <p:cNvSpPr txBox="1"/>
          <p:nvPr/>
        </p:nvSpPr>
        <p:spPr>
          <a:xfrm>
            <a:off x="500063" y="1428750"/>
            <a:ext cx="7143750" cy="1938338"/>
          </a:xfrm>
          <a:prstGeom prst="rect">
            <a:avLst/>
          </a:prstGeom>
          <a:noFill/>
          <a:ln w="9525">
            <a:noFill/>
          </a:ln>
        </p:spPr>
        <p:txBody>
          <a:bodyPr anchor="t">
            <a:spAutoFit/>
          </a:bodyPr>
          <a:p>
            <a:pPr algn="ctr"/>
            <a:r>
              <a:rPr lang="en-US" altLang="zh-CN" sz="2400" dirty="0">
                <a:latin typeface="Verdana" panose="020B0604030504040204" pitchFamily="34" charset="0"/>
                <a:ea typeface="宋体" panose="02010600030101010101" pitchFamily="2" charset="-122"/>
              </a:rPr>
              <a:t>An </a:t>
            </a:r>
            <a:r>
              <a:rPr lang="en-US" altLang="zh-CN" sz="2400" dirty="0">
                <a:solidFill>
                  <a:srgbClr val="C00000"/>
                </a:solidFill>
                <a:latin typeface="Verdana" panose="020B0604030504040204" pitchFamily="34" charset="0"/>
                <a:ea typeface="宋体" panose="02010600030101010101" pitchFamily="2" charset="-122"/>
              </a:rPr>
              <a:t>expensive watch </a:t>
            </a:r>
            <a:r>
              <a:rPr lang="en-US" altLang="zh-CN" sz="2400" dirty="0">
                <a:latin typeface="Verdana" panose="020B0604030504040204" pitchFamily="34" charset="0"/>
                <a:ea typeface="宋体" panose="02010600030101010101" pitchFamily="2" charset="-122"/>
              </a:rPr>
              <a:t>is usually noticed and is considered a subtle symbol of success and prosperity in just about every culture doing international business.</a:t>
            </a:r>
            <a:endParaRPr lang="en-US" altLang="zh-CN" sz="2400" dirty="0">
              <a:latin typeface="Verdana" panose="020B0604030504040204" pitchFamily="34" charset="0"/>
              <a:ea typeface="宋体" panose="02010600030101010101" pitchFamily="2"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Rectangle 2"/>
          <p:cNvSpPr>
            <a:spLocks noGrp="1"/>
          </p:cNvSpPr>
          <p:nvPr>
            <p:ph sz="half" idx="1"/>
          </p:nvPr>
        </p:nvSpPr>
        <p:spPr>
          <a:xfrm>
            <a:off x="357188" y="1071563"/>
            <a:ext cx="4751387" cy="4525962"/>
          </a:xfrm>
          <a:ln/>
        </p:spPr>
        <p:txBody>
          <a:bodyPr vert="horz" wrap="square" lIns="91440" tIns="45720" rIns="91440" bIns="45720" anchor="t"/>
          <a:p>
            <a:pPr eaLnBrk="1" hangingPunct="1">
              <a:buClr>
                <a:srgbClr val="33BD56"/>
              </a:buClr>
              <a:buSzPct val="95000"/>
              <a:buFont typeface="Wingdings" panose="05000000000000000000" pitchFamily="2" charset="2"/>
              <a:buNone/>
            </a:pPr>
            <a:endParaRPr lang="en-US" altLang="zh-CN" sz="2500" b="1" kern="1200" dirty="0">
              <a:solidFill>
                <a:srgbClr val="990000"/>
              </a:solidFill>
              <a:latin typeface="+mn-lt"/>
              <a:ea typeface="宋体" panose="02010600030101010101" pitchFamily="2" charset="-122"/>
              <a:cs typeface="+mn-cs"/>
              <a:sym typeface="Wingdings 2" panose="05020102010507070707" pitchFamily="18" charset="2"/>
            </a:endParaRPr>
          </a:p>
          <a:p>
            <a:pPr eaLnBrk="1" hangingPunct="1">
              <a:buClr>
                <a:srgbClr val="990000"/>
              </a:buClr>
              <a:buSzPct val="95000"/>
              <a:buFont typeface="Wingdings" panose="05000000000000000000" pitchFamily="2" charset="2"/>
              <a:buChar char="l"/>
            </a:pPr>
            <a:r>
              <a:rPr lang="zh-CN" altLang="en-US" sz="2400" b="1" kern="1200" dirty="0">
                <a:latin typeface="楷体" panose="02010609060101010101" pitchFamily="49" charset="-122"/>
                <a:ea typeface="楷体" panose="02010609060101010101" pitchFamily="49" charset="-122"/>
                <a:cs typeface="+mn-cs"/>
                <a:sym typeface="Wingdings 2" panose="05020102010507070707" pitchFamily="18" charset="2"/>
              </a:rPr>
              <a:t>“</a:t>
            </a:r>
            <a:r>
              <a:rPr lang="en-US" altLang="zh-CN" sz="2400" b="1" kern="1200" dirty="0">
                <a:latin typeface="楷体" panose="02010609060101010101" pitchFamily="49" charset="-122"/>
                <a:ea typeface="楷体" panose="02010609060101010101" pitchFamily="49" charset="-122"/>
                <a:cs typeface="+mn-cs"/>
                <a:sym typeface="Wingdings 2" panose="05020102010507070707" pitchFamily="18" charset="2"/>
              </a:rPr>
              <a:t>Formal Dress</a:t>
            </a:r>
            <a:r>
              <a:rPr lang="zh-CN" altLang="en-US" sz="2400" b="1" kern="1200" dirty="0">
                <a:latin typeface="楷体" panose="02010609060101010101" pitchFamily="49" charset="-122"/>
                <a:ea typeface="楷体" panose="02010609060101010101" pitchFamily="49" charset="-122"/>
                <a:cs typeface="+mn-cs"/>
                <a:sym typeface="Wingdings 2" panose="05020102010507070707" pitchFamily="18" charset="2"/>
              </a:rPr>
              <a:t>，</a:t>
            </a:r>
            <a:r>
              <a:rPr lang="en-US" altLang="zh-CN" sz="2400" b="1" kern="1200" dirty="0">
                <a:latin typeface="楷体" panose="02010609060101010101" pitchFamily="49" charset="-122"/>
                <a:ea typeface="楷体" panose="02010609060101010101" pitchFamily="49" charset="-122"/>
                <a:cs typeface="+mn-cs"/>
                <a:sym typeface="Wingdings 2" panose="05020102010507070707" pitchFamily="18" charset="2"/>
              </a:rPr>
              <a:t>Black Tie”</a:t>
            </a:r>
            <a:endParaRPr lang="en-US" altLang="zh-CN" sz="2400" b="1" kern="1200" dirty="0">
              <a:latin typeface="楷体" panose="02010609060101010101" pitchFamily="49" charset="-122"/>
              <a:ea typeface="楷体" panose="02010609060101010101" pitchFamily="49" charset="-122"/>
              <a:cs typeface="+mn-cs"/>
              <a:sym typeface="Wingdings 2" panose="05020102010507070707" pitchFamily="18" charset="2"/>
            </a:endParaRPr>
          </a:p>
          <a:p>
            <a:pPr eaLnBrk="1" hangingPunct="1">
              <a:buClr>
                <a:srgbClr val="33BD56"/>
              </a:buClr>
              <a:buSzPct val="95000"/>
            </a:pPr>
            <a:endParaRPr lang="en-US" altLang="zh-CN" sz="2500" kern="1200" dirty="0">
              <a:latin typeface="+mn-lt"/>
              <a:ea typeface="宋体" panose="02010600030101010101" pitchFamily="2" charset="-122"/>
              <a:cs typeface="+mn-cs"/>
            </a:endParaRPr>
          </a:p>
        </p:txBody>
      </p:sp>
      <p:pic>
        <p:nvPicPr>
          <p:cNvPr id="126978" name="Picture 5" descr="5301-MEN-TUXEDO-JACKET-b"/>
          <p:cNvPicPr>
            <a:picLocks noChangeAspect="1"/>
          </p:cNvPicPr>
          <p:nvPr/>
        </p:nvPicPr>
        <p:blipFill>
          <a:blip r:embed="rId1"/>
          <a:stretch>
            <a:fillRect/>
          </a:stretch>
        </p:blipFill>
        <p:spPr>
          <a:xfrm>
            <a:off x="5364163" y="1125538"/>
            <a:ext cx="3779837" cy="5516562"/>
          </a:xfrm>
          <a:prstGeom prst="rect">
            <a:avLst/>
          </a:prstGeom>
          <a:noFill/>
          <a:ln w="9525">
            <a:noFill/>
          </a:ln>
        </p:spPr>
      </p:pic>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bwMode="auto">
          <a:xfrm>
            <a:off x="428595" y="642917"/>
            <a:ext cx="8305800" cy="1143000"/>
          </a:xfrm>
          <a:ln>
            <a:miter lim="800000"/>
          </a:ln>
          <a:effectLst/>
          <a:sp3d prstMaterial="plastic"/>
        </p:spPr>
        <p:txBody>
          <a:bodyPr vert="horz" wrap="square" lIns="0" tIns="45720" rIns="0" bIns="0" numCol="1" anchor="b" anchorCtr="0" compatLnSpc="1">
            <a:noAutofit/>
            <a:scene3d>
              <a:camera prst="orthographicFront"/>
              <a:lightRig rig="freezing" dir="t">
                <a:rot lat="0" lon="0" rev="5640000"/>
              </a:lightRig>
            </a:scene3d>
            <a:sp3d prstMaterial="flat">
              <a:contourClr>
                <a:schemeClr val="tx2"/>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000" b="1" i="0" u="none" strike="noStrike" kern="1200" cap="none" spc="0" normalizeH="0" baseline="0" noProof="0" dirty="0" smtClean="0">
                <a:ln>
                  <a:noFill/>
                </a:ln>
                <a:solidFill>
                  <a:schemeClr val="tx2"/>
                </a:solidFill>
                <a:effectLst/>
                <a:uLnTx/>
                <a:uFillTx/>
                <a:latin typeface="+mj-lt"/>
                <a:ea typeface="+mj-ea"/>
                <a:cs typeface="+mj-cs"/>
              </a:rPr>
              <a:t>T</a:t>
            </a:r>
            <a:r>
              <a:rPr kumimoji="0" lang="en-US" sz="4000" b="1" i="0" u="none" strike="noStrike" kern="1200" cap="none" spc="0" normalizeH="0" baseline="0" noProof="0" dirty="0" smtClean="0">
                <a:ln>
                  <a:noFill/>
                </a:ln>
                <a:solidFill>
                  <a:schemeClr val="tx2"/>
                </a:solidFill>
                <a:effectLst/>
                <a:uLnTx/>
                <a:uFillTx/>
                <a:latin typeface="+mj-lt"/>
                <a:ea typeface="+mj-ea"/>
                <a:cs typeface="+mj-cs"/>
              </a:rPr>
              <a:t>he principle of dress in international business activities</a:t>
            </a:r>
            <a:endParaRPr kumimoji="0" lang="zh-CN" alt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34818" name="Rectangle 2"/>
          <p:cNvSpPr>
            <a:spLocks noGrp="1" noChangeArrowheads="1"/>
          </p:cNvSpPr>
          <p:nvPr>
            <p:ph idx="1"/>
          </p:nvPr>
        </p:nvSpPr>
        <p:spPr>
          <a:xfrm>
            <a:off x="285750" y="1857375"/>
            <a:ext cx="5286375" cy="4525963"/>
          </a:xfrm>
        </p:spPr>
        <p:txBody>
          <a:bodyPr vert="horz" wrap="square" lIns="91440" tIns="45720" rIns="91440" bIns="45720" numCol="1" anchor="t" anchorCtr="0" compatLnSpc="1">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r>
              <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sz="2400" b="1"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dirty="0" smtClean="0">
                <a:ln>
                  <a:noFill/>
                </a:ln>
                <a:solidFill>
                  <a:srgbClr val="C00000"/>
                </a:solidFill>
                <a:effectLst/>
                <a:uLnTx/>
                <a:uFillTx/>
                <a:latin typeface="+mn-lt"/>
                <a:ea typeface="宋体" panose="02010600030101010101" pitchFamily="2" charset="-122"/>
                <a:cs typeface="+mn-cs"/>
              </a:rPr>
              <a:t>TPO</a:t>
            </a:r>
            <a:r>
              <a:rPr kumimoji="0" lang="zh-CN" altLang="en-US" sz="2400" b="1" i="0" u="none" strike="noStrike" kern="1200" cap="none" spc="0" normalizeH="0" baseline="0" noProof="0" dirty="0" smtClean="0">
                <a:ln>
                  <a:noFill/>
                </a:ln>
                <a:solidFill>
                  <a:srgbClr val="C00000"/>
                </a:solidFill>
                <a:effectLst/>
                <a:uLnTx/>
                <a:uFillTx/>
                <a:latin typeface="+mn-lt"/>
                <a:ea typeface="宋体" panose="02010600030101010101" pitchFamily="2" charset="-122"/>
                <a:cs typeface="+mn-cs"/>
              </a:rPr>
              <a:t> </a:t>
            </a:r>
            <a:r>
              <a:rPr kumimoji="0" lang="zh-CN" altLang="en-US" sz="2400" b="1"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 原则</a:t>
            </a:r>
            <a:endParaRPr kumimoji="0" lang="en-US" altLang="zh-CN" sz="2400" b="1"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r>
              <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en-US" altLang="zh-CN" sz="24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Time, Place, Occasion</a:t>
            </a:r>
            <a:endParaRPr kumimoji="0" lang="en-US" altLang="zh-CN" sz="24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endParaRPr kumimoji="0" lang="en-US" altLang="zh-CN" sz="24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pitchFamily="18" charset="2"/>
              <a:buNone/>
              <a:defRPr/>
            </a:pPr>
            <a:r>
              <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2</a:t>
            </a: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）盛装原则</a:t>
            </a:r>
            <a:endPar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pitchFamily="18" charset="2"/>
              <a:buNone/>
              <a:defRPr/>
            </a:pP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Over dress is always better than down dress.”</a:t>
            </a:r>
            <a:endPar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pitchFamily="18" charset="2"/>
              <a:buNone/>
              <a:defRPr/>
            </a:pPr>
            <a:endPar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pitchFamily="18" charset="2"/>
              <a:buNone/>
              <a:defRPr/>
            </a:pPr>
            <a:r>
              <a:rPr kumimoji="0" lang="en-US" altLang="zh-CN"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）统一原则</a:t>
            </a:r>
            <a:endPar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pitchFamily="18" charset="2"/>
              <a:buNone/>
              <a:defRPr/>
            </a:pPr>
            <a:r>
              <a:rPr kumimoji="0" lang="zh-CN" altLang="en-US" sz="24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smtClean="0">
                <a:ln>
                  <a:noFill/>
                </a:ln>
                <a:solidFill>
                  <a:schemeClr val="tx1"/>
                </a:solidFill>
                <a:effectLst/>
                <a:uLnTx/>
                <a:uFillTx/>
                <a:latin typeface="华文楷体" panose="02010600040101010101" pitchFamily="2" charset="-122"/>
                <a:ea typeface="华文楷体" panose="02010600040101010101" pitchFamily="2" charset="-122"/>
                <a:cs typeface="+mn-cs"/>
              </a:rPr>
              <a:t>主要指服装类型的统一，每一类的服装应与同类服装搭配。同时，还应注意服装各部分之间款式、服装与配件之间款式的统一和协调。</a:t>
            </a:r>
            <a:endParaRPr kumimoji="0" lang="zh-CN" altLang="en-US" sz="2400" b="1" i="0" u="none" strike="noStrike" kern="1200" cap="none" spc="0" normalizeH="0" baseline="0" noProof="0" dirty="0" smtClean="0">
              <a:ln>
                <a:noFill/>
              </a:ln>
              <a:solidFill>
                <a:schemeClr val="tx1"/>
              </a:solidFill>
              <a:effectLst/>
              <a:uLnTx/>
              <a:uFillTx/>
              <a:latin typeface="华文楷体" panose="02010600040101010101" pitchFamily="2" charset="-122"/>
              <a:ea typeface="华文楷体" panose="02010600040101010101" pitchFamily="2"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endParaRPr kumimoji="0" lang="zh-CN" altLang="en-US" sz="24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endParaRPr kumimoji="1" lang="zh-CN" altLang="en-US" sz="2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endParaRPr kumimoji="0" lang="en-US" altLang="zh-CN" sz="2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pic>
        <p:nvPicPr>
          <p:cNvPr id="7" name="Picture 6" descr="DSC04312"/>
          <p:cNvPicPr>
            <a:picLocks noChangeAspect="1"/>
          </p:cNvPicPr>
          <p:nvPr/>
        </p:nvPicPr>
        <p:blipFill>
          <a:blip r:embed="rId1"/>
          <a:stretch>
            <a:fillRect/>
          </a:stretch>
        </p:blipFill>
        <p:spPr>
          <a:xfrm>
            <a:off x="5757863" y="2428875"/>
            <a:ext cx="3386137" cy="4000500"/>
          </a:xfrm>
          <a:prstGeom prst="rect">
            <a:avLst/>
          </a:prstGeom>
          <a:noFill/>
          <a:ln w="9525">
            <a:noFill/>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Rectangle 2"/>
          <p:cNvSpPr>
            <a:spLocks noChangeArrowheads="1"/>
          </p:cNvSpPr>
          <p:nvPr/>
        </p:nvSpPr>
        <p:spPr bwMode="auto">
          <a:xfrm>
            <a:off x="395288" y="4005263"/>
            <a:ext cx="8305800" cy="2514600"/>
          </a:xfrm>
          <a:prstGeom prst="rect">
            <a:avLst/>
          </a:prstGeom>
          <a:noFill/>
          <a:ln w="9525">
            <a:noFill/>
            <a:miter lim="800000"/>
          </a:ln>
          <a:effectLst/>
        </p:spPr>
        <p:txBody>
          <a:bodyPr lIns="92075" tIns="46038" rIns="92075" bIns="46038" anchor="ctr"/>
          <a:lstStyle/>
          <a:p>
            <a:pPr marL="0" marR="0" lvl="0" indent="0" algn="ctr" defTabSz="987425" rtl="0" eaLnBrk="0" fontAlgn="base" latinLnBrk="0" hangingPunct="0">
              <a:lnSpc>
                <a:spcPct val="120000"/>
              </a:lnSpc>
              <a:spcBef>
                <a:spcPct val="0"/>
              </a:spcBef>
              <a:spcAft>
                <a:spcPct val="0"/>
              </a:spcAft>
              <a:buClrTx/>
              <a:buSzTx/>
              <a:buFontTx/>
              <a:buNone/>
              <a:defRPr/>
            </a:pPr>
            <a:br>
              <a:rPr kumimoji="1" lang="en-US" altLang="zh-CN" sz="6000" b="1" i="0" u="none" strike="noStrike" kern="1200" cap="none" spc="0" normalizeH="0" baseline="0" noProof="0">
                <a:ln>
                  <a:noFill/>
                </a:ln>
                <a:solidFill>
                  <a:schemeClr val="tx2"/>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br>
            <a:br>
              <a:rPr kumimoji="1" lang="en-US" altLang="zh-CN" sz="6000" b="1" i="0" u="none" strike="noStrike" kern="1200" cap="none" spc="0" normalizeH="0" baseline="0" noProof="0">
                <a:ln>
                  <a:noFill/>
                </a:ln>
                <a:solidFill>
                  <a:schemeClr val="tx2"/>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br>
            <a:endParaRPr kumimoji="1" lang="en-US" altLang="zh-CN" sz="6000" b="1" i="0" u="none" strike="noStrike" kern="1200" cap="none" spc="0" normalizeH="0" baseline="0" noProof="0">
              <a:ln>
                <a:noFill/>
              </a:ln>
              <a:solidFill>
                <a:schemeClr val="tx2"/>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sym typeface="+mn-ea"/>
            </a:endParaRPr>
          </a:p>
        </p:txBody>
      </p:sp>
      <p:sp>
        <p:nvSpPr>
          <p:cNvPr id="18434" name="Rectangle 3"/>
          <p:cNvSpPr/>
          <p:nvPr/>
        </p:nvSpPr>
        <p:spPr>
          <a:xfrm>
            <a:off x="2362200" y="2209800"/>
            <a:ext cx="4572000" cy="3962400"/>
          </a:xfrm>
          <a:prstGeom prst="rect">
            <a:avLst/>
          </a:prstGeom>
          <a:noFill/>
          <a:ln w="9525">
            <a:noFill/>
          </a:ln>
        </p:spPr>
        <p:txBody>
          <a:bodyPr lIns="92075" tIns="46038" rIns="92075" bIns="46038" anchor="t"/>
          <a:p>
            <a:pPr marL="370205" indent="-370205" algn="ctr" defTabSz="987425" eaLnBrk="0" hangingPunct="0">
              <a:lnSpc>
                <a:spcPct val="130000"/>
              </a:lnSpc>
              <a:spcBef>
                <a:spcPct val="20000"/>
              </a:spcBef>
              <a:buClr>
                <a:srgbClr val="3B2113"/>
              </a:buClr>
              <a:buSzPct val="75000"/>
              <a:buFont typeface="Wingdings" panose="05000000000000000000" pitchFamily="2" charset="2"/>
              <a:buChar char="F"/>
            </a:pPr>
            <a:endParaRPr lang="zh-CN" altLang="zh-CN" sz="4400" dirty="0">
              <a:solidFill>
                <a:schemeClr val="bg2"/>
              </a:solidFill>
              <a:latin typeface="黑体" panose="02010609060101010101" pitchFamily="49" charset="-122"/>
              <a:ea typeface="黑体" panose="02010609060101010101" pitchFamily="49" charset="-122"/>
            </a:endParaRPr>
          </a:p>
        </p:txBody>
      </p:sp>
      <p:sp>
        <p:nvSpPr>
          <p:cNvPr id="196612" name="Rectangle 4"/>
          <p:cNvSpPr>
            <a:spLocks noChangeArrowheads="1"/>
          </p:cNvSpPr>
          <p:nvPr/>
        </p:nvSpPr>
        <p:spPr bwMode="auto">
          <a:xfrm>
            <a:off x="0" y="1371600"/>
            <a:ext cx="9142413" cy="914400"/>
          </a:xfrm>
          <a:prstGeom prst="rect">
            <a:avLst/>
          </a:prstGeom>
          <a:noFill/>
          <a:ln w="9525">
            <a:noFill/>
            <a:miter lim="800000"/>
          </a:ln>
          <a:effectLst/>
        </p:spPr>
        <p:txBody>
          <a:bodyPr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zh-CN" sz="4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96613" name="Rectangle 5"/>
          <p:cNvSpPr>
            <a:spLocks noChangeArrowheads="1"/>
          </p:cNvSpPr>
          <p:nvPr/>
        </p:nvSpPr>
        <p:spPr bwMode="auto">
          <a:xfrm>
            <a:off x="6248400" y="228600"/>
            <a:ext cx="2743200" cy="609600"/>
          </a:xfrm>
          <a:prstGeom prst="rect">
            <a:avLst/>
          </a:prstGeom>
          <a:noFill/>
          <a:ln w="9525">
            <a:noFill/>
            <a:miter lim="800000"/>
          </a:ln>
          <a:effectLst/>
        </p:spPr>
        <p:txBody>
          <a:bodyPr lIns="92075" tIns="46038" rIns="92075" bIns="46038" anchor="ctr"/>
          <a:lstStyle/>
          <a:p>
            <a:pPr marL="0" marR="0" lvl="0" indent="0" algn="ctr" defTabSz="987425" rtl="0" eaLnBrk="0" fontAlgn="base" latinLnBrk="0" hangingPunct="0">
              <a:lnSpc>
                <a:spcPct val="100000"/>
              </a:lnSpc>
              <a:spcBef>
                <a:spcPct val="0"/>
              </a:spcBef>
              <a:spcAft>
                <a:spcPct val="0"/>
              </a:spcAft>
              <a:buClrTx/>
              <a:buSzTx/>
              <a:buFontTx/>
              <a:buNone/>
              <a:defRPr/>
            </a:pPr>
            <a:endParaRPr kumimoji="1" lang="zh-CN" altLang="zh-CN" sz="2800" b="1" i="0" u="none" strike="noStrike" kern="1200" cap="none" spc="0" normalizeH="0" baseline="0" noProof="0">
              <a:ln>
                <a:noFill/>
              </a:ln>
              <a:solidFill>
                <a:schemeClr val="tx2"/>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endParaRPr>
          </a:p>
        </p:txBody>
      </p:sp>
      <p:sp>
        <p:nvSpPr>
          <p:cNvPr id="18437" name="Line 6"/>
          <p:cNvSpPr/>
          <p:nvPr/>
        </p:nvSpPr>
        <p:spPr>
          <a:xfrm>
            <a:off x="3175" y="1066800"/>
            <a:ext cx="9139238" cy="0"/>
          </a:xfrm>
          <a:prstGeom prst="line">
            <a:avLst/>
          </a:prstGeom>
          <a:ln w="12700" cap="flat" cmpd="sng">
            <a:solidFill>
              <a:srgbClr val="FFFFFF"/>
            </a:solidFill>
            <a:prstDash val="solid"/>
            <a:round/>
            <a:headEnd type="none" w="sm" len="sm"/>
            <a:tailEnd type="none" w="sm" len="sm"/>
          </a:ln>
        </p:spPr>
      </p:sp>
      <p:sp>
        <p:nvSpPr>
          <p:cNvPr id="18438" name="Line 7"/>
          <p:cNvSpPr/>
          <p:nvPr/>
        </p:nvSpPr>
        <p:spPr>
          <a:xfrm>
            <a:off x="6324600" y="79375"/>
            <a:ext cx="0" cy="987425"/>
          </a:xfrm>
          <a:prstGeom prst="line">
            <a:avLst/>
          </a:prstGeom>
          <a:ln w="12700" cap="flat" cmpd="sng">
            <a:solidFill>
              <a:srgbClr val="FFFFFF"/>
            </a:solidFill>
            <a:prstDash val="solid"/>
            <a:round/>
            <a:headEnd type="none" w="sm" len="sm"/>
            <a:tailEnd type="none" w="sm" len="sm"/>
          </a:ln>
        </p:spPr>
      </p:sp>
      <p:sp>
        <p:nvSpPr>
          <p:cNvPr id="196616" name="Text Box 8"/>
          <p:cNvSpPr txBox="1">
            <a:spLocks noChangeArrowheads="1"/>
          </p:cNvSpPr>
          <p:nvPr/>
        </p:nvSpPr>
        <p:spPr bwMode="auto">
          <a:xfrm>
            <a:off x="1981200" y="3124200"/>
            <a:ext cx="4267200" cy="762000"/>
          </a:xfrm>
          <a:prstGeom prst="rect">
            <a:avLst/>
          </a:prstGeom>
          <a:noFill/>
          <a:ln w="9525">
            <a:noFill/>
            <a:miter lim="800000"/>
          </a:ln>
          <a:effectLst/>
        </p:spPr>
        <p:txBody>
          <a:bodyPr lIns="92075" tIns="46038" rIns="92075" bIns="46038" anchor="ctr">
            <a:spAutoFit/>
          </a:bodyPr>
          <a:lstStyle/>
          <a:p>
            <a:pPr marR="0" defTabSz="762000" eaLnBrk="0" hangingPunct="0">
              <a:lnSpc>
                <a:spcPct val="110000"/>
              </a:lnSpc>
              <a:spcBef>
                <a:spcPct val="50000"/>
              </a:spcBef>
              <a:buClrTx/>
              <a:buSzTx/>
              <a:defRPr/>
            </a:pPr>
            <a:endParaRPr kumimoji="1" lang="zh-CN" altLang="zh-CN" sz="4000" kern="1200" cap="none" spc="0" normalizeH="0" baseline="0" noProof="0">
              <a:effectLst>
                <a:outerShdw blurRad="38100" dist="38100" dir="2700000" algn="tl">
                  <a:srgbClr val="C0C0C0"/>
                </a:outerShdw>
              </a:effectLst>
              <a:latin typeface="宋体" panose="02010600030101010101" pitchFamily="2" charset="-122"/>
              <a:ea typeface="宋体" panose="02010600030101010101" pitchFamily="2" charset="-122"/>
              <a:cs typeface="+mn-cs"/>
            </a:endParaRPr>
          </a:p>
        </p:txBody>
      </p:sp>
      <p:sp>
        <p:nvSpPr>
          <p:cNvPr id="196617" name="Text Box 9"/>
          <p:cNvSpPr txBox="1">
            <a:spLocks noChangeArrowheads="1"/>
          </p:cNvSpPr>
          <p:nvPr/>
        </p:nvSpPr>
        <p:spPr bwMode="auto">
          <a:xfrm>
            <a:off x="1600200" y="2149475"/>
            <a:ext cx="7010400" cy="762000"/>
          </a:xfrm>
          <a:prstGeom prst="rect">
            <a:avLst/>
          </a:prstGeom>
          <a:noFill/>
          <a:ln w="9525">
            <a:noFill/>
            <a:miter lim="800000"/>
          </a:ln>
          <a:effectLst/>
        </p:spPr>
        <p:txBody>
          <a:bodyPr lIns="92075" tIns="46038" rIns="92075" bIns="46038" anchor="ctr">
            <a:spAutoFit/>
          </a:bodyPr>
          <a:lstStyle/>
          <a:p>
            <a:pPr marR="0" defTabSz="762000" eaLnBrk="0" hangingPunct="0">
              <a:lnSpc>
                <a:spcPct val="110000"/>
              </a:lnSpc>
              <a:spcBef>
                <a:spcPct val="50000"/>
              </a:spcBef>
              <a:buClrTx/>
              <a:buSzTx/>
              <a:buFont typeface="Wingdings" panose="05000000000000000000" pitchFamily="2" charset="2"/>
              <a:buChar char="F"/>
              <a:defRPr/>
            </a:pPr>
            <a:endParaRPr kumimoji="1" lang="zh-CN" altLang="zh-CN" sz="4000" kern="1200" cap="none" spc="0" normalizeH="0" baseline="0" noProof="0">
              <a:solidFill>
                <a:schemeClr val="bg2"/>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196618" name="Text Box 10"/>
          <p:cNvSpPr txBox="1">
            <a:spLocks noChangeArrowheads="1"/>
          </p:cNvSpPr>
          <p:nvPr/>
        </p:nvSpPr>
        <p:spPr bwMode="auto">
          <a:xfrm>
            <a:off x="285750" y="714375"/>
            <a:ext cx="8858250" cy="5467350"/>
          </a:xfrm>
          <a:prstGeom prst="rect">
            <a:avLst/>
          </a:prstGeom>
          <a:noFill/>
          <a:ln w="9525">
            <a:noFill/>
            <a:miter lim="800000"/>
          </a:ln>
          <a:effectLst/>
        </p:spPr>
        <p:txBody>
          <a:bodyPr lIns="92075" tIns="46038" rIns="92075" bIns="46038" anchor="ctr">
            <a:spAutoFit/>
          </a:bodyPr>
          <a:lstStyle/>
          <a:p>
            <a:pPr marR="0" algn="ctr" defTabSz="762000" eaLnBrk="0" hangingPunct="0">
              <a:lnSpc>
                <a:spcPct val="110000"/>
              </a:lnSpc>
              <a:spcBef>
                <a:spcPct val="50000"/>
              </a:spcBef>
              <a:buClr>
                <a:schemeClr val="tx2"/>
              </a:buClr>
              <a:buSzTx/>
              <a:buFont typeface="Wingdings" panose="05000000000000000000" pitchFamily="2" charset="2"/>
              <a:buChar char="F"/>
              <a:defRPr/>
            </a:pPr>
            <a:r>
              <a:rPr kumimoji="1" lang="en-US" altLang="zh-CN" sz="4000" kern="1200" cap="none" spc="0" normalizeH="0" baseline="0" noProof="0" dirty="0">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Role-play</a:t>
            </a:r>
            <a:r>
              <a:rPr kumimoji="1" lang="zh-CN" altLang="en-US" sz="4000" kern="1200" cap="none" spc="0" normalizeH="0" baseline="0" noProof="0" dirty="0">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a:t>
            </a:r>
            <a:endParaRPr kumimoji="1" lang="en-US" altLang="zh-CN" sz="4000" kern="1200" cap="none" spc="0" normalizeH="0" baseline="0" noProof="0" dirty="0">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endParaRPr>
          </a:p>
          <a:p>
            <a:pPr marR="0" defTabSz="762000" eaLnBrk="0" hangingPunct="0">
              <a:lnSpc>
                <a:spcPct val="110000"/>
              </a:lnSpc>
              <a:spcBef>
                <a:spcPct val="50000"/>
              </a:spcBef>
              <a:buClr>
                <a:schemeClr val="tx2"/>
              </a:buClr>
              <a:buSzTx/>
              <a:defRPr/>
            </a:pPr>
            <a:r>
              <a:rPr kumimoji="1" lang="en-US" altLang="zh-CN" sz="2800" kern="1200" cap="none" spc="0" normalizeH="0" baseline="0" noProof="0" dirty="0">
                <a:solidFill>
                  <a:schemeClr val="tx2"/>
                </a:solidFill>
                <a:latin typeface="楷体" panose="02010609060101010101" pitchFamily="49" charset="-122"/>
                <a:ea typeface="楷体" panose="02010609060101010101" pitchFamily="49" charset="-122"/>
                <a:cs typeface="+mn-cs"/>
                <a:sym typeface="+mn-ea"/>
              </a:rPr>
              <a:t>    </a:t>
            </a:r>
            <a:r>
              <a:rPr kumimoji="1" lang="en-US" altLang="zh-CN" sz="2800" kern="1200" cap="none" spc="0" normalizeH="0" baseline="0" noProof="0" dirty="0" err="1">
                <a:solidFill>
                  <a:schemeClr val="tx2"/>
                </a:solidFill>
                <a:latin typeface="楷体" panose="02010609060101010101" pitchFamily="49" charset="-122"/>
                <a:ea typeface="楷体" panose="02010609060101010101" pitchFamily="49" charset="-122"/>
                <a:cs typeface="+mn-cs"/>
                <a:sym typeface="+mn-ea"/>
              </a:rPr>
              <a:t>Hongyun</a:t>
            </a:r>
            <a:r>
              <a:rPr kumimoji="1" lang="en-US" altLang="zh-CN" sz="2800" kern="1200" cap="none" spc="0" normalizeH="0" baseline="0" noProof="0" dirty="0">
                <a:solidFill>
                  <a:schemeClr val="tx2"/>
                </a:solidFill>
                <a:latin typeface="楷体" panose="02010609060101010101" pitchFamily="49" charset="-122"/>
                <a:ea typeface="楷体" panose="02010609060101010101" pitchFamily="49" charset="-122"/>
                <a:cs typeface="+mn-cs"/>
                <a:sym typeface="+mn-ea"/>
              </a:rPr>
              <a:t> company is an agency of the Lenovo computer company. Now Mr. Wang, the Business representative and the manager, Miss Li are meeting </a:t>
            </a:r>
            <a:r>
              <a:rPr kumimoji="1" lang="en-US" altLang="zh-CN" sz="2800" kern="1200" cap="none" spc="0" normalizeH="0" baseline="0" noProof="0" dirty="0" err="1">
                <a:solidFill>
                  <a:schemeClr val="tx2"/>
                </a:solidFill>
                <a:latin typeface="楷体" panose="02010609060101010101" pitchFamily="49" charset="-122"/>
                <a:ea typeface="楷体" panose="02010609060101010101" pitchFamily="49" charset="-122"/>
                <a:cs typeface="+mn-cs"/>
                <a:sym typeface="+mn-ea"/>
              </a:rPr>
              <a:t>Mr.Zhang</a:t>
            </a:r>
            <a:r>
              <a:rPr kumimoji="1" lang="en-US" altLang="zh-CN" sz="2800" kern="1200" cap="none" spc="0" normalizeH="0" baseline="0" noProof="0" dirty="0">
                <a:solidFill>
                  <a:schemeClr val="tx2"/>
                </a:solidFill>
                <a:latin typeface="楷体" panose="02010609060101010101" pitchFamily="49" charset="-122"/>
                <a:ea typeface="楷体" panose="02010609060101010101" pitchFamily="49" charset="-122"/>
                <a:cs typeface="+mn-cs"/>
                <a:sym typeface="+mn-ea"/>
              </a:rPr>
              <a:t> ,the manager of Lenovo computer company in North China district to talk about business matters. Mr. Wang had business contacts with </a:t>
            </a:r>
            <a:r>
              <a:rPr kumimoji="1" lang="en-US" altLang="zh-CN" sz="2800" kern="1200" cap="none" spc="0" normalizeH="0" baseline="0" noProof="0" dirty="0" err="1">
                <a:solidFill>
                  <a:schemeClr val="tx2"/>
                </a:solidFill>
                <a:latin typeface="楷体" panose="02010609060101010101" pitchFamily="49" charset="-122"/>
                <a:ea typeface="楷体" panose="02010609060101010101" pitchFamily="49" charset="-122"/>
                <a:cs typeface="+mn-cs"/>
                <a:sym typeface="+mn-ea"/>
              </a:rPr>
              <a:t>Mr.Zhang</a:t>
            </a:r>
            <a:r>
              <a:rPr kumimoji="1" lang="en-US" altLang="zh-CN" sz="2800" kern="1200" cap="none" spc="0" normalizeH="0" baseline="0" noProof="0" dirty="0">
                <a:solidFill>
                  <a:schemeClr val="tx2"/>
                </a:solidFill>
                <a:latin typeface="楷体" panose="02010609060101010101" pitchFamily="49" charset="-122"/>
                <a:ea typeface="楷体" panose="02010609060101010101" pitchFamily="49" charset="-122"/>
                <a:cs typeface="+mn-cs"/>
                <a:sym typeface="+mn-ea"/>
              </a:rPr>
              <a:t> before, but it is the first time for Miss Li to meet </a:t>
            </a:r>
            <a:r>
              <a:rPr kumimoji="1" lang="en-US" altLang="zh-CN" sz="2800" kern="1200" cap="none" spc="0" normalizeH="0" baseline="0" noProof="0" dirty="0" err="1">
                <a:solidFill>
                  <a:schemeClr val="tx2"/>
                </a:solidFill>
                <a:latin typeface="楷体" panose="02010609060101010101" pitchFamily="49" charset="-122"/>
                <a:ea typeface="楷体" panose="02010609060101010101" pitchFamily="49" charset="-122"/>
                <a:cs typeface="+mn-cs"/>
                <a:sym typeface="+mn-ea"/>
              </a:rPr>
              <a:t>Mr.Zhang</a:t>
            </a:r>
            <a:r>
              <a:rPr kumimoji="1" lang="en-US" altLang="zh-CN" sz="2800" kern="1200" cap="none" spc="0" normalizeH="0" baseline="0" noProof="0" dirty="0">
                <a:solidFill>
                  <a:schemeClr val="tx2"/>
                </a:solidFill>
                <a:latin typeface="楷体" panose="02010609060101010101" pitchFamily="49" charset="-122"/>
                <a:ea typeface="楷体" panose="02010609060101010101" pitchFamily="49" charset="-122"/>
                <a:cs typeface="+mn-cs"/>
                <a:sym typeface="+mn-ea"/>
              </a:rPr>
              <a:t> .</a:t>
            </a:r>
            <a:endParaRPr kumimoji="1" lang="en-US" altLang="zh-CN" sz="2800" kern="1200" cap="none" spc="0" normalizeH="0" baseline="0" noProof="0" dirty="0">
              <a:solidFill>
                <a:schemeClr val="tx2"/>
              </a:solidFill>
              <a:latin typeface="楷体" panose="02010609060101010101" pitchFamily="49" charset="-122"/>
              <a:ea typeface="楷体" panose="02010609060101010101" pitchFamily="49" charset="-122"/>
              <a:cs typeface="+mn-cs"/>
              <a:sym typeface="+mn-ea"/>
            </a:endParaRPr>
          </a:p>
          <a:p>
            <a:pPr marR="0" defTabSz="762000" eaLnBrk="0" hangingPunct="0">
              <a:lnSpc>
                <a:spcPct val="110000"/>
              </a:lnSpc>
              <a:spcBef>
                <a:spcPct val="50000"/>
              </a:spcBef>
              <a:buClr>
                <a:schemeClr val="tx2"/>
              </a:buClr>
              <a:buSzTx/>
              <a:buFont typeface="Wingdings" panose="05000000000000000000" pitchFamily="2" charset="2"/>
              <a:buChar char=" "/>
              <a:defRPr/>
            </a:pPr>
            <a:r>
              <a:rPr kumimoji="1" lang="en-US" altLang="zh-CN" sz="2800" kern="1200" cap="none" spc="0" normalizeH="0" baseline="0" noProof="0" dirty="0">
                <a:solidFill>
                  <a:schemeClr val="tx2"/>
                </a:solidFill>
                <a:latin typeface="楷体" panose="02010609060101010101" pitchFamily="49" charset="-122"/>
                <a:ea typeface="楷体" panose="02010609060101010101" pitchFamily="49" charset="-122"/>
                <a:cs typeface="+mn-cs"/>
                <a:sym typeface="+mn-ea"/>
              </a:rPr>
              <a:t>Please make a role-play .</a:t>
            </a:r>
            <a:endParaRPr kumimoji="1" lang="zh-CN" altLang="en-US" sz="2800" kern="1200" cap="none" spc="0" normalizeH="0" baseline="0" noProof="0" dirty="0">
              <a:solidFill>
                <a:schemeClr val="tx2"/>
              </a:solidFill>
              <a:latin typeface="楷体" panose="02010609060101010101" pitchFamily="49" charset="-122"/>
              <a:ea typeface="楷体" panose="02010609060101010101" pitchFamily="49" charset="-122"/>
              <a:cs typeface="+mn-cs"/>
              <a:sym typeface="+mn-ea"/>
            </a:endParaRPr>
          </a:p>
        </p:txBody>
      </p:sp>
      <p:sp>
        <p:nvSpPr>
          <p:cNvPr id="196619" name="Text Box 11"/>
          <p:cNvSpPr txBox="1">
            <a:spLocks noChangeArrowheads="1"/>
          </p:cNvSpPr>
          <p:nvPr/>
        </p:nvSpPr>
        <p:spPr bwMode="auto">
          <a:xfrm>
            <a:off x="6934200" y="1638300"/>
            <a:ext cx="1600200" cy="762000"/>
          </a:xfrm>
          <a:prstGeom prst="rect">
            <a:avLst/>
          </a:prstGeom>
          <a:noFill/>
          <a:ln w="9525">
            <a:noFill/>
            <a:miter lim="800000"/>
          </a:ln>
          <a:effectLst/>
        </p:spPr>
        <p:txBody>
          <a:bodyPr lIns="92075" tIns="46038" rIns="92075" bIns="46038" anchor="ctr">
            <a:spAutoFit/>
          </a:bodyPr>
          <a:lstStyle/>
          <a:p>
            <a:pPr marR="0" defTabSz="762000" eaLnBrk="0" hangingPunct="0">
              <a:lnSpc>
                <a:spcPct val="110000"/>
              </a:lnSpc>
              <a:spcBef>
                <a:spcPct val="50000"/>
              </a:spcBef>
              <a:buClrTx/>
              <a:buSzTx/>
              <a:defRPr/>
            </a:pPr>
            <a:endParaRPr kumimoji="1" lang="zh-CN" altLang="zh-CN" sz="4000" kern="1200" cap="none" spc="0" normalizeH="0" baseline="0" noProof="0">
              <a:effectLst>
                <a:outerShdw blurRad="38100" dist="38100" dir="2700000" algn="tl">
                  <a:srgbClr val="C0C0C0"/>
                </a:outerShdw>
              </a:effectLst>
              <a:latin typeface="宋体" panose="02010600030101010101" pitchFamily="2" charset="-122"/>
              <a:ea typeface="宋体" panose="02010600030101010101" pitchFamily="2" charset="-122"/>
              <a:cs typeface="+mn-cs"/>
            </a:endParaRPr>
          </a:p>
        </p:txBody>
      </p:sp>
      <p:graphicFrame>
        <p:nvGraphicFramePr>
          <p:cNvPr id="18443" name="Object 2"/>
          <p:cNvGraphicFramePr/>
          <p:nvPr/>
        </p:nvGraphicFramePr>
        <p:xfrm flipH="1">
          <a:off x="7381875" y="0"/>
          <a:ext cx="1762125" cy="1447800"/>
        </p:xfrm>
        <a:graphic>
          <a:graphicData uri="http://schemas.openxmlformats.org/presentationml/2006/ole">
            <mc:AlternateContent xmlns:mc="http://schemas.openxmlformats.org/markup-compatibility/2006">
              <mc:Choice xmlns:v="urn:schemas-microsoft-com:vml" Requires="v">
                <p:oleObj spid="_x0000_s3078" name="" r:id="rId1" imgW="4519930" imgH="3467100" progId="MS_ClipArt_Gallery.2">
                  <p:embed/>
                </p:oleObj>
              </mc:Choice>
              <mc:Fallback>
                <p:oleObj name="" r:id="rId1" imgW="4519930" imgH="3467100" progId="MS_ClipArt_Gallery.2">
                  <p:embed/>
                  <p:pic>
                    <p:nvPicPr>
                      <p:cNvPr id="0" name="图片 3077"/>
                      <p:cNvPicPr/>
                      <p:nvPr/>
                    </p:nvPicPr>
                    <p:blipFill>
                      <a:blip r:embed="rId2"/>
                      <a:stretch>
                        <a:fillRect/>
                      </a:stretch>
                    </p:blipFill>
                    <p:spPr>
                      <a:xfrm flipH="1">
                        <a:off x="7381875" y="0"/>
                        <a:ext cx="1762125" cy="1447800"/>
                      </a:xfrm>
                      <a:prstGeom prst="rect">
                        <a:avLst/>
                      </a:prstGeom>
                      <a:noFill/>
                      <a:ln w="38100">
                        <a:noFill/>
                        <a:miter/>
                      </a:ln>
                    </p:spPr>
                  </p:pic>
                </p:oleObj>
              </mc:Fallback>
            </mc:AlternateContent>
          </a:graphicData>
        </a:graphic>
      </p:graphicFrame>
      <p:sp>
        <p:nvSpPr>
          <p:cNvPr id="18444" name="Line 14"/>
          <p:cNvSpPr/>
          <p:nvPr/>
        </p:nvSpPr>
        <p:spPr>
          <a:xfrm>
            <a:off x="7162800" y="0"/>
            <a:ext cx="0" cy="457200"/>
          </a:xfrm>
          <a:prstGeom prst="line">
            <a:avLst/>
          </a:prstGeom>
          <a:ln w="9525" cap="flat" cmpd="sng">
            <a:solidFill>
              <a:schemeClr val="tx1"/>
            </a:solidFill>
            <a:prstDash val="solid"/>
            <a:round/>
            <a:headEnd type="none" w="sm" len="sm"/>
            <a:tailEnd type="none" w="sm" len="sm"/>
          </a:ln>
        </p:spPr>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071563" y="2143125"/>
            <a:ext cx="6929438" cy="25717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5410" name="标题 1"/>
          <p:cNvSpPr>
            <a:spLocks noGrp="1"/>
          </p:cNvSpPr>
          <p:nvPr>
            <p:ph type="title"/>
          </p:nvPr>
        </p:nvSpPr>
        <p:spPr>
          <a:xfrm>
            <a:off x="1714500" y="2786063"/>
            <a:ext cx="6072188" cy="1143000"/>
          </a:xfrm>
          <a:ln/>
        </p:spPr>
        <p:txBody>
          <a:bodyPr vert="horz" wrap="square" lIns="0" tIns="45720" rIns="0" bIns="0" anchor="b"/>
          <a:p>
            <a:pPr algn="ctr" eaLnBrk="1" hangingPunct="1"/>
            <a:r>
              <a:rPr lang="en-US" altLang="zh-CN" sz="5400" b="1" dirty="0">
                <a:solidFill>
                  <a:schemeClr val="tx1"/>
                </a:solidFill>
              </a:rPr>
              <a:t>Social Customs </a:t>
            </a:r>
            <a:endParaRPr lang="zh-CN" altLang="en-US" sz="5400" b="1" dirty="0">
              <a:solidFill>
                <a:schemeClr val="tx1"/>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2226" name="Rectangle 2"/>
          <p:cNvSpPr>
            <a:spLocks noGrp="1" noChangeArrowheads="1"/>
          </p:cNvSpPr>
          <p:nvPr>
            <p:ph type="title"/>
          </p:nvPr>
        </p:nvSpPr>
        <p:spPr>
          <a:xfrm>
            <a:off x="1403350" y="981075"/>
            <a:ext cx="7313613" cy="1143000"/>
          </a:xfrm>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5000" b="0" i="0" u="none" strike="noStrike" kern="1200" cap="none" spc="0" normalizeH="0" baseline="0" noProof="0" smtClean="0">
                <a:ln>
                  <a:noFill/>
                </a:ln>
                <a:solidFill>
                  <a:schemeClr val="tx2"/>
                </a:solidFill>
                <a:effectLst/>
                <a:uLnTx/>
                <a:uFillTx/>
                <a:latin typeface="+mj-lt"/>
                <a:ea typeface="+mj-ea"/>
                <a:cs typeface="+mj-cs"/>
              </a:rPr>
              <a:t>V. Social Customs </a:t>
            </a:r>
            <a:r>
              <a:rPr kumimoji="0" lang="zh-CN" altLang="en-US" sz="5000" b="0" i="0" u="none" strike="noStrike" kern="1200" cap="none" spc="0" normalizeH="0" baseline="0" noProof="0" smtClean="0">
                <a:ln>
                  <a:noFill/>
                </a:ln>
                <a:solidFill>
                  <a:schemeClr val="tx2"/>
                </a:solidFill>
                <a:effectLst/>
                <a:uLnTx/>
                <a:uFillTx/>
                <a:latin typeface="+mj-lt"/>
                <a:ea typeface="+mj-ea"/>
                <a:cs typeface="+mj-cs"/>
              </a:rPr>
              <a:t>社会习俗 </a:t>
            </a:r>
            <a:br>
              <a:rPr kumimoji="0" lang="en-US" sz="5000" b="0" i="0" u="none" strike="noStrike" kern="1200" cap="none" spc="0" normalizeH="0" baseline="0" noProof="0" smtClean="0">
                <a:ln>
                  <a:noFill/>
                </a:ln>
                <a:solidFill>
                  <a:schemeClr val="tx2"/>
                </a:solidFill>
                <a:effectLst/>
                <a:uLnTx/>
                <a:uFillTx/>
                <a:latin typeface="+mj-lt"/>
                <a:ea typeface="微软雅黑" panose="020B0503020204020204" pitchFamily="34" charset="-122"/>
                <a:cs typeface="+mj-cs"/>
              </a:rPr>
            </a:br>
            <a:endParaRPr kumimoji="0" lang="zh-CN" altLang="en-US" sz="5000" b="0" i="0" u="none" strike="noStrike" kern="1200" cap="none" spc="0" normalizeH="0" baseline="0" noProof="0" smtClean="0">
              <a:ln>
                <a:noFill/>
              </a:ln>
              <a:solidFill>
                <a:schemeClr val="tx2"/>
              </a:solidFill>
              <a:effectLst/>
              <a:uLnTx/>
              <a:uFillTx/>
              <a:latin typeface="+mj-lt"/>
              <a:ea typeface="+mj-ea"/>
              <a:cs typeface="+mj-cs"/>
            </a:endParaRPr>
          </a:p>
        </p:txBody>
      </p:sp>
      <p:sp>
        <p:nvSpPr>
          <p:cNvPr id="146434" name="Rectangle 3"/>
          <p:cNvSpPr>
            <a:spLocks noGrp="1"/>
          </p:cNvSpPr>
          <p:nvPr>
            <p:ph idx="1"/>
          </p:nvPr>
        </p:nvSpPr>
        <p:spPr>
          <a:xfrm>
            <a:off x="827088" y="1700213"/>
            <a:ext cx="8316912" cy="4114800"/>
          </a:xfrm>
          <a:ln/>
        </p:spPr>
        <p:txBody>
          <a:bodyPr vert="horz" wrap="square" lIns="91440" tIns="45720" rIns="91440" bIns="45720" anchor="t"/>
          <a:p>
            <a:pPr eaLnBrk="1" hangingPunct="1"/>
            <a:r>
              <a:rPr lang="en-US" altLang="zh-CN" sz="2800" b="1" dirty="0"/>
              <a:t>Punctuality </a:t>
            </a:r>
            <a:r>
              <a:rPr lang="zh-CN" altLang="en-US" sz="2800" b="1" dirty="0"/>
              <a:t> </a:t>
            </a:r>
            <a:endParaRPr lang="zh-CN" altLang="en-US" sz="2800" b="1" dirty="0"/>
          </a:p>
          <a:p>
            <a:pPr eaLnBrk="1" hangingPunct="1"/>
            <a:r>
              <a:rPr lang="en-US" altLang="zh-CN" sz="2800" b="1" dirty="0"/>
              <a:t>superstition</a:t>
            </a:r>
            <a:endParaRPr lang="en-US" altLang="zh-CN" sz="2400" b="1" dirty="0"/>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7457" name="Rectangle 4"/>
          <p:cNvSpPr/>
          <p:nvPr/>
        </p:nvSpPr>
        <p:spPr>
          <a:xfrm>
            <a:off x="509588" y="1223963"/>
            <a:ext cx="8243887" cy="4830762"/>
          </a:xfrm>
          <a:prstGeom prst="rect">
            <a:avLst/>
          </a:prstGeom>
          <a:noFill/>
          <a:ln w="9525">
            <a:noFill/>
          </a:ln>
        </p:spPr>
        <p:txBody>
          <a:bodyPr wrap="square" anchor="ctr">
            <a:spAutoFit/>
          </a:bodyPr>
          <a:p>
            <a:endParaRPr lang="en-US" altLang="zh-CN" sz="3200" b="0" dirty="0">
              <a:latin typeface="Verdana" panose="020B0604030504040204" pitchFamily="34" charset="0"/>
              <a:ea typeface="宋体" panose="02010600030101010101" pitchFamily="2" charset="-122"/>
            </a:endParaRPr>
          </a:p>
          <a:p>
            <a:pPr algn="just">
              <a:buAutoNum type="arabicPeriod"/>
            </a:pPr>
            <a:r>
              <a:rPr lang="en-US" altLang="zh-CN" sz="3200" b="0" dirty="0">
                <a:latin typeface="Verdana" panose="020B0604030504040204" pitchFamily="34" charset="0"/>
                <a:ea typeface="宋体" panose="02010600030101010101" pitchFamily="2" charset="-122"/>
              </a:rPr>
              <a:t> Do you know any superstition in other cultures?</a:t>
            </a:r>
            <a:endParaRPr lang="zh-CN" altLang="en-US" sz="3200" b="0" dirty="0">
              <a:latin typeface="Verdana" panose="020B0604030504040204" pitchFamily="34" charset="0"/>
              <a:ea typeface="宋体" panose="02010600030101010101" pitchFamily="2" charset="-122"/>
            </a:endParaRPr>
          </a:p>
          <a:p>
            <a:pPr algn="just"/>
            <a:r>
              <a:rPr lang="en-US" altLang="zh-CN" sz="3200" b="0" dirty="0">
                <a:latin typeface="Verdana" panose="020B0604030504040204" pitchFamily="34" charset="0"/>
                <a:ea typeface="宋体" panose="02010600030101010101" pitchFamily="2" charset="-122"/>
              </a:rPr>
              <a:t>2. Do you know any taboo in Chinese culture? Or any taboo   </a:t>
            </a:r>
            <a:endParaRPr lang="en-US" altLang="zh-CN" sz="3200" b="0" dirty="0">
              <a:latin typeface="Verdana" panose="020B0604030504040204" pitchFamily="34" charset="0"/>
              <a:ea typeface="宋体" panose="02010600030101010101" pitchFamily="2" charset="-122"/>
            </a:endParaRPr>
          </a:p>
          <a:p>
            <a:pPr algn="just"/>
            <a:r>
              <a:rPr lang="en-US" altLang="zh-CN" sz="3200" b="0" dirty="0">
                <a:latin typeface="Verdana" panose="020B0604030504040204" pitchFamily="34" charset="0"/>
                <a:ea typeface="宋体" panose="02010600030101010101" pitchFamily="2" charset="-122"/>
              </a:rPr>
              <a:t>    in other cultures?</a:t>
            </a:r>
            <a:endParaRPr lang="zh-CN" altLang="en-US" sz="3200" b="0" dirty="0">
              <a:latin typeface="Verdana" panose="020B0604030504040204" pitchFamily="34" charset="0"/>
              <a:ea typeface="宋体" panose="02010600030101010101" pitchFamily="2" charset="-122"/>
            </a:endParaRPr>
          </a:p>
          <a:p>
            <a:pPr algn="just"/>
            <a:r>
              <a:rPr lang="en-US" altLang="zh-CN" sz="3200" b="0" dirty="0">
                <a:latin typeface="Verdana" panose="020B0604030504040204" pitchFamily="34" charset="0"/>
                <a:ea typeface="宋体" panose="02010600030101010101" pitchFamily="2" charset="-122"/>
              </a:rPr>
              <a:t>3. Do you think it is acceptable to use humorduring business    </a:t>
            </a:r>
            <a:endParaRPr lang="en-US" altLang="zh-CN" sz="3200" b="0" dirty="0">
              <a:latin typeface="Verdana" panose="020B0604030504040204" pitchFamily="34" charset="0"/>
              <a:ea typeface="宋体" panose="02010600030101010101" pitchFamily="2" charset="-122"/>
            </a:endParaRPr>
          </a:p>
          <a:p>
            <a:pPr algn="just"/>
            <a:r>
              <a:rPr lang="en-US" altLang="zh-CN" sz="3200" b="0" dirty="0">
                <a:latin typeface="Verdana" panose="020B0604030504040204" pitchFamily="34" charset="0"/>
                <a:ea typeface="宋体" panose="02010600030101010101" pitchFamily="2" charset="-122"/>
              </a:rPr>
              <a:t>    meeting? Why?</a:t>
            </a:r>
            <a:endParaRPr lang="zh-CN" altLang="en-US" sz="2000" b="0" dirty="0">
              <a:latin typeface="Verdana" panose="020B0604030504040204" pitchFamily="34" charset="0"/>
              <a:ea typeface="宋体" panose="02010600030101010101" pitchFamily="2" charset="-122"/>
            </a:endParaRPr>
          </a:p>
          <a:p>
            <a:pPr algn="just"/>
            <a:endParaRPr lang="en-US" altLang="zh-CN" sz="2000" b="0" dirty="0">
              <a:latin typeface="Verdana" panose="020B0604030504040204" pitchFamily="34" charset="0"/>
              <a:ea typeface="宋体" panose="02010600030101010101" pitchFamily="2" charset="-122"/>
            </a:endParaRPr>
          </a:p>
        </p:txBody>
      </p:sp>
      <p:sp>
        <p:nvSpPr>
          <p:cNvPr id="143365" name="Rectangle 5"/>
          <p:cNvSpPr>
            <a:spLocks noChangeArrowheads="1"/>
          </p:cNvSpPr>
          <p:nvPr/>
        </p:nvSpPr>
        <p:spPr bwMode="auto">
          <a:xfrm>
            <a:off x="1331913" y="765175"/>
            <a:ext cx="6026150" cy="641350"/>
          </a:xfrm>
          <a:prstGeom prst="rect">
            <a:avLst/>
          </a:prstGeom>
          <a:noFill/>
          <a:ln w="9525" algn="ctr">
            <a:noFill/>
            <a:miter lim="800000"/>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006699"/>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sym typeface="+mn-ea"/>
              </a:rPr>
              <a:t>Comprehension Questions</a:t>
            </a:r>
            <a:endParaRPr kumimoji="0" lang="en-US" altLang="zh-CN" sz="3600" b="1" i="0" u="none" strike="noStrike" kern="1200" cap="none" spc="0" normalizeH="0" baseline="0" noProof="0">
              <a:ln>
                <a:noFill/>
              </a:ln>
              <a:solidFill>
                <a:srgbClr val="006699"/>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sym typeface="+mn-ea"/>
            </a:endParaRP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8481" name="Rectangle 2"/>
          <p:cNvSpPr>
            <a:spLocks noGrp="1"/>
          </p:cNvSpPr>
          <p:nvPr>
            <p:ph type="title"/>
          </p:nvPr>
        </p:nvSpPr>
        <p:spPr>
          <a:xfrm>
            <a:off x="357188" y="142875"/>
            <a:ext cx="8229600" cy="1143000"/>
          </a:xfrm>
          <a:ln/>
        </p:spPr>
        <p:txBody>
          <a:bodyPr vert="horz" wrap="square" lIns="0" tIns="45720" rIns="0" bIns="0" anchor="b"/>
          <a:p>
            <a:pPr eaLnBrk="1" hangingPunct="1"/>
            <a:r>
              <a:rPr lang="en-US" altLang="zh-CN" dirty="0"/>
              <a:t>Activities:</a:t>
            </a:r>
            <a:endParaRPr lang="en-US" altLang="zh-CN" dirty="0"/>
          </a:p>
        </p:txBody>
      </p:sp>
      <p:sp>
        <p:nvSpPr>
          <p:cNvPr id="148482" name="Rectangle 4"/>
          <p:cNvSpPr/>
          <p:nvPr/>
        </p:nvSpPr>
        <p:spPr>
          <a:xfrm>
            <a:off x="428625" y="1468438"/>
            <a:ext cx="8464550" cy="4802187"/>
          </a:xfrm>
          <a:prstGeom prst="rect">
            <a:avLst/>
          </a:prstGeom>
          <a:noFill/>
          <a:ln w="9525">
            <a:noFill/>
          </a:ln>
        </p:spPr>
        <p:txBody>
          <a:bodyPr anchor="ctr">
            <a:spAutoFit/>
          </a:bodyPr>
          <a:p>
            <a:r>
              <a:rPr lang="en-US" altLang="zh-CN" dirty="0">
                <a:latin typeface="Verdana" panose="020B0604030504040204" pitchFamily="34" charset="0"/>
                <a:ea typeface="宋体" panose="02010600030101010101" pitchFamily="2" charset="-122"/>
              </a:rPr>
              <a:t>Task 1</a:t>
            </a:r>
            <a:endParaRPr lang="en-US" altLang="zh-CN" dirty="0">
              <a:latin typeface="Verdana" panose="020B0604030504040204" pitchFamily="34" charset="0"/>
              <a:ea typeface="宋体" panose="02010600030101010101" pitchFamily="2" charset="-122"/>
            </a:endParaRPr>
          </a:p>
          <a:p>
            <a:r>
              <a:rPr lang="en-US" altLang="zh-CN" b="0" dirty="0">
                <a:latin typeface="Verdana" panose="020B0604030504040204" pitchFamily="34" charset="0"/>
                <a:ea typeface="宋体" panose="02010600030101010101" pitchFamily="2" charset="-122"/>
              </a:rPr>
              <a:t>What would you do if you met women and you didn’t know if she should be called “Mrs.”, “Miss” or “Ms.”?</a:t>
            </a:r>
            <a:endParaRPr lang="en-US" altLang="zh-CN" b="0" dirty="0">
              <a:latin typeface="Verdana" panose="020B0604030504040204" pitchFamily="34" charset="0"/>
              <a:ea typeface="宋体" panose="02010600030101010101" pitchFamily="2" charset="-122"/>
            </a:endParaRPr>
          </a:p>
          <a:p>
            <a:r>
              <a:rPr lang="en-US" altLang="zh-CN" b="0" dirty="0">
                <a:latin typeface="Verdana" panose="020B0604030504040204" pitchFamily="34" charset="0"/>
                <a:ea typeface="宋体" panose="02010600030101010101" pitchFamily="2" charset="-122"/>
              </a:rPr>
              <a:t>You could use “Ms.”</a:t>
            </a:r>
            <a:endParaRPr lang="en-US" altLang="zh-CN" b="0" dirty="0">
              <a:latin typeface="Verdana" panose="020B0604030504040204" pitchFamily="34" charset="0"/>
              <a:ea typeface="宋体" panose="02010600030101010101" pitchFamily="2" charset="-122"/>
            </a:endParaRPr>
          </a:p>
          <a:p>
            <a:r>
              <a:rPr lang="en-US" altLang="zh-CN" b="0" dirty="0">
                <a:latin typeface="Verdana" panose="020B0604030504040204" pitchFamily="34" charset="0"/>
                <a:ea typeface="宋体" panose="02010600030101010101" pitchFamily="2" charset="-122"/>
              </a:rPr>
              <a:t>You could try not to use her name. </a:t>
            </a:r>
            <a:endParaRPr lang="en-US" altLang="zh-CN" b="0" dirty="0">
              <a:latin typeface="Verdana" panose="020B0604030504040204" pitchFamily="34" charset="0"/>
              <a:ea typeface="宋体" panose="02010600030101010101" pitchFamily="2" charset="-122"/>
            </a:endParaRPr>
          </a:p>
          <a:p>
            <a:r>
              <a:rPr lang="en-US" altLang="zh-CN" b="0" dirty="0">
                <a:latin typeface="Verdana" panose="020B0604030504040204" pitchFamily="34" charset="0"/>
                <a:ea typeface="宋体" panose="02010600030101010101" pitchFamily="2" charset="-122"/>
              </a:rPr>
              <a:t>You could check the women’s left hand to see if she’s married.</a:t>
            </a:r>
            <a:endParaRPr lang="en-US" altLang="zh-CN" b="0" dirty="0">
              <a:latin typeface="Verdana" panose="020B0604030504040204" pitchFamily="34" charset="0"/>
              <a:ea typeface="宋体" panose="02010600030101010101" pitchFamily="2" charset="-122"/>
            </a:endParaRPr>
          </a:p>
          <a:p>
            <a:r>
              <a:rPr lang="en-US" altLang="zh-CN" b="0" dirty="0">
                <a:latin typeface="Verdana" panose="020B0604030504040204" pitchFamily="34" charset="0"/>
                <a:ea typeface="宋体" panose="02010600030101010101" pitchFamily="2" charset="-122"/>
              </a:rPr>
              <a:t>Can you think of anything else you could do?</a:t>
            </a:r>
            <a:endParaRPr lang="en-US" altLang="zh-CN" b="0" dirty="0">
              <a:latin typeface="Verdana" panose="020B0604030504040204" pitchFamily="34" charset="0"/>
              <a:ea typeface="宋体" panose="02010600030101010101" pitchFamily="2" charset="-122"/>
            </a:endParaRPr>
          </a:p>
          <a:p>
            <a:endParaRPr lang="en-US" altLang="zh-CN" b="0" dirty="0">
              <a:latin typeface="Verdana" panose="020B0604030504040204" pitchFamily="34" charset="0"/>
              <a:ea typeface="宋体" panose="02010600030101010101" pitchFamily="2" charset="-122"/>
            </a:endParaRPr>
          </a:p>
          <a:p>
            <a:r>
              <a:rPr lang="en-US" altLang="zh-CN" dirty="0">
                <a:latin typeface="Verdana" panose="020B0604030504040204" pitchFamily="34" charset="0"/>
                <a:ea typeface="宋体" panose="02010600030101010101" pitchFamily="2" charset="-122"/>
              </a:rPr>
              <a:t>Task 2</a:t>
            </a:r>
            <a:endParaRPr lang="en-US" altLang="zh-CN" dirty="0">
              <a:latin typeface="Verdana" panose="020B0604030504040204" pitchFamily="34" charset="0"/>
              <a:ea typeface="宋体" panose="02010600030101010101" pitchFamily="2" charset="-122"/>
            </a:endParaRPr>
          </a:p>
          <a:p>
            <a:r>
              <a:rPr lang="en-US" altLang="zh-CN" b="0" dirty="0">
                <a:latin typeface="Verdana" panose="020B0604030504040204" pitchFamily="34" charset="0"/>
                <a:ea typeface="宋体" panose="02010600030101010101" pitchFamily="2" charset="-122"/>
              </a:rPr>
              <a:t>What would you do if you were introduced to someone and you didn’t know whether or not to shake hands?</a:t>
            </a:r>
            <a:endParaRPr lang="en-US" altLang="zh-CN" b="0" dirty="0">
              <a:latin typeface="Verdana" panose="020B0604030504040204" pitchFamily="34" charset="0"/>
              <a:ea typeface="宋体" panose="02010600030101010101" pitchFamily="2" charset="-122"/>
            </a:endParaRPr>
          </a:p>
          <a:p>
            <a:r>
              <a:rPr lang="en-US" altLang="zh-CN" b="0" dirty="0">
                <a:latin typeface="Verdana" panose="020B0604030504040204" pitchFamily="34" charset="0"/>
                <a:ea typeface="宋体" panose="02010600030101010101" pitchFamily="2" charset="-122"/>
              </a:rPr>
              <a:t>  a).You could keep your hands in your pockets in order to avoid shaking hands.</a:t>
            </a:r>
            <a:endParaRPr lang="en-US" altLang="zh-CN" b="0" dirty="0">
              <a:latin typeface="Verdana" panose="020B0604030504040204" pitchFamily="34" charset="0"/>
              <a:ea typeface="宋体" panose="02010600030101010101" pitchFamily="2" charset="-122"/>
            </a:endParaRPr>
          </a:p>
          <a:p>
            <a:r>
              <a:rPr lang="en-US" altLang="zh-CN" b="0" dirty="0">
                <a:latin typeface="Verdana" panose="020B0604030504040204" pitchFamily="34" charset="0"/>
                <a:ea typeface="宋体" panose="02010600030101010101" pitchFamily="2" charset="-122"/>
              </a:rPr>
              <a:t>  b).You could wait and see what the other person does and then you could do the same.</a:t>
            </a:r>
            <a:endParaRPr lang="en-US" altLang="zh-CN" b="0" dirty="0">
              <a:latin typeface="Verdana" panose="020B0604030504040204" pitchFamily="34" charset="0"/>
              <a:ea typeface="宋体" panose="02010600030101010101" pitchFamily="2" charset="-122"/>
            </a:endParaRPr>
          </a:p>
          <a:p>
            <a:r>
              <a:rPr lang="en-US" altLang="zh-CN" b="0" dirty="0">
                <a:latin typeface="Verdana" panose="020B0604030504040204" pitchFamily="34" charset="0"/>
                <a:ea typeface="宋体" panose="02010600030101010101" pitchFamily="2" charset="-122"/>
              </a:rPr>
              <a:t>  c) You could be the first person to give your hand. </a:t>
            </a:r>
            <a:endParaRPr lang="en-US" altLang="zh-CN" b="0" dirty="0">
              <a:latin typeface="Verdana" panose="020B0604030504040204" pitchFamily="34" charset="0"/>
              <a:ea typeface="宋体" panose="02010600030101010101" pitchFamily="2" charset="-122"/>
            </a:endParaRPr>
          </a:p>
          <a:p>
            <a:r>
              <a:rPr lang="en-US" altLang="zh-CN" b="0" dirty="0">
                <a:latin typeface="Verdana" panose="020B0604030504040204" pitchFamily="34" charset="0"/>
                <a:ea typeface="宋体" panose="02010600030101010101" pitchFamily="2" charset="-122"/>
              </a:rPr>
              <a:t> </a:t>
            </a:r>
            <a:endParaRPr lang="en-US" altLang="zh-CN" b="0" dirty="0">
              <a:latin typeface="Verdana" panose="020B0604030504040204" pitchFamily="34" charset="0"/>
              <a:ea typeface="宋体" panose="02010600030101010101" pitchFamily="2" charset="-122"/>
            </a:endParaRP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9505" name="标题 1"/>
          <p:cNvSpPr>
            <a:spLocks noGrp="1"/>
          </p:cNvSpPr>
          <p:nvPr>
            <p:ph type="title"/>
          </p:nvPr>
        </p:nvSpPr>
        <p:spPr>
          <a:ln/>
        </p:spPr>
        <p:txBody>
          <a:bodyPr vert="horz" wrap="square" lIns="0" tIns="45720" rIns="0" bIns="0" anchor="b"/>
          <a:p>
            <a:pPr eaLnBrk="1" hangingPunct="1"/>
            <a:r>
              <a:rPr lang="en-US" altLang="zh-CN" dirty="0"/>
              <a:t>Activities:</a:t>
            </a:r>
            <a:endParaRPr lang="en-US" altLang="zh-CN" dirty="0"/>
          </a:p>
        </p:txBody>
      </p:sp>
      <p:sp>
        <p:nvSpPr>
          <p:cNvPr id="149506" name="内容占位符 2"/>
          <p:cNvSpPr>
            <a:spLocks noGrp="1"/>
          </p:cNvSpPr>
          <p:nvPr>
            <p:ph idx="1"/>
          </p:nvPr>
        </p:nvSpPr>
        <p:spPr>
          <a:xfrm>
            <a:off x="1116013" y="1827213"/>
            <a:ext cx="7567612" cy="4114800"/>
          </a:xfrm>
          <a:ln/>
        </p:spPr>
        <p:txBody>
          <a:bodyPr vert="horz" wrap="square" lIns="91440" tIns="45720" rIns="91440" bIns="45720" anchor="t"/>
          <a:p>
            <a:pPr eaLnBrk="1" hangingPunct="1">
              <a:buFont typeface="Wingdings" panose="05000000000000000000" pitchFamily="2" charset="2"/>
              <a:buNone/>
            </a:pPr>
            <a:r>
              <a:rPr lang="en-US" altLang="zh-CN" sz="1800" b="1" dirty="0"/>
              <a:t>Task 3</a:t>
            </a:r>
            <a:endParaRPr lang="en-US" altLang="zh-CN" sz="1800" b="1" dirty="0"/>
          </a:p>
          <a:p>
            <a:pPr algn="just" eaLnBrk="1" hangingPunct="1">
              <a:buFont typeface="Wingdings" panose="05000000000000000000" pitchFamily="2" charset="2"/>
              <a:buNone/>
            </a:pPr>
            <a:r>
              <a:rPr lang="en-US" altLang="zh-CN" sz="1800" dirty="0"/>
              <a:t> 	Research superstitions of a country of your choice and make an oral report to the class.</a:t>
            </a:r>
            <a:endParaRPr lang="zh-CN" altLang="en-US" sz="1800" dirty="0"/>
          </a:p>
          <a:p>
            <a:pPr algn="just" eaLnBrk="1" hangingPunct="1">
              <a:buFont typeface="Wingdings" panose="05000000000000000000" pitchFamily="2" charset="2"/>
              <a:buNone/>
            </a:pPr>
            <a:r>
              <a:rPr lang="en-US" altLang="zh-CN" sz="1800" dirty="0"/>
              <a:t> </a:t>
            </a:r>
            <a:endParaRPr lang="en-US" altLang="zh-CN" sz="1800" dirty="0"/>
          </a:p>
          <a:p>
            <a:pPr eaLnBrk="1" hangingPunct="1">
              <a:buFont typeface="Wingdings" panose="05000000000000000000" pitchFamily="2" charset="2"/>
              <a:buNone/>
            </a:pPr>
            <a:r>
              <a:rPr lang="en-US" altLang="zh-CN" sz="1800" b="1" dirty="0"/>
              <a:t>Task 4</a:t>
            </a:r>
            <a:endParaRPr lang="en-US" altLang="zh-CN" sz="1800" b="1" dirty="0"/>
          </a:p>
          <a:p>
            <a:pPr algn="just" eaLnBrk="1" hangingPunct="1">
              <a:buFont typeface="Wingdings" panose="05000000000000000000" pitchFamily="2" charset="2"/>
              <a:buNone/>
            </a:pPr>
            <a:r>
              <a:rPr lang="en-US" altLang="zh-CN" sz="1800" dirty="0"/>
              <a:t>	Role play: Mike is a human resources manager of an international company. He is assigned to arrange a dinner party for the whole company. Since the employees are coming from all over the world, what cultural differences concerning dinning and drinking should he take into consideration? If you were him, how will you arrange this dinner party including questions like when, where and what to eat?</a:t>
            </a:r>
            <a:endParaRPr lang="zh-CN" altLang="en-US" sz="1800" dirty="0"/>
          </a:p>
          <a:p>
            <a:pPr eaLnBrk="1" hangingPunct="1">
              <a:buChar char="•"/>
            </a:pPr>
            <a:endParaRPr lang="en-US" altLang="zh-CN" dirty="0"/>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7586" name="Rectangle 2"/>
          <p:cNvSpPr>
            <a:spLocks noGrp="1" noChangeArrowheads="1"/>
          </p:cNvSpPr>
          <p:nvPr>
            <p:ph type="title"/>
          </p:nvPr>
        </p:nvSpPr>
        <p:spPr>
          <a:xfrm>
            <a:off x="1331913" y="692150"/>
            <a:ext cx="7313613" cy="1143000"/>
          </a:xfrm>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5000" b="1" i="0" u="none" strike="noStrike" kern="1200" cap="none" spc="0" normalizeH="0" baseline="0" noProof="0" smtClean="0">
                <a:ln>
                  <a:noFill/>
                </a:ln>
                <a:solidFill>
                  <a:schemeClr val="tx2"/>
                </a:solidFill>
                <a:effectLst/>
                <a:uLnTx/>
                <a:uFillTx/>
                <a:latin typeface="+mj-lt"/>
                <a:ea typeface="+mj-ea"/>
                <a:cs typeface="+mj-cs"/>
              </a:rPr>
              <a:t>Case Analysis</a:t>
            </a:r>
            <a:br>
              <a:rPr kumimoji="0" lang="en-US" altLang="zh-CN" sz="5000" b="1" i="0" u="none" strike="noStrike" kern="1200" cap="none" spc="0" normalizeH="0" baseline="0" noProof="0" smtClean="0">
                <a:ln>
                  <a:noFill/>
                </a:ln>
                <a:solidFill>
                  <a:schemeClr val="tx2"/>
                </a:solidFill>
                <a:effectLst/>
                <a:uLnTx/>
                <a:uFillTx/>
                <a:latin typeface="+mj-lt"/>
                <a:ea typeface="+mj-ea"/>
                <a:cs typeface="+mj-cs"/>
              </a:rPr>
            </a:br>
            <a:endParaRPr kumimoji="0" lang="en-US" altLang="zh-CN" sz="5000" b="1" i="0" u="none" strike="noStrike" kern="1200" cap="none" spc="0" normalizeH="0" baseline="0" noProof="0" smtClean="0">
              <a:ln>
                <a:noFill/>
              </a:ln>
              <a:solidFill>
                <a:schemeClr val="tx1"/>
              </a:solidFill>
              <a:effectLst/>
              <a:uLnTx/>
              <a:uFillTx/>
              <a:latin typeface="+mj-lt"/>
              <a:ea typeface="+mj-ea"/>
              <a:cs typeface="+mj-cs"/>
            </a:endParaRPr>
          </a:p>
        </p:txBody>
      </p:sp>
      <p:sp>
        <p:nvSpPr>
          <p:cNvPr id="150530" name="Rectangle 4"/>
          <p:cNvSpPr/>
          <p:nvPr/>
        </p:nvSpPr>
        <p:spPr>
          <a:xfrm>
            <a:off x="1258888" y="2247900"/>
            <a:ext cx="7489825" cy="1846263"/>
          </a:xfrm>
          <a:prstGeom prst="rect">
            <a:avLst/>
          </a:prstGeom>
          <a:noFill/>
          <a:ln w="9525">
            <a:noFill/>
          </a:ln>
        </p:spPr>
        <p:txBody>
          <a:bodyPr anchor="ctr">
            <a:spAutoFit/>
          </a:bodyPr>
          <a:p>
            <a:pPr algn="just"/>
            <a:r>
              <a:rPr lang="en-US" altLang="zh-CN" sz="2400" dirty="0">
                <a:latin typeface="Verdana" panose="020B0604030504040204" pitchFamily="34" charset="0"/>
                <a:ea typeface="宋体" panose="02010600030101010101" pitchFamily="2" charset="-122"/>
              </a:rPr>
              <a:t>Case 1</a:t>
            </a:r>
            <a:endParaRPr lang="zh-CN" altLang="en-US" sz="2400" dirty="0">
              <a:latin typeface="Verdana" panose="020B0604030504040204" pitchFamily="34" charset="0"/>
              <a:ea typeface="宋体" panose="02010600030101010101" pitchFamily="2" charset="-122"/>
            </a:endParaRPr>
          </a:p>
          <a:p>
            <a:pPr algn="just"/>
            <a:r>
              <a:rPr lang="en-US" altLang="zh-CN" b="0" dirty="0">
                <a:latin typeface="Verdana" panose="020B0604030504040204" pitchFamily="34" charset="0"/>
                <a:ea typeface="宋体" panose="02010600030101010101" pitchFamily="2" charset="-122"/>
              </a:rPr>
              <a:t>Your organization is having a large party for its worldwide distributors in the United States. Since there will be people from all over the world, what would you serve for meals to avoid offending anyone? </a:t>
            </a:r>
            <a:endParaRPr lang="en-US" altLang="zh-CN" b="0" dirty="0">
              <a:latin typeface="Verdana" panose="020B0604030504040204" pitchFamily="34" charset="0"/>
              <a:ea typeface="宋体" panose="02010600030101010101" pitchFamily="2" charset="-122"/>
            </a:endParaRPr>
          </a:p>
          <a:p>
            <a:pPr algn="just"/>
            <a:endParaRPr lang="zh-CN" altLang="en-US" dirty="0">
              <a:latin typeface="Verdana" panose="020B0604030504040204" pitchFamily="34" charset="0"/>
              <a:ea typeface="宋体" panose="02010600030101010101" pitchFamily="2" charset="-122"/>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8610" name="标题 1"/>
          <p:cNvSpPr>
            <a:spLocks noGrp="1"/>
          </p:cNvSpPr>
          <p:nvPr>
            <p:ph type="title"/>
          </p:nvPr>
        </p:nvSpPr>
        <p:spPr>
          <a:xfrm>
            <a:off x="357188" y="285750"/>
            <a:ext cx="8229600" cy="1143000"/>
          </a:xfrm>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5000" b="1" i="0" u="none" strike="noStrike" kern="1200" cap="none" spc="0" normalizeH="0" baseline="0" noProof="0" dirty="0" smtClean="0">
                <a:ln>
                  <a:noFill/>
                </a:ln>
                <a:solidFill>
                  <a:schemeClr val="tx2"/>
                </a:solidFill>
                <a:effectLst/>
                <a:uLnTx/>
                <a:uFillTx/>
                <a:latin typeface="+mj-lt"/>
                <a:ea typeface="+mj-ea"/>
                <a:cs typeface="+mj-cs"/>
              </a:rPr>
              <a:t>Case Analysis</a:t>
            </a:r>
            <a:br>
              <a:rPr kumimoji="0" lang="en-US" altLang="zh-CN" sz="5000" b="1" i="0" u="none" strike="noStrike" kern="1200" cap="none" spc="0" normalizeH="0" baseline="0" noProof="0" dirty="0" smtClean="0">
                <a:ln>
                  <a:noFill/>
                </a:ln>
                <a:solidFill>
                  <a:schemeClr val="tx2"/>
                </a:solidFill>
                <a:effectLst/>
                <a:uLnTx/>
                <a:uFillTx/>
                <a:latin typeface="+mj-lt"/>
                <a:ea typeface="+mj-ea"/>
                <a:cs typeface="+mj-cs"/>
              </a:rPr>
            </a:br>
            <a:r>
              <a:rPr kumimoji="0" lang="en-US" altLang="zh-CN" sz="5000" b="1" i="0" u="none" strike="noStrike" kern="1200" cap="none" spc="0" normalizeH="0" baseline="0" noProof="0" dirty="0" smtClean="0">
                <a:ln>
                  <a:noFill/>
                </a:ln>
                <a:solidFill>
                  <a:schemeClr val="tx2"/>
                </a:solidFill>
                <a:effectLst/>
                <a:uLnTx/>
                <a:uFillTx/>
                <a:latin typeface="+mj-lt"/>
                <a:ea typeface="+mj-ea"/>
                <a:cs typeface="+mj-cs"/>
              </a:rPr>
              <a:t>Case 2</a:t>
            </a:r>
            <a:endParaRPr kumimoji="0" lang="en-US" altLang="zh-CN" sz="5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151554" name="内容占位符 2"/>
          <p:cNvSpPr>
            <a:spLocks noGrp="1"/>
          </p:cNvSpPr>
          <p:nvPr>
            <p:ph idx="1"/>
          </p:nvPr>
        </p:nvSpPr>
        <p:spPr>
          <a:xfrm>
            <a:off x="357188" y="1428750"/>
            <a:ext cx="8358187" cy="4313238"/>
          </a:xfrm>
          <a:ln/>
        </p:spPr>
        <p:txBody>
          <a:bodyPr vert="horz" wrap="square" lIns="91440" tIns="45720" rIns="91440" bIns="45720" anchor="t"/>
          <a:p>
            <a:pPr eaLnBrk="1" hangingPunct="1">
              <a:buFont typeface="Wingdings" panose="05000000000000000000" pitchFamily="2" charset="2"/>
              <a:buNone/>
            </a:pPr>
            <a:r>
              <a:rPr lang="en-US" altLang="zh-CN" sz="1800" dirty="0"/>
              <a:t>		</a:t>
            </a:r>
            <a:r>
              <a:rPr lang="en-US" altLang="zh-CN" sz="2200" dirty="0"/>
              <a:t>Professor Smith and his assistant, Ming Chen, were doing fieldwork in a small city in China. It was hot and humid, and both were casually dressed. One night as they were leaving for dinner, a local administrator told them that the mayor of the city, who was interested in the type of research they were doing, would like to say hello to Professor Smith. And the mayor was dining in the same restaurant as Smith and Ming Chen. </a:t>
            </a:r>
            <a:endParaRPr lang="en-US" altLang="zh-CN" sz="2200" dirty="0"/>
          </a:p>
          <a:p>
            <a:pPr eaLnBrk="1" hangingPunct="1">
              <a:buFont typeface="Wingdings" panose="05000000000000000000" pitchFamily="2" charset="2"/>
              <a:buNone/>
            </a:pPr>
            <a:r>
              <a:rPr lang="en-US" altLang="zh-CN" sz="2200" dirty="0"/>
              <a:t>		Professor Smith said he had to go back to his room to change.</a:t>
            </a:r>
            <a:endParaRPr lang="en-US" altLang="zh-CN" sz="2200" dirty="0"/>
          </a:p>
          <a:p>
            <a:pPr eaLnBrk="1" hangingPunct="1">
              <a:buFont typeface="Wingdings" panose="05000000000000000000" pitchFamily="2" charset="2"/>
              <a:buNone/>
            </a:pPr>
            <a:r>
              <a:rPr lang="en-US" altLang="zh-CN" sz="2200" dirty="0"/>
              <a:t>		“You look fine. Come on, the mayor is waiting,” the administrator said.</a:t>
            </a:r>
            <a:endParaRPr lang="en-US" altLang="zh-CN" sz="2200" dirty="0"/>
          </a:p>
          <a:p>
            <a:pPr eaLnBrk="1" hangingPunct="1">
              <a:buFont typeface="Wingdings" panose="05000000000000000000" pitchFamily="2" charset="2"/>
              <a:buNone/>
            </a:pPr>
            <a:r>
              <a:rPr lang="en-US" altLang="zh-CN" sz="2200" dirty="0"/>
              <a:t>		“No, I can’t meet the mayor in my shorts.”</a:t>
            </a:r>
            <a:endParaRPr lang="en-US" altLang="zh-CN" sz="2200" dirty="0"/>
          </a:p>
          <a:p>
            <a:pPr eaLnBrk="1" hangingPunct="1">
              <a:buFont typeface="Wingdings" panose="05000000000000000000" pitchFamily="2" charset="2"/>
              <a:buNone/>
            </a:pPr>
            <a:r>
              <a:rPr lang="en-US" altLang="zh-CN" sz="2200" dirty="0"/>
              <a:t>		What do you think of Professor Smith’s response when he was told to see the mayor?</a:t>
            </a:r>
            <a:endParaRPr lang="en-US" altLang="zh-CN" sz="2200" dirty="0"/>
          </a:p>
          <a:p>
            <a:pPr eaLnBrk="1" hangingPunct="1">
              <a:buChar char="•"/>
            </a:pPr>
            <a:endParaRPr lang="en-US" altLang="zh-CN" sz="2200" dirty="0"/>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noChangeArrowheads="1"/>
          </p:cNvSpPr>
          <p:nvPr>
            <p:ph type="title"/>
          </p:nvPr>
        </p:nvSpPr>
        <p:spPr>
          <a:xfrm>
            <a:off x="1403350" y="333375"/>
            <a:ext cx="7458075" cy="1143000"/>
          </a:xfrm>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5000" b="1" i="0" u="none" strike="noStrike" kern="1200" cap="none" spc="0" normalizeH="0" baseline="0" noProof="0" smtClean="0">
                <a:ln>
                  <a:noFill/>
                </a:ln>
                <a:solidFill>
                  <a:schemeClr val="tx2"/>
                </a:solidFill>
                <a:effectLst/>
                <a:uLnTx/>
                <a:uFillTx/>
                <a:latin typeface="+mj-lt"/>
                <a:ea typeface="+mj-ea"/>
                <a:cs typeface="+mj-cs"/>
              </a:rPr>
              <a:t>Case Analysis</a:t>
            </a:r>
            <a:br>
              <a:rPr kumimoji="0" lang="en-US" altLang="zh-CN" sz="5000" b="1" i="0" u="none" strike="noStrike" kern="1200" cap="none" spc="0" normalizeH="0" baseline="0" noProof="0" smtClean="0">
                <a:ln>
                  <a:noFill/>
                </a:ln>
                <a:solidFill>
                  <a:schemeClr val="tx2"/>
                </a:solidFill>
                <a:effectLst/>
                <a:uLnTx/>
                <a:uFillTx/>
                <a:latin typeface="+mj-lt"/>
                <a:ea typeface="+mj-ea"/>
                <a:cs typeface="+mj-cs"/>
              </a:rPr>
            </a:br>
            <a:r>
              <a:rPr kumimoji="0" lang="en-US" altLang="zh-CN" sz="5000" b="1" i="0" u="none" strike="noStrike" kern="1200" cap="none" spc="0" normalizeH="0" baseline="0" noProof="0" smtClean="0">
                <a:ln>
                  <a:noFill/>
                </a:ln>
                <a:solidFill>
                  <a:schemeClr val="tx2"/>
                </a:solidFill>
                <a:effectLst/>
                <a:uLnTx/>
                <a:uFillTx/>
                <a:latin typeface="+mj-lt"/>
                <a:ea typeface="+mj-ea"/>
                <a:cs typeface="+mj-cs"/>
              </a:rPr>
              <a:t>Case 3</a:t>
            </a:r>
            <a:endParaRPr kumimoji="0" lang="en-US" altLang="zh-CN" sz="5000" b="1" i="0" u="none" strike="noStrike" kern="1200" cap="none" spc="0" normalizeH="0" baseline="0" noProof="0" smtClean="0">
              <a:ln>
                <a:noFill/>
              </a:ln>
              <a:solidFill>
                <a:schemeClr val="tx2"/>
              </a:solidFill>
              <a:effectLst/>
              <a:uLnTx/>
              <a:uFillTx/>
              <a:latin typeface="+mj-lt"/>
              <a:ea typeface="+mj-ea"/>
              <a:cs typeface="+mj-cs"/>
            </a:endParaRPr>
          </a:p>
        </p:txBody>
      </p:sp>
      <p:sp>
        <p:nvSpPr>
          <p:cNvPr id="152578" name="Rectangle 4"/>
          <p:cNvSpPr/>
          <p:nvPr/>
        </p:nvSpPr>
        <p:spPr>
          <a:xfrm>
            <a:off x="1331913" y="1628775"/>
            <a:ext cx="7416800" cy="4094163"/>
          </a:xfrm>
          <a:prstGeom prst="rect">
            <a:avLst/>
          </a:prstGeom>
          <a:noFill/>
          <a:ln w="9525">
            <a:noFill/>
          </a:ln>
        </p:spPr>
        <p:txBody>
          <a:bodyPr anchor="ctr">
            <a:spAutoFit/>
          </a:bodyPr>
          <a:p>
            <a:pPr algn="just"/>
            <a:r>
              <a:rPr lang="en-US" altLang="zh-CN" sz="2000" b="0" dirty="0">
                <a:latin typeface="Verdana" panose="020B0604030504040204" pitchFamily="34" charset="0"/>
                <a:ea typeface="宋体" panose="02010600030101010101" pitchFamily="2" charset="-122"/>
              </a:rPr>
              <a:t>A Japanese businessman on his first visit to the United States was pleased to be invited to a U.S. executive’s home for cocktails. He arrived promptly at 7 p.m. The host introduced him to a small group of people, and then returned to the front door to greet others who were arriving. The Japanese businessman apparently had nothing to contribute on the seemingly mindless topics that were discussed. After a few minutes, the others in the group wandered off to join other groups, and he was left alone. Since the host did not return to introduce him to others at the party, he left and returned to his hotel. What, if any, rules of proper etiquette were breached?</a:t>
            </a:r>
            <a:endParaRPr lang="zh-CN" altLang="en-US" sz="2000" b="0" dirty="0">
              <a:latin typeface="Verdana" panose="020B0604030504040204" pitchFamily="34" charset="0"/>
              <a:ea typeface="宋体" panose="02010600030101010101" pitchFamily="2" charset="-122"/>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1" name="Rectangle 2"/>
          <p:cNvSpPr>
            <a:spLocks noGrp="1"/>
          </p:cNvSpPr>
          <p:nvPr>
            <p:ph type="title"/>
          </p:nvPr>
        </p:nvSpPr>
        <p:spPr>
          <a:ln/>
        </p:spPr>
        <p:txBody>
          <a:bodyPr vert="horz" wrap="square" lIns="0" tIns="45720" rIns="0" bIns="0" anchor="b"/>
          <a:p>
            <a:pPr eaLnBrk="1" hangingPunct="1"/>
            <a:r>
              <a:rPr lang="zh-CN" altLang="en-US" b="1" dirty="0"/>
              <a:t>实践</a:t>
            </a:r>
            <a:endParaRPr lang="zh-CN" altLang="en-US" b="1" dirty="0"/>
          </a:p>
        </p:txBody>
      </p:sp>
      <p:sp>
        <p:nvSpPr>
          <p:cNvPr id="153602" name="Rectangle 3"/>
          <p:cNvSpPr>
            <a:spLocks noGrp="1"/>
          </p:cNvSpPr>
          <p:nvPr>
            <p:ph idx="1"/>
          </p:nvPr>
        </p:nvSpPr>
        <p:spPr>
          <a:ln/>
        </p:spPr>
        <p:txBody>
          <a:bodyPr vert="horz" wrap="square" lIns="91440" tIns="45720" rIns="91440" bIns="45720" anchor="t"/>
          <a:p>
            <a:pPr eaLnBrk="1" hangingPunct="1"/>
            <a:r>
              <a:rPr lang="zh-CN" altLang="en-US" sz="3400" b="1" dirty="0"/>
              <a:t>每组</a:t>
            </a:r>
            <a:r>
              <a:rPr lang="en-US" altLang="zh-CN" sz="3400" b="1" dirty="0"/>
              <a:t>4-6</a:t>
            </a:r>
            <a:r>
              <a:rPr lang="zh-CN" altLang="en-US" sz="3400" b="1" dirty="0"/>
              <a:t>人，要求每组以平日生活为蓝本，自由编撰一个商务情景剧，在情景模拟中要运用见面、称呼、介绍、握手、交换名片、座次安排等交际的礼仪规范，并注意展现自身良好的仪容、仪表、仪态。</a:t>
            </a:r>
            <a:endParaRPr lang="zh-CN" altLang="en-US" sz="3400" b="1" dirty="0"/>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5" name="标题 1"/>
          <p:cNvSpPr>
            <a:spLocks noGrp="1"/>
          </p:cNvSpPr>
          <p:nvPr>
            <p:ph type="title"/>
          </p:nvPr>
        </p:nvSpPr>
        <p:spPr>
          <a:ln/>
        </p:spPr>
        <p:txBody>
          <a:bodyPr lIns="0" rIns="0" bIns="0" anchor="b"/>
          <a:p>
            <a:endParaRPr lang="zh-CN" altLang="en-US"/>
          </a:p>
        </p:txBody>
      </p:sp>
      <p:sp>
        <p:nvSpPr>
          <p:cNvPr id="154626" name="内容占位符 2"/>
          <p:cNvSpPr>
            <a:spLocks noGrp="1"/>
          </p:cNvSpPr>
          <p:nvPr>
            <p:ph idx="1"/>
          </p:nvPr>
        </p:nvSpPr>
        <p:spPr>
          <a:xfrm>
            <a:off x="1282700" y="2970213"/>
            <a:ext cx="8229600" cy="4389437"/>
          </a:xfrm>
          <a:ln/>
        </p:spPr>
        <p:txBody>
          <a:bodyPr anchor="t"/>
          <a:p>
            <a:r>
              <a:rPr lang="en-US" altLang="zh-CN" sz="6000" b="1"/>
              <a:t>Thank you!</a:t>
            </a:r>
            <a:endParaRPr lang="en-US" altLang="zh-CN" sz="6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
          <p:cNvSpPr>
            <a:spLocks noGrp="1"/>
          </p:cNvSpPr>
          <p:nvPr>
            <p:ph type="title"/>
          </p:nvPr>
        </p:nvSpPr>
        <p:spPr>
          <a:ln/>
        </p:spPr>
        <p:txBody>
          <a:bodyPr vert="horz" wrap="square" lIns="0" tIns="45720" rIns="0" bIns="0" anchor="b"/>
          <a:p>
            <a:r>
              <a:rPr lang="en-US" altLang="zh-CN" dirty="0"/>
              <a:t>Qs:</a:t>
            </a:r>
            <a:endParaRPr lang="zh-CN" altLang="en-US" dirty="0"/>
          </a:p>
        </p:txBody>
      </p:sp>
      <p:sp>
        <p:nvSpPr>
          <p:cNvPr id="19458" name="内容占位符 2"/>
          <p:cNvSpPr>
            <a:spLocks noGrp="1"/>
          </p:cNvSpPr>
          <p:nvPr>
            <p:ph idx="1"/>
          </p:nvPr>
        </p:nvSpPr>
        <p:spPr>
          <a:ln/>
        </p:spPr>
        <p:txBody>
          <a:bodyPr vert="horz" wrap="square" lIns="91440" tIns="45720" rIns="91440" bIns="45720" anchor="t"/>
          <a:p>
            <a:r>
              <a:rPr lang="en-US" altLang="zh-CN" sz="3200" dirty="0"/>
              <a:t> What rules should be abide by  when making introduction</a:t>
            </a:r>
            <a:r>
              <a:rPr lang="zh-CN" altLang="en-US" sz="3200" dirty="0"/>
              <a:t>？</a:t>
            </a:r>
            <a:endParaRPr lang="en-US" altLang="zh-CN" sz="3200" dirty="0"/>
          </a:p>
          <a:p>
            <a:r>
              <a:rPr lang="en-US" altLang="zh-CN" sz="3200" dirty="0"/>
              <a:t>How to respond properly to the introduction?</a:t>
            </a:r>
            <a:endParaRPr lang="en-US" altLang="zh-CN" sz="3200" dirty="0"/>
          </a:p>
          <a:p>
            <a:r>
              <a:rPr lang="en-US" altLang="zh-CN" sz="3200" dirty="0"/>
              <a:t> What should be paid attention to when shaking hands?</a:t>
            </a:r>
            <a:endParaRPr lang="zh-CN" alt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Text Box 6"/>
          <p:cNvSpPr txBox="1"/>
          <p:nvPr/>
        </p:nvSpPr>
        <p:spPr>
          <a:xfrm>
            <a:off x="571500" y="857250"/>
            <a:ext cx="7531100" cy="1077913"/>
          </a:xfrm>
          <a:prstGeom prst="rect">
            <a:avLst/>
          </a:prstGeom>
          <a:noFill/>
          <a:ln w="9525">
            <a:noFill/>
          </a:ln>
        </p:spPr>
        <p:txBody>
          <a:bodyPr anchor="t">
            <a:spAutoFit/>
          </a:bodyPr>
          <a:p>
            <a:r>
              <a:rPr lang="en-US" altLang="zh-CN" sz="3200" dirty="0">
                <a:latin typeface="Times New Roman" panose="02020603050405020304" pitchFamily="18" charset="0"/>
                <a:ea typeface="宋体" panose="02010600030101010101" pitchFamily="2" charset="-122"/>
              </a:rPr>
              <a:t>The proper introduction can be a good beginning for the future communication. </a:t>
            </a:r>
            <a:endParaRPr lang="en-US" altLang="zh-CN" sz="3200" dirty="0">
              <a:latin typeface="Times New Roman" panose="02020603050405020304" pitchFamily="18" charset="0"/>
              <a:ea typeface="宋体" panose="02010600030101010101" pitchFamily="2" charset="-122"/>
            </a:endParaRPr>
          </a:p>
        </p:txBody>
      </p:sp>
      <p:pic>
        <p:nvPicPr>
          <p:cNvPr id="20482" name="Picture 10" descr="first_meeting04"/>
          <p:cNvPicPr>
            <a:picLocks noChangeAspect="1"/>
          </p:cNvPicPr>
          <p:nvPr/>
        </p:nvPicPr>
        <p:blipFill>
          <a:blip r:embed="rId1"/>
          <a:stretch>
            <a:fillRect/>
          </a:stretch>
        </p:blipFill>
        <p:spPr>
          <a:xfrm>
            <a:off x="6215063" y="2500313"/>
            <a:ext cx="2786062" cy="2519362"/>
          </a:xfrm>
          <a:prstGeom prst="rect">
            <a:avLst/>
          </a:prstGeom>
          <a:noFill/>
          <a:ln w="9525">
            <a:noFill/>
          </a:ln>
        </p:spPr>
      </p:pic>
      <p:sp>
        <p:nvSpPr>
          <p:cNvPr id="4" name="矩形 3"/>
          <p:cNvSpPr/>
          <p:nvPr/>
        </p:nvSpPr>
        <p:spPr>
          <a:xfrm>
            <a:off x="0" y="2428875"/>
            <a:ext cx="6072188" cy="3046413"/>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bg2">
                    <a:lumMod val="25000"/>
                  </a:schemeClr>
                </a:solidFill>
                <a:effectLst/>
                <a:uLnTx/>
                <a:uFillTx/>
                <a:latin typeface="Times New Roman" panose="02020603050405020304" pitchFamily="18" charset="0"/>
                <a:ea typeface="宋体" panose="02010600030101010101" pitchFamily="2" charset="-122"/>
                <a:cs typeface="+mn-cs"/>
                <a:sym typeface="+mn-ea"/>
              </a:rPr>
              <a:t>United States ,Great Britain </a:t>
            </a:r>
            <a:r>
              <a:rPr kumimoji="0" lang="zh-CN" altLang="en-US" sz="3200" b="1" i="0" u="none" strike="noStrike" kern="1200" cap="none" spc="0" normalizeH="0" baseline="0" noProof="0" dirty="0">
                <a:ln>
                  <a:noFill/>
                </a:ln>
                <a:solidFill>
                  <a:schemeClr val="bg2">
                    <a:lumMod val="25000"/>
                  </a:schemeClr>
                </a:solidFill>
                <a:effectLst/>
                <a:uLnTx/>
                <a:uFillTx/>
                <a:latin typeface="Times New Roman" panose="02020603050405020304" pitchFamily="18" charset="0"/>
                <a:ea typeface="宋体" panose="02010600030101010101" pitchFamily="2" charset="-122"/>
                <a:cs typeface="+mn-cs"/>
                <a:sym typeface="+mn-ea"/>
              </a:rPr>
              <a:t>：</a:t>
            </a:r>
            <a:endParaRPr kumimoji="0" lang="en-US" altLang="zh-CN" sz="3200" b="1" i="0" u="none" strike="noStrike" kern="1200" cap="none" spc="0" normalizeH="0" baseline="0" noProof="0" dirty="0">
              <a:ln>
                <a:noFill/>
              </a:ln>
              <a:solidFill>
                <a:schemeClr val="bg2">
                  <a:lumMod val="25000"/>
                </a:schemeClr>
              </a:solidFill>
              <a:effectLst/>
              <a:uLnTx/>
              <a:uFillTx/>
              <a:latin typeface="Times New Roman" panose="02020603050405020304" pitchFamily="18" charset="0"/>
              <a:ea typeface="宋体" panose="02010600030101010101" pitchFamily="2"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rPr>
              <a:t>   First names are used usually,</a:t>
            </a:r>
            <a:r>
              <a:rPr kumimoji="1" lang="en-US" altLang="zh-CN" sz="3200" b="1" i="0" u="none" strike="noStrike" kern="1200" cap="none" spc="0" normalizeH="0" baseline="0" noProof="0" dirty="0">
                <a:ln>
                  <a:noFill/>
                </a:ln>
                <a:solidFill>
                  <a:schemeClr val="tx1"/>
                </a:solidFill>
                <a:effectLst/>
                <a:uLnTx/>
                <a:uFillTx/>
                <a:latin typeface="Verdana" panose="020B0604030504040204" pitchFamily="34" charset="0"/>
                <a:ea typeface="宋体" panose="02010600030101010101" pitchFamily="2" charset="-122"/>
                <a:cs typeface="+mn-cs"/>
                <a:sym typeface="+mn-ea"/>
              </a:rPr>
              <a:t> </a:t>
            </a: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rPr>
              <a:t>but do not use first names in business introductions</a:t>
            </a:r>
            <a:endPar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bg2">
                    <a:lumMod val="25000"/>
                  </a:schemeClr>
                </a:solidFill>
                <a:effectLst/>
                <a:uLnTx/>
                <a:uFillTx/>
                <a:latin typeface="Times New Roman" panose="02020603050405020304" pitchFamily="18" charset="0"/>
                <a:ea typeface="宋体" panose="02010600030101010101" pitchFamily="2" charset="-122"/>
                <a:cs typeface="+mn-cs"/>
                <a:sym typeface="+mn-ea"/>
              </a:rPr>
              <a:t>Germany, Italy ,Chinese:</a:t>
            </a:r>
            <a:endParaRPr kumimoji="0" lang="en-US" altLang="zh-CN" sz="3200" b="1" i="0" u="none" strike="noStrike" kern="1200" cap="none" spc="0" normalizeH="0" baseline="0" noProof="0" dirty="0">
              <a:ln>
                <a:noFill/>
              </a:ln>
              <a:solidFill>
                <a:schemeClr val="bg2">
                  <a:lumMod val="25000"/>
                </a:schemeClr>
              </a:solidFill>
              <a:effectLst/>
              <a:uLnTx/>
              <a:uFillTx/>
              <a:latin typeface="Times New Roman" panose="02020603050405020304" pitchFamily="18" charset="0"/>
              <a:ea typeface="宋体" panose="02010600030101010101" pitchFamily="2"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rPr>
              <a:t>Titles are used when introducing</a:t>
            </a:r>
            <a:endParaRPr kumimoji="0" lang="zh-C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charRg st="0" end="31"/>
                                            </p:txEl>
                                          </p:spTgt>
                                        </p:tgtEl>
                                        <p:attrNameLst>
                                          <p:attrName>style.visibility</p:attrName>
                                        </p:attrNameLst>
                                      </p:cBhvr>
                                      <p:to>
                                        <p:strVal val="visible"/>
                                      </p:to>
                                    </p:set>
                                    <p:animEffect transition="in" filter="box(in)">
                                      <p:cBhvr>
                                        <p:cTn id="7" dur="500"/>
                                        <p:tgtEl>
                                          <p:spTgt spid="4">
                                            <p:txEl>
                                              <p:charRg st="0" end="3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charRg st="117" end="142"/>
                                            </p:txEl>
                                          </p:spTgt>
                                        </p:tgtEl>
                                        <p:attrNameLst>
                                          <p:attrName>style.visibility</p:attrName>
                                        </p:attrNameLst>
                                      </p:cBhvr>
                                      <p:to>
                                        <p:strVal val="visible"/>
                                      </p:to>
                                    </p:set>
                                    <p:animEffect transition="in" filter="box(in)">
                                      <p:cBhvr>
                                        <p:cTn id="10" dur="500"/>
                                        <p:tgtEl>
                                          <p:spTgt spid="4">
                                            <p:txEl>
                                              <p:charRg st="117" end="14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xEl>
                                              <p:charRg st="31" end="117"/>
                                            </p:txEl>
                                          </p:spTgt>
                                        </p:tgtEl>
                                        <p:attrNameLst>
                                          <p:attrName>style.visibility</p:attrName>
                                        </p:attrNameLst>
                                      </p:cBhvr>
                                      <p:to>
                                        <p:strVal val="visible"/>
                                      </p:to>
                                    </p:set>
                                    <p:animEffect transition="in" filter="box(in)">
                                      <p:cBhvr>
                                        <p:cTn id="15" dur="500"/>
                                        <p:tgtEl>
                                          <p:spTgt spid="4">
                                            <p:txEl>
                                              <p:charRg st="31" end="11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
                                            <p:txEl>
                                              <p:charRg st="142" end="175"/>
                                            </p:txEl>
                                          </p:spTgt>
                                        </p:tgtEl>
                                        <p:attrNameLst>
                                          <p:attrName>style.visibility</p:attrName>
                                        </p:attrNameLst>
                                      </p:cBhvr>
                                      <p:to>
                                        <p:strVal val="visible"/>
                                      </p:to>
                                    </p:set>
                                    <p:animEffect transition="in" filter="box(in)">
                                      <p:cBhvr>
                                        <p:cTn id="20" dur="500"/>
                                        <p:tgtEl>
                                          <p:spTgt spid="4">
                                            <p:txEl>
                                              <p:charRg st="142" end="17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p:nvPr/>
        </p:nvSpPr>
        <p:spPr>
          <a:xfrm>
            <a:off x="2362200" y="2209800"/>
            <a:ext cx="4572000" cy="3962400"/>
          </a:xfrm>
          <a:prstGeom prst="rect">
            <a:avLst/>
          </a:prstGeom>
          <a:noFill/>
          <a:ln w="9525">
            <a:noFill/>
          </a:ln>
        </p:spPr>
        <p:txBody>
          <a:bodyPr lIns="92075" tIns="46038" rIns="92075" bIns="46038" anchor="t"/>
          <a:p>
            <a:pPr marL="370205" indent="-370205" algn="ctr" defTabSz="987425" eaLnBrk="0" hangingPunct="0">
              <a:lnSpc>
                <a:spcPct val="130000"/>
              </a:lnSpc>
              <a:spcBef>
                <a:spcPct val="20000"/>
              </a:spcBef>
              <a:buClr>
                <a:srgbClr val="3B2113"/>
              </a:buClr>
              <a:buSzPct val="75000"/>
              <a:buFont typeface="Wingdings" panose="05000000000000000000" pitchFamily="2" charset="2"/>
              <a:buChar char="F"/>
            </a:pPr>
            <a:endParaRPr lang="zh-CN" altLang="zh-CN" sz="4400" dirty="0">
              <a:solidFill>
                <a:schemeClr val="bg2"/>
              </a:solidFill>
              <a:latin typeface="黑体" panose="02010609060101010101" pitchFamily="49" charset="-122"/>
              <a:ea typeface="黑体" panose="02010609060101010101" pitchFamily="49" charset="-122"/>
            </a:endParaRPr>
          </a:p>
        </p:txBody>
      </p:sp>
      <p:sp>
        <p:nvSpPr>
          <p:cNvPr id="198659" name="Rectangle 3"/>
          <p:cNvSpPr>
            <a:spLocks noChangeArrowheads="1"/>
          </p:cNvSpPr>
          <p:nvPr/>
        </p:nvSpPr>
        <p:spPr bwMode="auto">
          <a:xfrm>
            <a:off x="6248400" y="228600"/>
            <a:ext cx="2743200" cy="609600"/>
          </a:xfrm>
          <a:prstGeom prst="rect">
            <a:avLst/>
          </a:prstGeom>
          <a:noFill/>
          <a:ln w="9525">
            <a:noFill/>
            <a:miter lim="800000"/>
          </a:ln>
          <a:effectLst/>
        </p:spPr>
        <p:txBody>
          <a:bodyPr lIns="92075" tIns="46038" rIns="92075" bIns="46038" anchor="ctr"/>
          <a:lstStyle/>
          <a:p>
            <a:pPr marL="0" marR="0" lvl="0" indent="0" algn="ctr" defTabSz="987425" rtl="0" eaLnBrk="0" fontAlgn="base" latinLnBrk="0" hangingPunct="0">
              <a:lnSpc>
                <a:spcPct val="100000"/>
              </a:lnSpc>
              <a:spcBef>
                <a:spcPct val="0"/>
              </a:spcBef>
              <a:spcAft>
                <a:spcPct val="0"/>
              </a:spcAft>
              <a:buClrTx/>
              <a:buSzTx/>
              <a:buFontTx/>
              <a:buNone/>
              <a:defRPr/>
            </a:pPr>
            <a:endParaRPr kumimoji="1" lang="zh-CN" altLang="zh-CN" sz="2800" b="1" i="0" u="none" strike="noStrike" kern="1200" cap="none" spc="0" normalizeH="0" baseline="0" noProof="0">
              <a:ln>
                <a:noFill/>
              </a:ln>
              <a:solidFill>
                <a:schemeClr val="tx2"/>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endParaRPr>
          </a:p>
        </p:txBody>
      </p:sp>
      <p:sp>
        <p:nvSpPr>
          <p:cNvPr id="21507" name="Line 4"/>
          <p:cNvSpPr/>
          <p:nvPr/>
        </p:nvSpPr>
        <p:spPr>
          <a:xfrm>
            <a:off x="3175" y="1066800"/>
            <a:ext cx="9139238" cy="0"/>
          </a:xfrm>
          <a:prstGeom prst="line">
            <a:avLst/>
          </a:prstGeom>
          <a:ln w="12700" cap="flat" cmpd="sng">
            <a:solidFill>
              <a:srgbClr val="FFFFFF"/>
            </a:solidFill>
            <a:prstDash val="solid"/>
            <a:round/>
            <a:headEnd type="none" w="sm" len="sm"/>
            <a:tailEnd type="none" w="sm" len="sm"/>
          </a:ln>
        </p:spPr>
      </p:sp>
      <p:sp>
        <p:nvSpPr>
          <p:cNvPr id="21508" name="Line 5"/>
          <p:cNvSpPr/>
          <p:nvPr/>
        </p:nvSpPr>
        <p:spPr>
          <a:xfrm>
            <a:off x="6324600" y="79375"/>
            <a:ext cx="0" cy="987425"/>
          </a:xfrm>
          <a:prstGeom prst="line">
            <a:avLst/>
          </a:prstGeom>
          <a:ln w="12700" cap="flat" cmpd="sng">
            <a:solidFill>
              <a:srgbClr val="FFFFFF"/>
            </a:solidFill>
            <a:prstDash val="solid"/>
            <a:round/>
            <a:headEnd type="none" w="sm" len="sm"/>
            <a:tailEnd type="none" w="sm" len="sm"/>
          </a:ln>
        </p:spPr>
      </p:sp>
      <p:graphicFrame>
        <p:nvGraphicFramePr>
          <p:cNvPr id="21509" name="Rectangle 2"/>
          <p:cNvGraphicFramePr/>
          <p:nvPr/>
        </p:nvGraphicFramePr>
        <p:xfrm>
          <a:off x="1524000" y="1905000"/>
          <a:ext cx="6096000" cy="3048000"/>
        </p:xfrm>
        <a:graphic>
          <a:graphicData uri="http://schemas.openxmlformats.org/presentationml/2006/ole">
            <mc:AlternateContent xmlns:mc="http://schemas.openxmlformats.org/markup-compatibility/2006">
              <mc:Choice xmlns:v="urn:schemas-microsoft-com:vml" Requires="v">
                <p:oleObj spid="_x0000_s3079" name="" r:id="rId1" imgW="0" imgH="0" progId="MS_ClipArt_Gallery.2">
                  <p:embed/>
                </p:oleObj>
              </mc:Choice>
              <mc:Fallback>
                <p:oleObj name="" r:id="rId1" imgW="0" imgH="0" progId="MS_ClipArt_Gallery.2">
                  <p:embed/>
                  <p:pic>
                    <p:nvPicPr>
                      <p:cNvPr id="0" name="图片 3078"/>
                      <p:cNvPicPr/>
                      <p:nvPr/>
                    </p:nvPicPr>
                    <p:blipFill>
                      <a:blip/>
                      <a:stretch>
                        <a:fillRect/>
                      </a:stretch>
                    </p:blipFill>
                    <p:spPr>
                      <a:xfrm>
                        <a:off x="1524000" y="1905000"/>
                        <a:ext cx="6096000" cy="3048000"/>
                      </a:xfrm>
                      <a:prstGeom prst="rect">
                        <a:avLst/>
                      </a:prstGeom>
                      <a:noFill/>
                      <a:ln w="38100">
                        <a:noFill/>
                        <a:miter/>
                      </a:ln>
                    </p:spPr>
                  </p:pic>
                </p:oleObj>
              </mc:Fallback>
            </mc:AlternateContent>
          </a:graphicData>
        </a:graphic>
      </p:graphicFrame>
      <p:sp>
        <p:nvSpPr>
          <p:cNvPr id="21510" name="Line 11"/>
          <p:cNvSpPr/>
          <p:nvPr/>
        </p:nvSpPr>
        <p:spPr>
          <a:xfrm>
            <a:off x="6858000" y="0"/>
            <a:ext cx="0" cy="533400"/>
          </a:xfrm>
          <a:prstGeom prst="line">
            <a:avLst/>
          </a:prstGeom>
          <a:ln w="9525" cap="flat" cmpd="sng">
            <a:solidFill>
              <a:schemeClr val="tx1"/>
            </a:solidFill>
            <a:prstDash val="solid"/>
            <a:round/>
            <a:headEnd type="none" w="sm" len="sm"/>
            <a:tailEnd type="none" w="sm" len="sm"/>
          </a:ln>
        </p:spPr>
      </p:sp>
      <p:sp>
        <p:nvSpPr>
          <p:cNvPr id="21511" name="Text Box 19"/>
          <p:cNvSpPr txBox="1"/>
          <p:nvPr/>
        </p:nvSpPr>
        <p:spPr>
          <a:xfrm>
            <a:off x="857250" y="857250"/>
            <a:ext cx="6913563" cy="1446213"/>
          </a:xfrm>
          <a:prstGeom prst="rect">
            <a:avLst/>
          </a:prstGeom>
          <a:noFill/>
          <a:ln w="9525">
            <a:noFill/>
          </a:ln>
        </p:spPr>
        <p:txBody>
          <a:bodyPr anchor="t">
            <a:spAutoFit/>
          </a:bodyPr>
          <a:p>
            <a:pPr algn="ctr" defTabSz="914400"/>
            <a:r>
              <a:rPr lang="en-US" altLang="zh-CN" sz="2800" dirty="0">
                <a:solidFill>
                  <a:srgbClr val="C00000"/>
                </a:solidFill>
                <a:latin typeface="Arial Black" panose="020B0A04020102020204" pitchFamily="34" charset="0"/>
                <a:ea typeface="宋体" panose="02010600030101010101" pitchFamily="2" charset="-122"/>
              </a:rPr>
              <a:t>Some guidelines for introduction</a:t>
            </a:r>
            <a:endParaRPr lang="en-US" altLang="zh-CN" sz="2800" dirty="0">
              <a:solidFill>
                <a:srgbClr val="C00000"/>
              </a:solidFill>
              <a:latin typeface="Arial Black" panose="020B0A04020102020204" pitchFamily="34" charset="0"/>
              <a:ea typeface="宋体" panose="02010600030101010101" pitchFamily="2" charset="-122"/>
            </a:endParaRPr>
          </a:p>
          <a:p>
            <a:pPr defTabSz="914400">
              <a:buFont typeface="Wingdings" panose="05000000000000000000" pitchFamily="2" charset="2"/>
              <a:buChar char="u"/>
            </a:pPr>
            <a:r>
              <a:rPr lang="en-US" altLang="zh-CN" sz="3200" dirty="0">
                <a:solidFill>
                  <a:srgbClr val="003C78"/>
                </a:solidFill>
                <a:latin typeface="Arial Black" panose="020B0A04020102020204" pitchFamily="34" charset="0"/>
                <a:ea typeface="宋体" panose="02010600030101010101" pitchFamily="2" charset="-122"/>
              </a:rPr>
              <a:t> </a:t>
            </a:r>
            <a:r>
              <a:rPr lang="en-US" altLang="zh-CN" sz="3200" dirty="0">
                <a:solidFill>
                  <a:srgbClr val="003C78"/>
                </a:solidFill>
                <a:latin typeface="MS PMincho" pitchFamily="18" charset="-128"/>
                <a:ea typeface="MS PMincho" pitchFamily="18" charset="-128"/>
              </a:rPr>
              <a:t>Sequence of Introducing</a:t>
            </a:r>
            <a:endParaRPr lang="zh-CN" altLang="en-US" sz="3200" dirty="0">
              <a:solidFill>
                <a:srgbClr val="003C78"/>
              </a:solidFill>
              <a:latin typeface="MS PMincho" pitchFamily="18" charset="-128"/>
              <a:ea typeface="MS PMincho" pitchFamily="18" charset="-128"/>
            </a:endParaRPr>
          </a:p>
          <a:p>
            <a:pPr algn="ctr" defTabSz="914400">
              <a:buFont typeface="Wingdings" panose="05000000000000000000" pitchFamily="2" charset="2"/>
              <a:buChar char="u"/>
            </a:pPr>
            <a:endParaRPr lang="en-US" altLang="zh-CN" sz="2800" dirty="0">
              <a:solidFill>
                <a:srgbClr val="003C78"/>
              </a:solidFill>
              <a:latin typeface="Arial Black" panose="020B0A04020102020204" pitchFamily="34" charset="0"/>
              <a:ea typeface="宋体" panose="02010600030101010101" pitchFamily="2" charset="-122"/>
            </a:endParaRPr>
          </a:p>
        </p:txBody>
      </p:sp>
      <p:sp>
        <p:nvSpPr>
          <p:cNvPr id="21" name="Text Box 7"/>
          <p:cNvSpPr txBox="1">
            <a:spLocks noChangeArrowheads="1"/>
          </p:cNvSpPr>
          <p:nvPr/>
        </p:nvSpPr>
        <p:spPr bwMode="auto">
          <a:xfrm>
            <a:off x="500063" y="1714500"/>
            <a:ext cx="3857625" cy="5756275"/>
          </a:xfrm>
          <a:prstGeom prst="rect">
            <a:avLst/>
          </a:prstGeom>
          <a:noFill/>
          <a:ln w="9525">
            <a:noFill/>
            <a:miter lim="800000"/>
          </a:ln>
          <a:effectLst/>
        </p:spPr>
        <p:txBody>
          <a:bodyPr lIns="92075" tIns="46038" rIns="92075" bIns="46038">
            <a:spAutoFit/>
          </a:bodyPr>
          <a:lstStyle/>
          <a:p>
            <a:pPr marL="0" marR="0" lvl="1" indent="0" algn="ctr" defTabSz="762000" rtl="0" eaLnBrk="0" fontAlgn="base" latinLnBrk="0" hangingPunct="0">
              <a:lnSpc>
                <a:spcPct val="100000"/>
              </a:lnSpc>
              <a:spcBef>
                <a:spcPct val="5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woman</a:t>
            </a:r>
            <a:endPar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endParaRPr>
          </a:p>
          <a:p>
            <a:pPr marL="0" marR="0" lvl="1" indent="0" algn="ctr" defTabSz="762000" rtl="0" eaLnBrk="0" fontAlgn="base" latinLnBrk="0" hangingPunct="0">
              <a:lnSpc>
                <a:spcPct val="100000"/>
              </a:lnSpc>
              <a:spcBef>
                <a:spcPct val="5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Superior</a:t>
            </a:r>
            <a:endPar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endParaRPr>
          </a:p>
          <a:p>
            <a:pPr marL="0" marR="0" lvl="1" indent="0" algn="ctr" defTabSz="762000" rtl="0" eaLnBrk="0" fontAlgn="base" latinLnBrk="0" hangingPunct="0">
              <a:lnSpc>
                <a:spcPct val="100000"/>
              </a:lnSpc>
              <a:spcBef>
                <a:spcPct val="5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old</a:t>
            </a:r>
            <a:endPar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endParaRPr>
          </a:p>
          <a:p>
            <a:pPr marL="0" marR="0" lvl="1" indent="0" algn="ctr" defTabSz="762000" rtl="0" eaLnBrk="0" fontAlgn="base" latinLnBrk="0" hangingPunct="0">
              <a:lnSpc>
                <a:spcPct val="100000"/>
              </a:lnSpc>
              <a:spcBef>
                <a:spcPct val="5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Colleague </a:t>
            </a:r>
            <a:endPar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endParaRPr>
          </a:p>
          <a:p>
            <a:pPr marL="0" marR="0" lvl="1" indent="0" algn="ctr" defTabSz="762000" rtl="0" eaLnBrk="0" fontAlgn="base" latinLnBrk="0" hangingPunct="0">
              <a:lnSpc>
                <a:spcPct val="100000"/>
              </a:lnSpc>
              <a:spcBef>
                <a:spcPct val="5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domestic colleagues</a:t>
            </a:r>
            <a:endPar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endParaRPr>
          </a:p>
          <a:p>
            <a:pPr marL="0" marR="0" lvl="1" indent="0" algn="ctr" defTabSz="762000" rtl="0" eaLnBrk="0" fontAlgn="base" latinLnBrk="0" hangingPunct="0">
              <a:lnSpc>
                <a:spcPct val="100000"/>
              </a:lnSpc>
              <a:spcBef>
                <a:spcPct val="5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guest</a:t>
            </a:r>
            <a:endPar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endParaRPr>
          </a:p>
          <a:p>
            <a:pPr marL="0" marR="0" lvl="1" indent="0" algn="ctr" defTabSz="762000" rtl="0" eaLnBrk="0" fontAlgn="base" latinLnBrk="0" hangingPunct="0">
              <a:lnSpc>
                <a:spcPct val="100000"/>
              </a:lnSpc>
              <a:spcBef>
                <a:spcPct val="50000"/>
              </a:spcBef>
              <a:spcAft>
                <a:spcPct val="0"/>
              </a:spcAft>
              <a:buClrTx/>
              <a:buSzTx/>
              <a:buFontTx/>
              <a:buNone/>
              <a:defRPr/>
            </a:pPr>
            <a:endPar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endParaRPr>
          </a:p>
          <a:p>
            <a:pPr marL="0" marR="0" lvl="1" indent="0" algn="ctr" defTabSz="762000" rtl="0" eaLnBrk="0" fontAlgn="base" latinLnBrk="0" hangingPunct="0">
              <a:lnSpc>
                <a:spcPct val="100000"/>
              </a:lnSpc>
              <a:spcBef>
                <a:spcPct val="50000"/>
              </a:spcBef>
              <a:spcAft>
                <a:spcPct val="0"/>
              </a:spcAft>
              <a:buClrTx/>
              <a:buSzTx/>
              <a:buFontTx/>
              <a:buNone/>
              <a:defRPr/>
            </a:pPr>
            <a:endPar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endParaRPr>
          </a:p>
        </p:txBody>
      </p:sp>
      <p:sp>
        <p:nvSpPr>
          <p:cNvPr id="28" name="Text Box 7"/>
          <p:cNvSpPr txBox="1">
            <a:spLocks noChangeArrowheads="1"/>
          </p:cNvSpPr>
          <p:nvPr/>
        </p:nvSpPr>
        <p:spPr bwMode="auto">
          <a:xfrm>
            <a:off x="4357688" y="1643063"/>
            <a:ext cx="3857625" cy="5110163"/>
          </a:xfrm>
          <a:prstGeom prst="rect">
            <a:avLst/>
          </a:prstGeom>
          <a:noFill/>
          <a:ln w="9525">
            <a:noFill/>
            <a:miter lim="800000"/>
          </a:ln>
          <a:effectLst/>
        </p:spPr>
        <p:txBody>
          <a:bodyPr lIns="92075" tIns="46038" rIns="92075" bIns="46038">
            <a:spAutoFit/>
          </a:bodyPr>
          <a:lstStyle/>
          <a:p>
            <a:pPr marL="0" marR="0" lvl="1" indent="0" algn="ctr" defTabSz="762000" rtl="0" eaLnBrk="0" fontAlgn="base" latinLnBrk="0" hangingPunct="0">
              <a:lnSpc>
                <a:spcPct val="100000"/>
              </a:lnSpc>
              <a:spcBef>
                <a:spcPct val="5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inferior</a:t>
            </a:r>
            <a:endPar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endParaRPr>
          </a:p>
          <a:p>
            <a:pPr marL="0" marR="0" lvl="1" indent="0" algn="ctr" defTabSz="762000" rtl="0" eaLnBrk="0" fontAlgn="base" latinLnBrk="0" hangingPunct="0">
              <a:lnSpc>
                <a:spcPct val="100000"/>
              </a:lnSpc>
              <a:spcBef>
                <a:spcPct val="5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 foreign colleagues</a:t>
            </a:r>
            <a:endPar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endParaRPr>
          </a:p>
          <a:p>
            <a:pPr marL="0" marR="0" lvl="1" indent="0" algn="ctr" defTabSz="762000" rtl="0" eaLnBrk="0" fontAlgn="base" latinLnBrk="0" hangingPunct="0">
              <a:lnSpc>
                <a:spcPct val="100000"/>
              </a:lnSpc>
              <a:spcBef>
                <a:spcPct val="5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official</a:t>
            </a:r>
            <a:endPar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endParaRPr>
          </a:p>
          <a:p>
            <a:pPr marL="0" marR="0" lvl="1" indent="0" algn="ctr" defTabSz="762000" rtl="0" eaLnBrk="0" fontAlgn="base" latinLnBrk="0" hangingPunct="0">
              <a:lnSpc>
                <a:spcPct val="100000"/>
              </a:lnSpc>
              <a:spcBef>
                <a:spcPct val="5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non-official</a:t>
            </a:r>
            <a:endPar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endParaRPr>
          </a:p>
          <a:p>
            <a:pPr marL="0" marR="0" lvl="1" indent="0" algn="ctr" defTabSz="762000" rtl="0" eaLnBrk="0" fontAlgn="base" latinLnBrk="0" hangingPunct="0">
              <a:lnSpc>
                <a:spcPct val="100000"/>
              </a:lnSpc>
              <a:spcBef>
                <a:spcPct val="5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man</a:t>
            </a:r>
            <a:endPar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endParaRPr>
          </a:p>
          <a:p>
            <a:pPr marL="0" marR="0" lvl="1" indent="0" algn="ctr" defTabSz="762000" rtl="0" eaLnBrk="0" fontAlgn="base" latinLnBrk="0" hangingPunct="0">
              <a:lnSpc>
                <a:spcPct val="100000"/>
              </a:lnSpc>
              <a:spcBef>
                <a:spcPct val="5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Young</a:t>
            </a:r>
            <a:endParaRPr kumimoji="1"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Times New Roman" panose="02020603050405020304" pitchFamily="18" charset="0"/>
              <a:sym typeface="+mn-ea"/>
            </a:endParaRPr>
          </a:p>
          <a:p>
            <a:pPr marL="0" marR="0" lvl="1" indent="0" algn="ctr" defTabSz="762000" rtl="0" eaLnBrk="0" fontAlgn="base" latinLnBrk="0" hangingPunct="0">
              <a:lnSpc>
                <a:spcPct val="100000"/>
              </a:lnSpc>
              <a:spcBef>
                <a:spcPct val="50000"/>
              </a:spcBef>
              <a:spcAft>
                <a:spcPct val="0"/>
              </a:spcAft>
              <a:buClrTx/>
              <a:buSzTx/>
              <a:buFontTx/>
              <a:buNone/>
              <a:defRPr/>
            </a:pPr>
            <a:endParaRPr kumimoji="1"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ox(in)">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p:nvPr/>
        </p:nvSpPr>
        <p:spPr>
          <a:xfrm>
            <a:off x="2362200" y="2209800"/>
            <a:ext cx="4572000" cy="3962400"/>
          </a:xfrm>
          <a:prstGeom prst="rect">
            <a:avLst/>
          </a:prstGeom>
          <a:noFill/>
          <a:ln w="9525">
            <a:noFill/>
          </a:ln>
        </p:spPr>
        <p:txBody>
          <a:bodyPr lIns="92075" tIns="46038" rIns="92075" bIns="46038" anchor="t"/>
          <a:p>
            <a:pPr marL="370205" indent="-370205" algn="ctr" defTabSz="987425" eaLnBrk="0" hangingPunct="0">
              <a:lnSpc>
                <a:spcPct val="130000"/>
              </a:lnSpc>
              <a:spcBef>
                <a:spcPct val="20000"/>
              </a:spcBef>
              <a:buClr>
                <a:srgbClr val="3B2113"/>
              </a:buClr>
              <a:buSzPct val="75000"/>
              <a:buFont typeface="Wingdings" panose="05000000000000000000" pitchFamily="2" charset="2"/>
              <a:buChar char="F"/>
            </a:pPr>
            <a:endParaRPr lang="zh-CN" altLang="zh-CN" sz="4400" dirty="0">
              <a:solidFill>
                <a:schemeClr val="bg2"/>
              </a:solidFill>
              <a:latin typeface="黑体" panose="02010609060101010101" pitchFamily="49" charset="-122"/>
              <a:ea typeface="黑体" panose="02010609060101010101" pitchFamily="49" charset="-122"/>
            </a:endParaRPr>
          </a:p>
        </p:txBody>
      </p:sp>
      <p:sp>
        <p:nvSpPr>
          <p:cNvPr id="198659" name="Rectangle 3"/>
          <p:cNvSpPr>
            <a:spLocks noChangeArrowheads="1"/>
          </p:cNvSpPr>
          <p:nvPr/>
        </p:nvSpPr>
        <p:spPr bwMode="auto">
          <a:xfrm>
            <a:off x="6248400" y="228600"/>
            <a:ext cx="2743200" cy="609600"/>
          </a:xfrm>
          <a:prstGeom prst="rect">
            <a:avLst/>
          </a:prstGeom>
          <a:noFill/>
          <a:ln w="9525">
            <a:noFill/>
            <a:miter lim="800000"/>
          </a:ln>
          <a:effectLst/>
        </p:spPr>
        <p:txBody>
          <a:bodyPr lIns="92075" tIns="46038" rIns="92075" bIns="46038" anchor="ctr"/>
          <a:lstStyle/>
          <a:p>
            <a:pPr marL="0" marR="0" lvl="0" indent="0" algn="ctr" defTabSz="987425" rtl="0" eaLnBrk="0" fontAlgn="base" latinLnBrk="0" hangingPunct="0">
              <a:lnSpc>
                <a:spcPct val="100000"/>
              </a:lnSpc>
              <a:spcBef>
                <a:spcPct val="0"/>
              </a:spcBef>
              <a:spcAft>
                <a:spcPct val="0"/>
              </a:spcAft>
              <a:buClrTx/>
              <a:buSzTx/>
              <a:buFontTx/>
              <a:buNone/>
              <a:defRPr/>
            </a:pPr>
            <a:endParaRPr kumimoji="1" lang="zh-CN" altLang="zh-CN" sz="2800" b="1" i="0" u="none" strike="noStrike" kern="1200" cap="none" spc="0" normalizeH="0" baseline="0" noProof="0">
              <a:ln>
                <a:noFill/>
              </a:ln>
              <a:solidFill>
                <a:schemeClr val="tx2"/>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endParaRPr>
          </a:p>
        </p:txBody>
      </p:sp>
      <p:sp>
        <p:nvSpPr>
          <p:cNvPr id="22531" name="Line 4"/>
          <p:cNvSpPr/>
          <p:nvPr/>
        </p:nvSpPr>
        <p:spPr>
          <a:xfrm>
            <a:off x="3175" y="1066800"/>
            <a:ext cx="9139238" cy="0"/>
          </a:xfrm>
          <a:prstGeom prst="line">
            <a:avLst/>
          </a:prstGeom>
          <a:ln w="12700" cap="flat" cmpd="sng">
            <a:solidFill>
              <a:srgbClr val="FFFFFF"/>
            </a:solidFill>
            <a:prstDash val="solid"/>
            <a:round/>
            <a:headEnd type="none" w="sm" len="sm"/>
            <a:tailEnd type="none" w="sm" len="sm"/>
          </a:ln>
        </p:spPr>
      </p:sp>
      <p:sp>
        <p:nvSpPr>
          <p:cNvPr id="22532" name="Line 5"/>
          <p:cNvSpPr/>
          <p:nvPr/>
        </p:nvSpPr>
        <p:spPr>
          <a:xfrm>
            <a:off x="6324600" y="79375"/>
            <a:ext cx="0" cy="987425"/>
          </a:xfrm>
          <a:prstGeom prst="line">
            <a:avLst/>
          </a:prstGeom>
          <a:ln w="12700" cap="flat" cmpd="sng">
            <a:solidFill>
              <a:srgbClr val="FFFFFF"/>
            </a:solidFill>
            <a:prstDash val="solid"/>
            <a:round/>
            <a:headEnd type="none" w="sm" len="sm"/>
            <a:tailEnd type="none" w="sm" len="sm"/>
          </a:ln>
        </p:spPr>
      </p:sp>
      <p:sp>
        <p:nvSpPr>
          <p:cNvPr id="198662" name="Text Box 6"/>
          <p:cNvSpPr txBox="1">
            <a:spLocks noChangeArrowheads="1"/>
          </p:cNvSpPr>
          <p:nvPr/>
        </p:nvSpPr>
        <p:spPr bwMode="auto">
          <a:xfrm>
            <a:off x="1600200" y="2149475"/>
            <a:ext cx="7010400" cy="762000"/>
          </a:xfrm>
          <a:prstGeom prst="rect">
            <a:avLst/>
          </a:prstGeom>
          <a:noFill/>
          <a:ln w="9525">
            <a:noFill/>
            <a:miter lim="800000"/>
          </a:ln>
          <a:effectLst/>
        </p:spPr>
        <p:txBody>
          <a:bodyPr lIns="92075" tIns="46038" rIns="92075" bIns="46038" anchor="ctr">
            <a:spAutoFit/>
          </a:bodyPr>
          <a:lstStyle/>
          <a:p>
            <a:pPr marR="0" defTabSz="762000" eaLnBrk="0" hangingPunct="0">
              <a:lnSpc>
                <a:spcPct val="110000"/>
              </a:lnSpc>
              <a:spcBef>
                <a:spcPct val="50000"/>
              </a:spcBef>
              <a:buClrTx/>
              <a:buSzTx/>
              <a:buFont typeface="Wingdings" panose="05000000000000000000" pitchFamily="2" charset="2"/>
              <a:buChar char="F"/>
              <a:defRPr/>
            </a:pPr>
            <a:endParaRPr kumimoji="1" lang="zh-CN" altLang="zh-CN" sz="4000" kern="1200" cap="none" spc="0" normalizeH="0" baseline="0" noProof="0">
              <a:solidFill>
                <a:schemeClr val="bg2"/>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198663" name="Text Box 7"/>
          <p:cNvSpPr txBox="1">
            <a:spLocks noChangeArrowheads="1"/>
          </p:cNvSpPr>
          <p:nvPr/>
        </p:nvSpPr>
        <p:spPr bwMode="auto">
          <a:xfrm>
            <a:off x="714375" y="4214813"/>
            <a:ext cx="2286000" cy="641350"/>
          </a:xfrm>
          <a:prstGeom prst="rect">
            <a:avLst/>
          </a:prstGeom>
          <a:noFill/>
          <a:ln w="9525">
            <a:noFill/>
            <a:miter lim="800000"/>
          </a:ln>
          <a:effectLst/>
        </p:spPr>
        <p:txBody>
          <a:bodyPr lIns="92075" tIns="46038" rIns="92075" bIns="46038">
            <a:spAutoFit/>
          </a:bodyPr>
          <a:lstStyle/>
          <a:p>
            <a:pPr marR="0" algn="ctr" defTabSz="762000" eaLnBrk="0" hangingPunct="0">
              <a:spcBef>
                <a:spcPct val="50000"/>
              </a:spcBef>
              <a:buClrTx/>
              <a:buSzTx/>
              <a:defRPr/>
            </a:pPr>
            <a:r>
              <a:rPr kumimoji="1" lang="en-US" altLang="zh-CN"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Colleague</a:t>
            </a:r>
            <a:endParaRPr kumimoji="1" lang="zh-CN" altLang="en-US"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endParaRPr>
          </a:p>
        </p:txBody>
      </p:sp>
      <p:sp>
        <p:nvSpPr>
          <p:cNvPr id="198664" name="Text Box 8"/>
          <p:cNvSpPr txBox="1">
            <a:spLocks noChangeArrowheads="1"/>
          </p:cNvSpPr>
          <p:nvPr/>
        </p:nvSpPr>
        <p:spPr bwMode="auto">
          <a:xfrm>
            <a:off x="6357938" y="2786063"/>
            <a:ext cx="2286000" cy="641350"/>
          </a:xfrm>
          <a:prstGeom prst="rect">
            <a:avLst/>
          </a:prstGeom>
          <a:noFill/>
          <a:ln w="9525">
            <a:noFill/>
            <a:miter lim="800000"/>
          </a:ln>
          <a:effectLst/>
        </p:spPr>
        <p:txBody>
          <a:bodyPr lIns="92075" tIns="46038" rIns="92075" bIns="46038" anchor="ctr">
            <a:spAutoFit/>
          </a:bodyPr>
          <a:lstStyle/>
          <a:p>
            <a:pPr marR="0" algn="ctr" defTabSz="762000" eaLnBrk="0" hangingPunct="0">
              <a:spcBef>
                <a:spcPct val="50000"/>
              </a:spcBef>
              <a:buClrTx/>
              <a:buSzTx/>
              <a:buFont typeface="Monotype Sorts" pitchFamily="2" charset="2"/>
              <a:defRPr/>
            </a:pPr>
            <a:r>
              <a:rPr kumimoji="1" lang="en-US" altLang="zh-CN"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Superior</a:t>
            </a:r>
            <a:endParaRPr kumimoji="1" lang="zh-CN" altLang="en-US"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endParaRPr>
          </a:p>
        </p:txBody>
      </p:sp>
      <p:graphicFrame>
        <p:nvGraphicFramePr>
          <p:cNvPr id="22536" name="Rectangle 2"/>
          <p:cNvGraphicFramePr/>
          <p:nvPr/>
        </p:nvGraphicFramePr>
        <p:xfrm>
          <a:off x="1524000" y="1905000"/>
          <a:ext cx="6096000" cy="3048000"/>
        </p:xfrm>
        <a:graphic>
          <a:graphicData uri="http://schemas.openxmlformats.org/presentationml/2006/ole">
            <mc:AlternateContent xmlns:mc="http://schemas.openxmlformats.org/markup-compatibility/2006">
              <mc:Choice xmlns:v="urn:schemas-microsoft-com:vml" Requires="v">
                <p:oleObj spid="_x0000_s3077" name="" r:id="rId1" imgW="0" imgH="0" progId="MS_ClipArt_Gallery.2">
                  <p:embed/>
                </p:oleObj>
              </mc:Choice>
              <mc:Fallback>
                <p:oleObj name="" r:id="rId1" imgW="0" imgH="0" progId="MS_ClipArt_Gallery.2">
                  <p:embed/>
                  <p:pic>
                    <p:nvPicPr>
                      <p:cNvPr id="0" name="图片 3076"/>
                      <p:cNvPicPr/>
                      <p:nvPr/>
                    </p:nvPicPr>
                    <p:blipFill>
                      <a:blip/>
                      <a:stretch>
                        <a:fillRect/>
                      </a:stretch>
                    </p:blipFill>
                    <p:spPr>
                      <a:xfrm>
                        <a:off x="1524000" y="1905000"/>
                        <a:ext cx="6096000" cy="3048000"/>
                      </a:xfrm>
                      <a:prstGeom prst="rect">
                        <a:avLst/>
                      </a:prstGeom>
                      <a:noFill/>
                      <a:ln w="38100">
                        <a:noFill/>
                        <a:miter/>
                      </a:ln>
                    </p:spPr>
                  </p:pic>
                </p:oleObj>
              </mc:Fallback>
            </mc:AlternateContent>
          </a:graphicData>
        </a:graphic>
      </p:graphicFrame>
      <p:sp>
        <p:nvSpPr>
          <p:cNvPr id="22537" name="Line 11"/>
          <p:cNvSpPr/>
          <p:nvPr/>
        </p:nvSpPr>
        <p:spPr>
          <a:xfrm>
            <a:off x="6858000" y="0"/>
            <a:ext cx="0" cy="533400"/>
          </a:xfrm>
          <a:prstGeom prst="line">
            <a:avLst/>
          </a:prstGeom>
          <a:ln w="9525" cap="flat" cmpd="sng">
            <a:solidFill>
              <a:schemeClr val="tx1"/>
            </a:solidFill>
            <a:prstDash val="solid"/>
            <a:round/>
            <a:headEnd type="none" w="sm" len="sm"/>
            <a:tailEnd type="none" w="sm" len="sm"/>
          </a:ln>
        </p:spPr>
      </p:sp>
      <p:graphicFrame>
        <p:nvGraphicFramePr>
          <p:cNvPr id="22538" name="Object 3"/>
          <p:cNvGraphicFramePr/>
          <p:nvPr/>
        </p:nvGraphicFramePr>
        <p:xfrm>
          <a:off x="3276600" y="2857500"/>
          <a:ext cx="2819400" cy="2636838"/>
        </p:xfrm>
        <a:graphic>
          <a:graphicData uri="http://schemas.openxmlformats.org/presentationml/2006/ole">
            <mc:AlternateContent xmlns:mc="http://schemas.openxmlformats.org/markup-compatibility/2006">
              <mc:Choice xmlns:v="urn:schemas-microsoft-com:vml" Requires="v">
                <p:oleObj spid="_x0000_s3076" name="" r:id="rId2" imgW="6774180" imgH="4129405" progId="MS_ClipArt_Gallery.2">
                  <p:embed/>
                </p:oleObj>
              </mc:Choice>
              <mc:Fallback>
                <p:oleObj name="" r:id="rId2" imgW="6774180" imgH="4129405" progId="MS_ClipArt_Gallery.2">
                  <p:embed/>
                  <p:pic>
                    <p:nvPicPr>
                      <p:cNvPr id="0" name="图片 3075"/>
                      <p:cNvPicPr/>
                      <p:nvPr/>
                    </p:nvPicPr>
                    <p:blipFill>
                      <a:blip r:embed="rId3"/>
                      <a:stretch>
                        <a:fillRect/>
                      </a:stretch>
                    </p:blipFill>
                    <p:spPr>
                      <a:xfrm>
                        <a:off x="3276600" y="2857500"/>
                        <a:ext cx="2819400" cy="2636838"/>
                      </a:xfrm>
                      <a:prstGeom prst="rect">
                        <a:avLst/>
                      </a:prstGeom>
                      <a:noFill/>
                      <a:ln w="38100">
                        <a:noFill/>
                        <a:miter/>
                      </a:ln>
                    </p:spPr>
                  </p:pic>
                </p:oleObj>
              </mc:Fallback>
            </mc:AlternateContent>
          </a:graphicData>
        </a:graphic>
      </p:graphicFrame>
      <p:sp>
        <p:nvSpPr>
          <p:cNvPr id="198670" name="Text Box 14"/>
          <p:cNvSpPr txBox="1">
            <a:spLocks noChangeArrowheads="1"/>
          </p:cNvSpPr>
          <p:nvPr/>
        </p:nvSpPr>
        <p:spPr bwMode="auto">
          <a:xfrm>
            <a:off x="6715125" y="2214563"/>
            <a:ext cx="1295400" cy="641350"/>
          </a:xfrm>
          <a:prstGeom prst="rect">
            <a:avLst/>
          </a:prstGeom>
          <a:noFill/>
          <a:ln w="9525">
            <a:noFill/>
            <a:miter lim="800000"/>
            <a:headEnd type="none" w="sm" len="sm"/>
            <a:tailEnd type="none" w="sm" len="sm"/>
          </a:ln>
          <a:effectLst/>
        </p:spPr>
        <p:txBody>
          <a:bodyPr lIns="92075" tIns="46038" rIns="92075" bIns="46038" anchor="ctr">
            <a:spAutoFit/>
          </a:bodyPr>
          <a:lstStyle/>
          <a:p>
            <a:pPr marR="0" algn="ctr" defTabSz="762000" eaLnBrk="0" hangingPunct="0">
              <a:spcBef>
                <a:spcPct val="50000"/>
              </a:spcBef>
              <a:buClrTx/>
              <a:buSzTx/>
              <a:defRPr/>
            </a:pPr>
            <a:r>
              <a:rPr kumimoji="1" lang="en-US" altLang="zh-CN"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old</a:t>
            </a:r>
            <a:endParaRPr kumimoji="1" lang="zh-CN" altLang="en-US"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endParaRPr>
          </a:p>
        </p:txBody>
      </p:sp>
      <p:sp>
        <p:nvSpPr>
          <p:cNvPr id="198671" name="Text Box 15"/>
          <p:cNvSpPr txBox="1">
            <a:spLocks noChangeArrowheads="1"/>
          </p:cNvSpPr>
          <p:nvPr/>
        </p:nvSpPr>
        <p:spPr bwMode="auto">
          <a:xfrm>
            <a:off x="6786563" y="4214813"/>
            <a:ext cx="1371600" cy="641350"/>
          </a:xfrm>
          <a:prstGeom prst="rect">
            <a:avLst/>
          </a:prstGeom>
          <a:noFill/>
          <a:ln w="9525">
            <a:noFill/>
            <a:miter lim="800000"/>
            <a:headEnd type="none" w="sm" len="sm"/>
            <a:tailEnd type="none" w="sm" len="sm"/>
          </a:ln>
          <a:effectLst/>
        </p:spPr>
        <p:txBody>
          <a:bodyPr lIns="92075" tIns="46038" rIns="92075" bIns="46038" anchor="ctr">
            <a:spAutoFit/>
          </a:bodyPr>
          <a:lstStyle/>
          <a:p>
            <a:pPr marR="0" algn="ctr" defTabSz="762000" eaLnBrk="0" hangingPunct="0">
              <a:spcBef>
                <a:spcPct val="50000"/>
              </a:spcBef>
              <a:buClrTx/>
              <a:buSzTx/>
              <a:defRPr/>
            </a:pPr>
            <a:r>
              <a:rPr kumimoji="1" lang="en-US" altLang="zh-CN"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Guest</a:t>
            </a:r>
            <a:endParaRPr kumimoji="1" lang="zh-CN" altLang="en-US"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endParaRPr>
          </a:p>
        </p:txBody>
      </p:sp>
      <p:sp>
        <p:nvSpPr>
          <p:cNvPr id="198673" name="Rectangle 17"/>
          <p:cNvSpPr>
            <a:spLocks noChangeArrowheads="1"/>
          </p:cNvSpPr>
          <p:nvPr/>
        </p:nvSpPr>
        <p:spPr bwMode="auto">
          <a:xfrm>
            <a:off x="857250" y="2143125"/>
            <a:ext cx="2009775" cy="641350"/>
          </a:xfrm>
          <a:prstGeom prst="rect">
            <a:avLst/>
          </a:prstGeom>
          <a:noFill/>
          <a:ln w="9525">
            <a:noFill/>
            <a:miter lim="800000"/>
            <a:headEnd type="none" w="sm" len="sm"/>
            <a:tailEnd type="none" w="sm" len="sm"/>
          </a:ln>
          <a:effectLst/>
        </p:spPr>
        <p:txBody>
          <a:bodyPr lIns="92075" tIns="46038" rIns="92075" bIns="46038" anchor="ctr">
            <a:spAutoFit/>
          </a:bodyPr>
          <a:lstStyle/>
          <a:p>
            <a:pPr marL="0" marR="0" lvl="0" indent="0" algn="ctr" defTabSz="762000" rtl="0" eaLnBrk="0" fontAlgn="base" latinLnBrk="0" hangingPunct="0">
              <a:lnSpc>
                <a:spcPct val="100000"/>
              </a:lnSpc>
              <a:spcBef>
                <a:spcPct val="50000"/>
              </a:spcBef>
              <a:spcAft>
                <a:spcPct val="0"/>
              </a:spcAft>
              <a:buClrTx/>
              <a:buSzTx/>
              <a:buFont typeface="Wingdings" panose="05000000000000000000" pitchFamily="2" charset="2"/>
              <a:buChar char=" "/>
              <a:defRPr/>
            </a:pPr>
            <a:r>
              <a:rPr kumimoji="1" lang="en-US" altLang="zh-CN"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mn-ea"/>
              </a:rPr>
              <a:t>Young</a:t>
            </a:r>
            <a:endParaRPr kumimoji="1"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sym typeface="+mn-ea"/>
            </a:endParaRPr>
          </a:p>
        </p:txBody>
      </p:sp>
      <p:sp>
        <p:nvSpPr>
          <p:cNvPr id="198675" name="Rectangle 19"/>
          <p:cNvSpPr>
            <a:spLocks noChangeArrowheads="1"/>
          </p:cNvSpPr>
          <p:nvPr/>
        </p:nvSpPr>
        <p:spPr bwMode="auto">
          <a:xfrm>
            <a:off x="1000125" y="2714625"/>
            <a:ext cx="2105025" cy="701675"/>
          </a:xfrm>
          <a:prstGeom prst="rect">
            <a:avLst/>
          </a:prstGeom>
          <a:noFill/>
          <a:ln w="9525">
            <a:noFill/>
            <a:miter lim="800000"/>
            <a:headEnd type="none" w="sm" len="sm"/>
            <a:tailEnd type="none" w="sm" len="sm"/>
          </a:ln>
          <a:effectLst/>
        </p:spPr>
        <p:txBody>
          <a:bodyPr lIns="92075" tIns="46038" rIns="92075" bIns="46038" anchor="ctr">
            <a:spAutoFit/>
          </a:bodyPr>
          <a:lstStyle/>
          <a:p>
            <a:pPr marL="0" marR="0" lvl="0" indent="0" algn="ctr" defTabSz="762000" rtl="0" eaLnBrk="0" fontAlgn="base" latinLnBrk="0" hangingPunct="0">
              <a:lnSpc>
                <a:spcPct val="110000"/>
              </a:lnSpc>
              <a:spcBef>
                <a:spcPct val="0"/>
              </a:spcBef>
              <a:spcAft>
                <a:spcPct val="0"/>
              </a:spcAft>
              <a:buClrTx/>
              <a:buSzTx/>
              <a:buFontTx/>
              <a:buNone/>
              <a:defRPr/>
            </a:pPr>
            <a:r>
              <a:rPr kumimoji="1" lang="en-US" altLang="zh-CN"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mn-ea"/>
              </a:rPr>
              <a:t>inferior</a:t>
            </a:r>
            <a:endParaRPr kumimoji="1"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mn-ea"/>
            </a:endParaRPr>
          </a:p>
        </p:txBody>
      </p:sp>
      <p:sp>
        <p:nvSpPr>
          <p:cNvPr id="22543" name="Text Box 19"/>
          <p:cNvSpPr txBox="1"/>
          <p:nvPr/>
        </p:nvSpPr>
        <p:spPr>
          <a:xfrm>
            <a:off x="857250" y="928688"/>
            <a:ext cx="6913563" cy="523875"/>
          </a:xfrm>
          <a:prstGeom prst="rect">
            <a:avLst/>
          </a:prstGeom>
          <a:noFill/>
          <a:ln w="9525">
            <a:noFill/>
          </a:ln>
        </p:spPr>
        <p:txBody>
          <a:bodyPr anchor="t">
            <a:spAutoFit/>
          </a:bodyPr>
          <a:p>
            <a:pPr algn="ctr" defTabSz="914400">
              <a:buFont typeface="Wingdings" panose="05000000000000000000" pitchFamily="2" charset="2"/>
              <a:buChar char="u"/>
            </a:pPr>
            <a:r>
              <a:rPr lang="en-US" altLang="zh-CN" sz="2800" dirty="0">
                <a:solidFill>
                  <a:srgbClr val="003C78"/>
                </a:solidFill>
                <a:latin typeface="Arial Black" panose="020B0A04020102020204" pitchFamily="34" charset="0"/>
                <a:ea typeface="宋体" panose="02010600030101010101" pitchFamily="2" charset="-122"/>
              </a:rPr>
              <a:t> Sequence of Introducing</a:t>
            </a:r>
            <a:endParaRPr lang="en-US" altLang="zh-CN" sz="2800" dirty="0">
              <a:solidFill>
                <a:srgbClr val="003C78"/>
              </a:solidFill>
              <a:latin typeface="Arial Black" panose="020B0A04020102020204" pitchFamily="34" charset="0"/>
              <a:ea typeface="宋体" panose="02010600030101010101" pitchFamily="2" charset="-122"/>
            </a:endParaRPr>
          </a:p>
        </p:txBody>
      </p:sp>
      <p:sp>
        <p:nvSpPr>
          <p:cNvPr id="21" name="Text Box 7"/>
          <p:cNvSpPr txBox="1">
            <a:spLocks noChangeArrowheads="1"/>
          </p:cNvSpPr>
          <p:nvPr/>
        </p:nvSpPr>
        <p:spPr bwMode="auto">
          <a:xfrm>
            <a:off x="857250" y="1500188"/>
            <a:ext cx="2286000" cy="641350"/>
          </a:xfrm>
          <a:prstGeom prst="rect">
            <a:avLst/>
          </a:prstGeom>
          <a:noFill/>
          <a:ln w="9525">
            <a:noFill/>
            <a:miter lim="800000"/>
          </a:ln>
          <a:effectLst/>
        </p:spPr>
        <p:txBody>
          <a:bodyPr lIns="92075" tIns="46038" rIns="92075" bIns="46038">
            <a:spAutoFit/>
          </a:bodyPr>
          <a:lstStyle/>
          <a:p>
            <a:pPr marR="0" algn="ctr" defTabSz="762000" eaLnBrk="0" hangingPunct="0">
              <a:spcBef>
                <a:spcPct val="50000"/>
              </a:spcBef>
              <a:buClrTx/>
              <a:buSzTx/>
              <a:defRPr/>
            </a:pPr>
            <a:r>
              <a:rPr kumimoji="1" lang="en-US" altLang="zh-CN"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Man</a:t>
            </a:r>
            <a:endParaRPr kumimoji="1" lang="zh-CN" altLang="en-US"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endParaRPr>
          </a:p>
        </p:txBody>
      </p:sp>
      <p:sp>
        <p:nvSpPr>
          <p:cNvPr id="22" name="Text Box 7"/>
          <p:cNvSpPr txBox="1">
            <a:spLocks noChangeArrowheads="1"/>
          </p:cNvSpPr>
          <p:nvPr/>
        </p:nvSpPr>
        <p:spPr bwMode="auto">
          <a:xfrm>
            <a:off x="6143625" y="1571625"/>
            <a:ext cx="2286000" cy="641350"/>
          </a:xfrm>
          <a:prstGeom prst="rect">
            <a:avLst/>
          </a:prstGeom>
          <a:noFill/>
          <a:ln w="9525">
            <a:noFill/>
            <a:miter lim="800000"/>
          </a:ln>
          <a:effectLst/>
        </p:spPr>
        <p:txBody>
          <a:bodyPr lIns="92075" tIns="46038" rIns="92075" bIns="46038">
            <a:spAutoFit/>
          </a:bodyPr>
          <a:lstStyle/>
          <a:p>
            <a:pPr marR="0" algn="ctr" defTabSz="762000" eaLnBrk="0" hangingPunct="0">
              <a:spcBef>
                <a:spcPct val="50000"/>
              </a:spcBef>
              <a:buClrTx/>
              <a:buSzTx/>
              <a:defRPr/>
            </a:pPr>
            <a:r>
              <a:rPr kumimoji="1" lang="en-US" altLang="zh-CN"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Woman</a:t>
            </a:r>
            <a:endParaRPr kumimoji="1" lang="zh-CN" altLang="en-US"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endParaRPr>
          </a:p>
        </p:txBody>
      </p:sp>
      <p:sp>
        <p:nvSpPr>
          <p:cNvPr id="23" name="Text Box 14"/>
          <p:cNvSpPr txBox="1">
            <a:spLocks noChangeArrowheads="1"/>
          </p:cNvSpPr>
          <p:nvPr/>
        </p:nvSpPr>
        <p:spPr bwMode="auto">
          <a:xfrm>
            <a:off x="6572250" y="3500438"/>
            <a:ext cx="2057400" cy="641350"/>
          </a:xfrm>
          <a:prstGeom prst="rect">
            <a:avLst/>
          </a:prstGeom>
          <a:noFill/>
          <a:ln w="9525">
            <a:noFill/>
            <a:miter lim="800000"/>
            <a:headEnd type="none" w="sm" len="sm"/>
            <a:tailEnd type="none" w="sm" len="sm"/>
          </a:ln>
          <a:effectLst/>
        </p:spPr>
        <p:txBody>
          <a:bodyPr lIns="92075" tIns="46038" rIns="92075" bIns="46038" anchor="ctr">
            <a:spAutoFit/>
          </a:bodyPr>
          <a:lstStyle/>
          <a:p>
            <a:pPr marR="0" algn="ctr" defTabSz="762000" eaLnBrk="0" hangingPunct="0">
              <a:spcBef>
                <a:spcPct val="50000"/>
              </a:spcBef>
              <a:buClrTx/>
              <a:buSzTx/>
              <a:defRPr/>
            </a:pPr>
            <a:r>
              <a:rPr kumimoji="1" lang="en-US" altLang="zh-CN"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official</a:t>
            </a:r>
            <a:endParaRPr kumimoji="1" lang="zh-CN" altLang="en-US"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endParaRPr>
          </a:p>
        </p:txBody>
      </p:sp>
      <p:sp>
        <p:nvSpPr>
          <p:cNvPr id="24" name="Text Box 15"/>
          <p:cNvSpPr txBox="1">
            <a:spLocks noChangeArrowheads="1"/>
          </p:cNvSpPr>
          <p:nvPr/>
        </p:nvSpPr>
        <p:spPr bwMode="auto">
          <a:xfrm>
            <a:off x="5857875" y="5000625"/>
            <a:ext cx="3009900" cy="1201738"/>
          </a:xfrm>
          <a:prstGeom prst="rect">
            <a:avLst/>
          </a:prstGeom>
          <a:noFill/>
          <a:ln w="9525">
            <a:noFill/>
            <a:miter lim="800000"/>
            <a:headEnd type="none" w="sm" len="sm"/>
            <a:tailEnd type="none" w="sm" len="sm"/>
          </a:ln>
          <a:effectLst/>
        </p:spPr>
        <p:txBody>
          <a:bodyPr lIns="92075" tIns="46038" rIns="92075" bIns="46038" anchor="ctr">
            <a:spAutoFit/>
          </a:bodyPr>
          <a:lstStyle/>
          <a:p>
            <a:pPr marR="0" algn="ctr" defTabSz="762000" eaLnBrk="0" hangingPunct="0">
              <a:spcBef>
                <a:spcPct val="50000"/>
              </a:spcBef>
              <a:buClrTx/>
              <a:buSzTx/>
              <a:defRPr/>
            </a:pPr>
            <a:r>
              <a:rPr kumimoji="1" lang="en-US" altLang="zh-CN"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Foreign colleagues</a:t>
            </a:r>
            <a:endParaRPr kumimoji="1" lang="zh-CN" altLang="en-US" sz="36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endParaRPr>
          </a:p>
        </p:txBody>
      </p:sp>
      <p:sp>
        <p:nvSpPr>
          <p:cNvPr id="25" name="Rectangle 16"/>
          <p:cNvSpPr>
            <a:spLocks noChangeArrowheads="1"/>
          </p:cNvSpPr>
          <p:nvPr/>
        </p:nvSpPr>
        <p:spPr bwMode="auto">
          <a:xfrm>
            <a:off x="214313" y="3429000"/>
            <a:ext cx="3276600" cy="641350"/>
          </a:xfrm>
          <a:prstGeom prst="rect">
            <a:avLst/>
          </a:prstGeom>
          <a:noFill/>
          <a:ln w="9525">
            <a:noFill/>
            <a:miter lim="800000"/>
            <a:headEnd type="none" w="sm" len="sm"/>
            <a:tailEnd type="none" w="sm" len="sm"/>
          </a:ln>
          <a:effectLst/>
        </p:spPr>
        <p:txBody>
          <a:bodyPr lIns="92075" tIns="46038" rIns="92075" bIns="46038" anchor="ctr">
            <a:spAutoFit/>
          </a:bodyPr>
          <a:lstStyle/>
          <a:p>
            <a:pPr marL="0" marR="0" lvl="0" indent="0" algn="ctr" defTabSz="762000" rtl="0" eaLnBrk="0" fontAlgn="base" latinLnBrk="0" hangingPunct="0">
              <a:lnSpc>
                <a:spcPct val="100000"/>
              </a:lnSpc>
              <a:spcBef>
                <a:spcPct val="50000"/>
              </a:spcBef>
              <a:spcAft>
                <a:spcPct val="0"/>
              </a:spcAft>
              <a:buClrTx/>
              <a:buSzTx/>
              <a:buFont typeface="Wingdings" panose="05000000000000000000" pitchFamily="2" charset="2"/>
              <a:buChar char=" "/>
              <a:defRPr/>
            </a:pPr>
            <a:r>
              <a:rPr kumimoji="1" lang="en-US" altLang="zh-CN"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mn-ea"/>
              </a:rPr>
              <a:t>Nonofficial</a:t>
            </a:r>
            <a:endParaRPr kumimoji="1"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mn-ea"/>
            </a:endParaRPr>
          </a:p>
        </p:txBody>
      </p:sp>
      <p:sp>
        <p:nvSpPr>
          <p:cNvPr id="26" name="Rectangle 17"/>
          <p:cNvSpPr>
            <a:spLocks noChangeArrowheads="1"/>
          </p:cNvSpPr>
          <p:nvPr/>
        </p:nvSpPr>
        <p:spPr bwMode="auto">
          <a:xfrm>
            <a:off x="714375" y="5000625"/>
            <a:ext cx="2514600" cy="1201738"/>
          </a:xfrm>
          <a:prstGeom prst="rect">
            <a:avLst/>
          </a:prstGeom>
          <a:noFill/>
          <a:ln w="9525">
            <a:noFill/>
            <a:miter lim="800000"/>
            <a:headEnd type="none" w="sm" len="sm"/>
            <a:tailEnd type="none" w="sm" len="sm"/>
          </a:ln>
          <a:effectLst/>
        </p:spPr>
        <p:txBody>
          <a:bodyPr lIns="92075" tIns="46038" rIns="92075" bIns="46038" anchor="ctr">
            <a:spAutoFit/>
          </a:bodyPr>
          <a:lstStyle/>
          <a:p>
            <a:pPr marL="0" marR="0" lvl="0" indent="0" algn="ctr" defTabSz="762000" rtl="0" eaLnBrk="0" fontAlgn="base" latinLnBrk="0" hangingPunct="0">
              <a:lnSpc>
                <a:spcPct val="100000"/>
              </a:lnSpc>
              <a:spcBef>
                <a:spcPct val="50000"/>
              </a:spcBef>
              <a:spcAft>
                <a:spcPct val="0"/>
              </a:spcAft>
              <a:buClrTx/>
              <a:buSzTx/>
              <a:buFont typeface="Wingdings" panose="05000000000000000000" pitchFamily="2" charset="2"/>
              <a:buChar char=" "/>
              <a:defRPr/>
            </a:pPr>
            <a:r>
              <a:rPr kumimoji="1" lang="en-US" altLang="zh-CN"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mn-ea"/>
              </a:rPr>
              <a:t>Domestic colleagues</a:t>
            </a:r>
            <a:endParaRPr kumimoji="1"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mn-ea"/>
            </a:endParaRPr>
          </a:p>
        </p:txBody>
      </p:sp>
      <p:sp>
        <p:nvSpPr>
          <p:cNvPr id="27" name="AutoShape 18"/>
          <p:cNvSpPr/>
          <p:nvPr/>
        </p:nvSpPr>
        <p:spPr>
          <a:xfrm>
            <a:off x="1000125" y="6138863"/>
            <a:ext cx="6697663" cy="719137"/>
          </a:xfrm>
          <a:prstGeom prst="ribbon">
            <a:avLst>
              <a:gd name="adj1" fmla="val 12500"/>
              <a:gd name="adj2" fmla="val 50000"/>
            </a:avLst>
          </a:prstGeom>
          <a:solidFill>
            <a:srgbClr val="70FC7D"/>
          </a:solidFill>
          <a:ln w="9525">
            <a:noFill/>
          </a:ln>
        </p:spPr>
        <p:txBody>
          <a:bodyPr wrap="none" anchor="ctr"/>
          <a:p>
            <a:pPr algn="ctr">
              <a:spcBef>
                <a:spcPct val="50000"/>
              </a:spcBef>
            </a:pPr>
            <a:r>
              <a:rPr lang="en-US" altLang="zh-CN" sz="2800" dirty="0">
                <a:solidFill>
                  <a:schemeClr val="tx2"/>
                </a:solidFill>
                <a:latin typeface="Verdana" panose="020B0604030504040204" pitchFamily="34" charset="0"/>
                <a:ea typeface="宋体" panose="02010600030101010101" pitchFamily="2" charset="-122"/>
              </a:rPr>
              <a:t>Position-age-sex</a:t>
            </a:r>
            <a:endParaRPr lang="zh-CN" altLang="en-US" sz="4000" dirty="0">
              <a:solidFill>
                <a:schemeClr val="tx2"/>
              </a:solidFill>
              <a:latin typeface="Verdan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xEl>
                                              <p:charRg st="0" end="4"/>
                                            </p:txEl>
                                          </p:spTgt>
                                        </p:tgtEl>
                                        <p:attrNameLst>
                                          <p:attrName>style.visibility</p:attrName>
                                        </p:attrNameLst>
                                      </p:cBhvr>
                                      <p:to>
                                        <p:strVal val="visible"/>
                                      </p:to>
                                    </p:set>
                                    <p:anim calcmode="lin" valueType="num">
                                      <p:cBhvr additive="base">
                                        <p:cTn id="7" dur="500" fill="hold"/>
                                        <p:tgtEl>
                                          <p:spTgt spid="21">
                                            <p:txEl>
                                              <p:charRg st="0"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
                                            <p:txEl>
                                              <p:charRg st="0"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
                                            <p:txEl>
                                              <p:charRg st="0" end="6"/>
                                            </p:txEl>
                                          </p:spTgt>
                                        </p:tgtEl>
                                        <p:attrNameLst>
                                          <p:attrName>style.visibility</p:attrName>
                                        </p:attrNameLst>
                                      </p:cBhvr>
                                      <p:to>
                                        <p:strVal val="visible"/>
                                      </p:to>
                                    </p:set>
                                    <p:anim calcmode="lin" valueType="num">
                                      <p:cBhvr additive="base">
                                        <p:cTn id="13" dur="500" fill="hold"/>
                                        <p:tgtEl>
                                          <p:spTgt spid="22">
                                            <p:txEl>
                                              <p:charRg st="0"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
                                            <p:txEl>
                                              <p:charRg st="0"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8673"/>
                                        </p:tgtEl>
                                        <p:attrNameLst>
                                          <p:attrName>style.visibility</p:attrName>
                                        </p:attrNameLst>
                                      </p:cBhvr>
                                      <p:to>
                                        <p:strVal val="visible"/>
                                      </p:to>
                                    </p:set>
                                    <p:anim calcmode="lin" valueType="num">
                                      <p:cBhvr additive="base">
                                        <p:cTn id="19" dur="500" fill="hold"/>
                                        <p:tgtEl>
                                          <p:spTgt spid="198673"/>
                                        </p:tgtEl>
                                        <p:attrNameLst>
                                          <p:attrName>ppt_x</p:attrName>
                                        </p:attrNameLst>
                                      </p:cBhvr>
                                      <p:tavLst>
                                        <p:tav tm="0">
                                          <p:val>
                                            <p:strVal val="0-#ppt_w/2"/>
                                          </p:val>
                                        </p:tav>
                                        <p:tav tm="100000">
                                          <p:val>
                                            <p:strVal val="#ppt_x"/>
                                          </p:val>
                                        </p:tav>
                                      </p:tavLst>
                                    </p:anim>
                                    <p:anim calcmode="lin" valueType="num">
                                      <p:cBhvr additive="base">
                                        <p:cTn id="20" dur="500" fill="hold"/>
                                        <p:tgtEl>
                                          <p:spTgt spid="19867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8670"/>
                                        </p:tgtEl>
                                        <p:attrNameLst>
                                          <p:attrName>style.visibility</p:attrName>
                                        </p:attrNameLst>
                                      </p:cBhvr>
                                      <p:to>
                                        <p:strVal val="visible"/>
                                      </p:to>
                                    </p:set>
                                    <p:anim calcmode="lin" valueType="num">
                                      <p:cBhvr additive="base">
                                        <p:cTn id="25" dur="500" fill="hold"/>
                                        <p:tgtEl>
                                          <p:spTgt spid="198670"/>
                                        </p:tgtEl>
                                        <p:attrNameLst>
                                          <p:attrName>ppt_x</p:attrName>
                                        </p:attrNameLst>
                                      </p:cBhvr>
                                      <p:tavLst>
                                        <p:tav tm="0">
                                          <p:val>
                                            <p:strVal val="1+#ppt_w/2"/>
                                          </p:val>
                                        </p:tav>
                                        <p:tav tm="100000">
                                          <p:val>
                                            <p:strVal val="#ppt_x"/>
                                          </p:val>
                                        </p:tav>
                                      </p:tavLst>
                                    </p:anim>
                                    <p:anim calcmode="lin" valueType="num">
                                      <p:cBhvr additive="base">
                                        <p:cTn id="26" dur="500" fill="hold"/>
                                        <p:tgtEl>
                                          <p:spTgt spid="19867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8675"/>
                                        </p:tgtEl>
                                        <p:attrNameLst>
                                          <p:attrName>style.visibility</p:attrName>
                                        </p:attrNameLst>
                                      </p:cBhvr>
                                      <p:to>
                                        <p:strVal val="visible"/>
                                      </p:to>
                                    </p:set>
                                    <p:anim calcmode="lin" valueType="num">
                                      <p:cBhvr additive="base">
                                        <p:cTn id="31" dur="500" fill="hold"/>
                                        <p:tgtEl>
                                          <p:spTgt spid="198675"/>
                                        </p:tgtEl>
                                        <p:attrNameLst>
                                          <p:attrName>ppt_x</p:attrName>
                                        </p:attrNameLst>
                                      </p:cBhvr>
                                      <p:tavLst>
                                        <p:tav tm="0">
                                          <p:val>
                                            <p:strVal val="0-#ppt_w/2"/>
                                          </p:val>
                                        </p:tav>
                                        <p:tav tm="100000">
                                          <p:val>
                                            <p:strVal val="#ppt_x"/>
                                          </p:val>
                                        </p:tav>
                                      </p:tavLst>
                                    </p:anim>
                                    <p:anim calcmode="lin" valueType="num">
                                      <p:cBhvr additive="base">
                                        <p:cTn id="32" dur="500" fill="hold"/>
                                        <p:tgtEl>
                                          <p:spTgt spid="19867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8664">
                                            <p:txEl>
                                              <p:charRg st="0" end="9"/>
                                            </p:txEl>
                                          </p:spTgt>
                                        </p:tgtEl>
                                        <p:attrNameLst>
                                          <p:attrName>style.visibility</p:attrName>
                                        </p:attrNameLst>
                                      </p:cBhvr>
                                      <p:to>
                                        <p:strVal val="visible"/>
                                      </p:to>
                                    </p:set>
                                    <p:anim calcmode="lin" valueType="num">
                                      <p:cBhvr additive="base">
                                        <p:cTn id="37" dur="500" fill="hold"/>
                                        <p:tgtEl>
                                          <p:spTgt spid="198664">
                                            <p:txEl>
                                              <p:charRg st="0" end="9"/>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8664">
                                            <p:txEl>
                                              <p:charRg st="0"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1+#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98663">
                                            <p:txEl>
                                              <p:charRg st="0" end="10"/>
                                            </p:txEl>
                                          </p:spTgt>
                                        </p:tgtEl>
                                        <p:attrNameLst>
                                          <p:attrName>style.visibility</p:attrName>
                                        </p:attrNameLst>
                                      </p:cBhvr>
                                      <p:to>
                                        <p:strVal val="visible"/>
                                      </p:to>
                                    </p:set>
                                    <p:anim calcmode="lin" valueType="num">
                                      <p:cBhvr additive="base">
                                        <p:cTn id="55" dur="500" fill="hold"/>
                                        <p:tgtEl>
                                          <p:spTgt spid="198663">
                                            <p:txEl>
                                              <p:charRg st="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98663">
                                            <p:txEl>
                                              <p:charRg st="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98671"/>
                                        </p:tgtEl>
                                        <p:attrNameLst>
                                          <p:attrName>style.visibility</p:attrName>
                                        </p:attrNameLst>
                                      </p:cBhvr>
                                      <p:to>
                                        <p:strVal val="visible"/>
                                      </p:to>
                                    </p:set>
                                    <p:anim calcmode="lin" valueType="num">
                                      <p:cBhvr additive="base">
                                        <p:cTn id="61" dur="500" fill="hold"/>
                                        <p:tgtEl>
                                          <p:spTgt spid="198671"/>
                                        </p:tgtEl>
                                        <p:attrNameLst>
                                          <p:attrName>ppt_x</p:attrName>
                                        </p:attrNameLst>
                                      </p:cBhvr>
                                      <p:tavLst>
                                        <p:tav tm="0">
                                          <p:val>
                                            <p:strVal val="1+#ppt_w/2"/>
                                          </p:val>
                                        </p:tav>
                                        <p:tav tm="100000">
                                          <p:val>
                                            <p:strVal val="#ppt_x"/>
                                          </p:val>
                                        </p:tav>
                                      </p:tavLst>
                                    </p:anim>
                                    <p:anim calcmode="lin" valueType="num">
                                      <p:cBhvr additive="base">
                                        <p:cTn id="62" dur="500" fill="hold"/>
                                        <p:tgtEl>
                                          <p:spTgt spid="19867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0-#ppt_w/2"/>
                                          </p:val>
                                        </p:tav>
                                        <p:tav tm="100000">
                                          <p:val>
                                            <p:strVal val="#ppt_x"/>
                                          </p:val>
                                        </p:tav>
                                      </p:tavLst>
                                    </p:anim>
                                    <p:anim calcmode="lin" valueType="num">
                                      <p:cBhvr additive="base">
                                        <p:cTn id="6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1+#ppt_w/2"/>
                                          </p:val>
                                        </p:tav>
                                        <p:tav tm="100000">
                                          <p:val>
                                            <p:strVal val="#ppt_x"/>
                                          </p:val>
                                        </p:tav>
                                      </p:tavLst>
                                    </p:anim>
                                    <p:anim calcmode="lin" valueType="num">
                                      <p:cBhvr additive="base">
                                        <p:cTn id="7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diamond(in)">
                                      <p:cBhvr>
                                        <p:cTn id="7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3" grpId="0" build="p"/>
      <p:bldP spid="198664" grpId="0" build="p"/>
      <p:bldP spid="198670" grpId="0"/>
      <p:bldP spid="198671" grpId="0"/>
      <p:bldP spid="198673" grpId="0"/>
      <p:bldP spid="198675" grpId="0"/>
      <p:bldP spid="21" grpId="0" build="p"/>
      <p:bldP spid="22" grpId="0" build="p"/>
      <p:bldP spid="23" grpId="0"/>
      <p:bldP spid="24" grpId="0"/>
      <p:bldP spid="25" grpId="0"/>
      <p:bldP spid="26"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 Box 3"/>
          <p:cNvSpPr txBox="1"/>
          <p:nvPr/>
        </p:nvSpPr>
        <p:spPr>
          <a:xfrm>
            <a:off x="971550" y="1052513"/>
            <a:ext cx="7632700" cy="1938337"/>
          </a:xfrm>
          <a:prstGeom prst="rect">
            <a:avLst/>
          </a:prstGeom>
          <a:noFill/>
          <a:ln w="9525">
            <a:noFill/>
          </a:ln>
        </p:spPr>
        <p:txBody>
          <a:bodyPr anchor="t">
            <a:spAutoFit/>
          </a:bodyPr>
          <a:p>
            <a:pPr algn="ctr"/>
            <a:r>
              <a:rPr lang="en-US" altLang="zh-CN" sz="2400" dirty="0">
                <a:latin typeface="Verdana" panose="020B0604030504040204" pitchFamily="34" charset="0"/>
                <a:ea typeface="宋体" panose="02010600030101010101" pitchFamily="2" charset="-122"/>
              </a:rPr>
              <a:t>However, in business introductions</a:t>
            </a:r>
            <a:r>
              <a:rPr lang="en-US" altLang="zh-CN" sz="2400" dirty="0">
                <a:solidFill>
                  <a:srgbClr val="FF0000"/>
                </a:solidFill>
                <a:latin typeface="Verdana" panose="020B0604030504040204" pitchFamily="34" charset="0"/>
                <a:ea typeface="宋体" panose="02010600030101010101" pitchFamily="2" charset="-122"/>
              </a:rPr>
              <a:t>, there is one basic rule: </a:t>
            </a:r>
            <a:endParaRPr lang="en-US" altLang="zh-CN" sz="2400" dirty="0">
              <a:solidFill>
                <a:srgbClr val="FF0000"/>
              </a:solidFill>
              <a:latin typeface="Verdana" panose="020B0604030504040204" pitchFamily="34" charset="0"/>
              <a:ea typeface="宋体" panose="02010600030101010101" pitchFamily="2" charset="-122"/>
            </a:endParaRPr>
          </a:p>
          <a:p>
            <a:pPr algn="ctr"/>
            <a:r>
              <a:rPr lang="en-US" altLang="zh-CN" sz="2400" dirty="0">
                <a:latin typeface="Verdana" panose="020B0604030504040204" pitchFamily="34" charset="0"/>
                <a:ea typeface="宋体" panose="02010600030101010101" pitchFamily="2" charset="-122"/>
              </a:rPr>
              <a:t>a less important person is introduced to a more important person, whether male or female. </a:t>
            </a:r>
            <a:endParaRPr lang="en-US" altLang="zh-CN" sz="2400" dirty="0">
              <a:latin typeface="Times New Roman" panose="02020603050405020304" pitchFamily="18" charset="0"/>
              <a:ea typeface="宋体" panose="02010600030101010101" pitchFamily="2" charset="-122"/>
            </a:endParaRPr>
          </a:p>
        </p:txBody>
      </p:sp>
      <p:pic>
        <p:nvPicPr>
          <p:cNvPr id="23554" name="Picture 5" descr="sDCP_0053"/>
          <p:cNvPicPr>
            <a:picLocks noChangeAspect="1"/>
          </p:cNvPicPr>
          <p:nvPr/>
        </p:nvPicPr>
        <p:blipFill>
          <a:blip r:embed="rId1"/>
          <a:stretch>
            <a:fillRect/>
          </a:stretch>
        </p:blipFill>
        <p:spPr>
          <a:xfrm>
            <a:off x="2411413" y="3068638"/>
            <a:ext cx="4368800" cy="291465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ext Box 7"/>
          <p:cNvSpPr txBox="1"/>
          <p:nvPr/>
        </p:nvSpPr>
        <p:spPr>
          <a:xfrm>
            <a:off x="571500" y="1714500"/>
            <a:ext cx="7993063" cy="2246313"/>
          </a:xfrm>
          <a:prstGeom prst="rect">
            <a:avLst/>
          </a:prstGeom>
          <a:noFill/>
          <a:ln w="9525">
            <a:noFill/>
          </a:ln>
        </p:spPr>
        <p:txBody>
          <a:bodyPr anchor="t">
            <a:spAutoFit/>
          </a:bodyPr>
          <a:p>
            <a:r>
              <a:rPr lang="en-US" altLang="zh-CN" sz="2800" dirty="0">
                <a:latin typeface="Verdana" panose="020B0604030504040204" pitchFamily="34" charset="0"/>
                <a:ea typeface="宋体" panose="02010600030101010101" pitchFamily="2" charset="-122"/>
              </a:rPr>
              <a:t>     Once you are introduced, you’ll attract other's attention. Now, you should respond properly. </a:t>
            </a:r>
            <a:endParaRPr lang="en-US" altLang="zh-CN" sz="2800" dirty="0">
              <a:latin typeface="Verdana" panose="020B0604030504040204" pitchFamily="34" charset="0"/>
              <a:ea typeface="宋体" panose="02010600030101010101" pitchFamily="2" charset="-122"/>
            </a:endParaRPr>
          </a:p>
          <a:p>
            <a:r>
              <a:rPr lang="en-US" altLang="zh-CN" sz="2800" dirty="0">
                <a:latin typeface="Verdana" panose="020B0604030504040204" pitchFamily="34" charset="0"/>
                <a:ea typeface="宋体" panose="02010600030101010101" pitchFamily="2" charset="-122"/>
              </a:rPr>
              <a:t>     Remember the following tips: </a:t>
            </a:r>
            <a:endParaRPr lang="en-US" altLang="zh-CN" sz="2800" dirty="0">
              <a:latin typeface="Verdana" panose="020B0604030504040204" pitchFamily="34" charset="0"/>
              <a:ea typeface="宋体" panose="02010600030101010101" pitchFamily="2" charset="-122"/>
            </a:endParaRPr>
          </a:p>
          <a:p>
            <a:pPr algn="ctr"/>
            <a:endParaRPr lang="en-US" altLang="zh-CN" sz="2800" dirty="0">
              <a:solidFill>
                <a:schemeClr val="folHlink"/>
              </a:solidFill>
              <a:latin typeface="Verdana" panose="020B0604030504040204" pitchFamily="34" charset="0"/>
              <a:ea typeface="宋体" panose="02010600030101010101" pitchFamily="2" charset="-122"/>
            </a:endParaRPr>
          </a:p>
        </p:txBody>
      </p:sp>
      <p:sp>
        <p:nvSpPr>
          <p:cNvPr id="24578" name="Text Box 8"/>
          <p:cNvSpPr txBox="1"/>
          <p:nvPr/>
        </p:nvSpPr>
        <p:spPr>
          <a:xfrm>
            <a:off x="571500" y="908050"/>
            <a:ext cx="7786688" cy="523875"/>
          </a:xfrm>
          <a:prstGeom prst="rect">
            <a:avLst/>
          </a:prstGeom>
          <a:noFill/>
          <a:ln w="9525">
            <a:noFill/>
          </a:ln>
        </p:spPr>
        <p:txBody>
          <a:bodyPr anchor="t">
            <a:spAutoFit/>
          </a:bodyPr>
          <a:p>
            <a:pPr algn="ctr">
              <a:buFont typeface="Wingdings" panose="05000000000000000000" pitchFamily="2" charset="2"/>
              <a:buChar char="u"/>
            </a:pPr>
            <a:r>
              <a:rPr lang="en-US" altLang="zh-CN" sz="2800" dirty="0">
                <a:solidFill>
                  <a:srgbClr val="002060"/>
                </a:solidFill>
                <a:latin typeface="Arial Black" panose="020B0A04020102020204" pitchFamily="34" charset="0"/>
                <a:ea typeface="宋体" panose="02010600030101010101" pitchFamily="2" charset="-122"/>
              </a:rPr>
              <a:t>The Response to the Introduction</a:t>
            </a:r>
            <a:endParaRPr lang="en-US" altLang="zh-CN" sz="2800" dirty="0">
              <a:solidFill>
                <a:srgbClr val="002060"/>
              </a:solidFill>
              <a:latin typeface="Arial Black" panose="020B0A040201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Text Box 4"/>
          <p:cNvSpPr txBox="1"/>
          <p:nvPr/>
        </p:nvSpPr>
        <p:spPr>
          <a:xfrm>
            <a:off x="428625" y="1196975"/>
            <a:ext cx="4214813" cy="3786188"/>
          </a:xfrm>
          <a:prstGeom prst="rect">
            <a:avLst/>
          </a:prstGeom>
          <a:noFill/>
          <a:ln w="9525">
            <a:noFill/>
          </a:ln>
        </p:spPr>
        <p:txBody>
          <a:bodyPr anchor="t">
            <a:spAutoFit/>
          </a:bodyPr>
          <a:p>
            <a:pPr marL="457200" indent="-457200" algn="ctr">
              <a:buAutoNum type="arabicParenR"/>
            </a:pPr>
            <a:r>
              <a:rPr lang="en-US" altLang="zh-CN" sz="2400" dirty="0">
                <a:solidFill>
                  <a:srgbClr val="C00000"/>
                </a:solidFill>
                <a:latin typeface="Verdana" panose="020B0604030504040204" pitchFamily="34" charset="0"/>
                <a:ea typeface="宋体" panose="02010600030101010101" pitchFamily="2" charset="-122"/>
              </a:rPr>
              <a:t>Stand up. </a:t>
            </a:r>
            <a:endParaRPr lang="en-US" altLang="zh-CN" sz="2400" dirty="0">
              <a:solidFill>
                <a:srgbClr val="C00000"/>
              </a:solidFill>
              <a:latin typeface="Verdana" panose="020B0604030504040204" pitchFamily="34" charset="0"/>
              <a:ea typeface="宋体" panose="02010600030101010101" pitchFamily="2" charset="-122"/>
            </a:endParaRPr>
          </a:p>
          <a:p>
            <a:pPr marL="457200" indent="-457200"/>
            <a:r>
              <a:rPr lang="en-US" altLang="zh-CN" sz="2400" dirty="0">
                <a:latin typeface="Verdana" panose="020B0604030504040204" pitchFamily="34" charset="0"/>
                <a:ea typeface="宋体" panose="02010600030101010101" pitchFamily="2" charset="-122"/>
              </a:rPr>
              <a:t>If you cannot stand up, you should show your intention to do so, or try your best to stand up. No matter you are lady or gentleman, you should follow this rule.</a:t>
            </a:r>
            <a:endParaRPr lang="en-US" altLang="zh-CN" sz="2400" dirty="0">
              <a:latin typeface="Verdana" panose="020B0604030504040204" pitchFamily="34" charset="0"/>
              <a:ea typeface="宋体" panose="02010600030101010101" pitchFamily="2" charset="-122"/>
            </a:endParaRPr>
          </a:p>
        </p:txBody>
      </p:sp>
      <p:pic>
        <p:nvPicPr>
          <p:cNvPr id="25602" name="Picture 15" descr="business_meeting"/>
          <p:cNvPicPr>
            <a:picLocks noChangeAspect="1"/>
          </p:cNvPicPr>
          <p:nvPr/>
        </p:nvPicPr>
        <p:blipFill>
          <a:blip r:embed="rId1"/>
          <a:stretch>
            <a:fillRect/>
          </a:stretch>
        </p:blipFill>
        <p:spPr>
          <a:xfrm>
            <a:off x="5072063" y="1928813"/>
            <a:ext cx="3794125" cy="3103562"/>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Text Box 6"/>
          <p:cNvSpPr txBox="1"/>
          <p:nvPr/>
        </p:nvSpPr>
        <p:spPr>
          <a:xfrm>
            <a:off x="500063" y="1557338"/>
            <a:ext cx="3643312" cy="2678112"/>
          </a:xfrm>
          <a:prstGeom prst="rect">
            <a:avLst/>
          </a:prstGeom>
          <a:noFill/>
          <a:ln w="9525">
            <a:noFill/>
          </a:ln>
        </p:spPr>
        <p:txBody>
          <a:bodyPr anchor="t">
            <a:spAutoFit/>
          </a:bodyPr>
          <a:p>
            <a:r>
              <a:rPr lang="en-US" altLang="zh-CN" sz="2800" dirty="0">
                <a:latin typeface="Verdana" panose="020B0604030504040204" pitchFamily="34" charset="0"/>
                <a:ea typeface="宋体" panose="02010600030101010101" pitchFamily="2" charset="-122"/>
              </a:rPr>
              <a:t>2)  Approach and look at the other person with a </a:t>
            </a:r>
            <a:r>
              <a:rPr lang="en-US" altLang="zh-CN" sz="2800" dirty="0">
                <a:solidFill>
                  <a:srgbClr val="C00000"/>
                </a:solidFill>
                <a:latin typeface="Verdana" panose="020B0604030504040204" pitchFamily="34" charset="0"/>
                <a:ea typeface="宋体" panose="02010600030101010101" pitchFamily="2" charset="-122"/>
              </a:rPr>
              <a:t>smile</a:t>
            </a:r>
            <a:r>
              <a:rPr lang="en-US" altLang="zh-CN" sz="2800" dirty="0">
                <a:latin typeface="Verdana" panose="020B0604030504040204" pitchFamily="34" charset="0"/>
                <a:ea typeface="宋体" panose="02010600030101010101" pitchFamily="2" charset="-122"/>
              </a:rPr>
              <a:t> to show respect to the other party</a:t>
            </a:r>
            <a:r>
              <a:rPr lang="en-US" altLang="zh-CN" dirty="0">
                <a:latin typeface="Verdana" panose="020B0604030504040204" pitchFamily="34" charset="0"/>
                <a:ea typeface="宋体" panose="02010600030101010101" pitchFamily="2" charset="-122"/>
              </a:rPr>
              <a:t>. </a:t>
            </a:r>
            <a:endParaRPr lang="en-US" altLang="zh-CN" dirty="0">
              <a:latin typeface="Verdana" panose="020B0604030504040204" pitchFamily="34" charset="0"/>
              <a:ea typeface="宋体" panose="02010600030101010101" pitchFamily="2" charset="-122"/>
            </a:endParaRPr>
          </a:p>
        </p:txBody>
      </p:sp>
      <p:pic>
        <p:nvPicPr>
          <p:cNvPr id="26626" name="Picture 8" descr="smile"/>
          <p:cNvPicPr>
            <a:picLocks noChangeAspect="1"/>
          </p:cNvPicPr>
          <p:nvPr/>
        </p:nvPicPr>
        <p:blipFill>
          <a:blip r:embed="rId1"/>
          <a:stretch>
            <a:fillRect/>
          </a:stretch>
        </p:blipFill>
        <p:spPr>
          <a:xfrm>
            <a:off x="4500563" y="1700213"/>
            <a:ext cx="2722562" cy="2722562"/>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57188" y="768350"/>
            <a:ext cx="8215313" cy="928688"/>
          </a:xfrm>
        </p:spPr>
        <p:txBody>
          <a:bodyPr vert="horz" wrap="square" lIns="0" tIns="45720" rIns="0" bIns="0" numCol="1" rtlCol="0"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5000" b="1" i="1"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Arial" panose="020B0604020202020204" pitchFamily="34" charset="0"/>
                <a:ea typeface="+mj-ea"/>
                <a:cs typeface="+mj-cs"/>
              </a:rPr>
              <a:t>Learning Objectives</a:t>
            </a:r>
            <a:br>
              <a:rPr kumimoji="0" lang="en-US" altLang="zh-CN" sz="5000" b="1" i="1"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Arial" panose="020B0604020202020204" pitchFamily="34" charset="0"/>
                <a:ea typeface="+mj-ea"/>
                <a:cs typeface="+mj-cs"/>
              </a:rPr>
            </a:br>
            <a:endParaRPr kumimoji="0" lang="zh-CN" altLang="en-US" sz="5000" b="1"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a:xfrm>
            <a:off x="457200" y="1935163"/>
            <a:ext cx="8229600" cy="4389438"/>
          </a:xfrm>
        </p:spPr>
        <p:txBody>
          <a:bodyPr vert="horz" wrap="square" lIns="91440" tIns="45720" rIns="91440" bIns="45720" numCol="1" rtlCol="0" anchor="t" anchorCtr="0" compatLnSpc="1">
            <a:normAutofit/>
          </a:bodyPr>
          <a:lstStyle/>
          <a:p>
            <a:pPr marL="274320" marR="0" lvl="0" indent="-274320" algn="l" defTabSz="914400" rtl="0" eaLnBrk="1" fontAlgn="auto" latinLnBrk="0" hangingPunct="1">
              <a:lnSpc>
                <a:spcPct val="120000"/>
              </a:lnSpc>
              <a:spcBef>
                <a:spcPct val="20000"/>
              </a:spcBef>
              <a:spcAft>
                <a:spcPts val="0"/>
              </a:spcAft>
              <a:buClr>
                <a:schemeClr val="accent3"/>
              </a:buClr>
              <a:buSzPct val="95000"/>
              <a:buFont typeface="Wingdings 2" panose="05020102010507070707"/>
              <a:buChar char="ß"/>
              <a:defRPr/>
            </a:pPr>
            <a:r>
              <a:rPr kumimoji="0" lang="en-US" altLang="zh-CN" sz="3200" b="0"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Arial" panose="020B0604020202020204" pitchFamily="34" charset="0"/>
                <a:ea typeface="+mn-ea"/>
                <a:cs typeface="+mn-cs"/>
              </a:rPr>
              <a:t>understand the importance of appropriate business etiquette and social customs in intercultural communication</a:t>
            </a:r>
            <a:endParaRPr kumimoji="0" lang="en-US" altLang="zh-CN" sz="3200" b="0"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Arial" panose="020B0604020202020204" pitchFamily="34" charset="0"/>
              <a:ea typeface="+mn-ea"/>
              <a:cs typeface="+mn-cs"/>
            </a:endParaRPr>
          </a:p>
          <a:p>
            <a:pPr marL="274320" marR="0" lvl="0" indent="-274320" algn="just" defTabSz="914400" rtl="0" eaLnBrk="1" fontAlgn="auto" latinLnBrk="0" hangingPunct="1">
              <a:lnSpc>
                <a:spcPct val="120000"/>
              </a:lnSpc>
              <a:spcBef>
                <a:spcPct val="20000"/>
              </a:spcBef>
              <a:spcAft>
                <a:spcPts val="0"/>
              </a:spcAft>
              <a:buClr>
                <a:schemeClr val="accent3"/>
              </a:buClr>
              <a:buSzPct val="95000"/>
              <a:buFont typeface="Wingdings 2" panose="05020102010507070707"/>
              <a:buChar char="ß"/>
              <a:defRPr/>
            </a:pPr>
            <a:r>
              <a:rPr kumimoji="0" lang="en-US" altLang="zh-CN" sz="3200" b="0"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Arial" panose="020B0604020202020204" pitchFamily="34" charset="0"/>
                <a:ea typeface="+mn-ea"/>
                <a:cs typeface="+mn-cs"/>
              </a:rPr>
              <a:t>identify cultural differences in making introductions, making greetings and exchanging business card</a:t>
            </a:r>
            <a:endParaRPr kumimoji="0" lang="en-US" altLang="zh-CN" sz="2600" b="0"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Arial" panose="020B0604020202020204"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ß"/>
              <a:defRPr/>
            </a:pPr>
            <a:endParaRPr kumimoji="0" lang="zh-CN" alt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Text Box 5"/>
          <p:cNvSpPr txBox="1"/>
          <p:nvPr/>
        </p:nvSpPr>
        <p:spPr>
          <a:xfrm>
            <a:off x="1071563" y="1557338"/>
            <a:ext cx="3714750" cy="3540125"/>
          </a:xfrm>
          <a:prstGeom prst="rect">
            <a:avLst/>
          </a:prstGeom>
          <a:noFill/>
          <a:ln w="9525">
            <a:noFill/>
          </a:ln>
        </p:spPr>
        <p:txBody>
          <a:bodyPr anchor="t">
            <a:spAutoFit/>
          </a:bodyPr>
          <a:p>
            <a:r>
              <a:rPr lang="en-US" altLang="zh-CN" sz="2800" dirty="0">
                <a:latin typeface="Verdana" panose="020B0604030504040204" pitchFamily="34" charset="0"/>
                <a:ea typeface="宋体" panose="02010600030101010101" pitchFamily="2" charset="-122"/>
              </a:rPr>
              <a:t>3) </a:t>
            </a:r>
            <a:r>
              <a:rPr lang="en-US" altLang="zh-CN" sz="2800" dirty="0">
                <a:solidFill>
                  <a:srgbClr val="C00000"/>
                </a:solidFill>
                <a:latin typeface="Verdana" panose="020B0604030504040204" pitchFamily="34" charset="0"/>
                <a:ea typeface="宋体" panose="02010600030101010101" pitchFamily="2" charset="-122"/>
              </a:rPr>
              <a:t>Shake hands. </a:t>
            </a:r>
            <a:endParaRPr lang="en-US" altLang="zh-CN" sz="2800" dirty="0">
              <a:solidFill>
                <a:srgbClr val="C00000"/>
              </a:solidFill>
              <a:latin typeface="Verdana" panose="020B0604030504040204" pitchFamily="34" charset="0"/>
              <a:ea typeface="宋体" panose="02010600030101010101" pitchFamily="2" charset="-122"/>
            </a:endParaRPr>
          </a:p>
          <a:p>
            <a:endParaRPr lang="en-US" altLang="zh-CN" sz="2800" dirty="0">
              <a:solidFill>
                <a:srgbClr val="C00000"/>
              </a:solidFill>
              <a:latin typeface="Verdana" panose="020B0604030504040204" pitchFamily="34" charset="0"/>
              <a:ea typeface="宋体" panose="02010600030101010101" pitchFamily="2" charset="-122"/>
            </a:endParaRPr>
          </a:p>
          <a:p>
            <a:r>
              <a:rPr lang="en-US" altLang="zh-CN" sz="2800" dirty="0">
                <a:latin typeface="Verdana" panose="020B0604030504040204" pitchFamily="34" charset="0"/>
                <a:ea typeface="宋体" panose="02010600030101010101" pitchFamily="2" charset="-122"/>
              </a:rPr>
              <a:t>   Shaking hands is to show your trust and respect, and it's also a way to send your greetings.</a:t>
            </a:r>
            <a:endParaRPr lang="en-US" altLang="zh-CN" sz="2800" dirty="0">
              <a:latin typeface="Verdana" panose="020B0604030504040204" pitchFamily="34" charset="0"/>
              <a:ea typeface="宋体" panose="02010600030101010101" pitchFamily="2" charset="-122"/>
            </a:endParaRPr>
          </a:p>
        </p:txBody>
      </p:sp>
      <p:pic>
        <p:nvPicPr>
          <p:cNvPr id="27650" name="Picture 7" descr="shake-hands"/>
          <p:cNvPicPr>
            <a:picLocks noChangeAspect="1"/>
          </p:cNvPicPr>
          <p:nvPr/>
        </p:nvPicPr>
        <p:blipFill>
          <a:blip r:embed="rId1"/>
          <a:stretch>
            <a:fillRect/>
          </a:stretch>
        </p:blipFill>
        <p:spPr>
          <a:xfrm>
            <a:off x="5292725" y="1125538"/>
            <a:ext cx="2759075" cy="3529012"/>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3"/>
          <p:cNvSpPr>
            <a:spLocks noGrp="1"/>
          </p:cNvSpPr>
          <p:nvPr>
            <p:ph idx="1"/>
          </p:nvPr>
        </p:nvSpPr>
        <p:spPr>
          <a:xfrm>
            <a:off x="1116013" y="3860800"/>
            <a:ext cx="2592387" cy="1811338"/>
          </a:xfrm>
          <a:ln/>
        </p:spPr>
        <p:txBody>
          <a:bodyPr vert="horz" wrap="square" lIns="91440" tIns="45720" rIns="91440" bIns="45720" anchor="t"/>
          <a:p>
            <a:pPr eaLnBrk="1" hangingPunct="1">
              <a:buFont typeface="Wingdings" panose="05000000000000000000" pitchFamily="2" charset="2"/>
              <a:buNone/>
            </a:pPr>
            <a:r>
              <a:rPr lang="en-US" altLang="zh-CN" dirty="0"/>
              <a:t>    </a:t>
            </a:r>
            <a:endParaRPr lang="en-US" altLang="zh-CN" b="1" dirty="0">
              <a:solidFill>
                <a:schemeClr val="folHlink"/>
              </a:solidFill>
            </a:endParaRPr>
          </a:p>
        </p:txBody>
      </p:sp>
      <p:pic>
        <p:nvPicPr>
          <p:cNvPr id="28674" name="Picture 5" descr="U1244P6T12D1606879F44DT20050610211205">
            <a:hlinkClick r:id="rId1"/>
          </p:cNvPr>
          <p:cNvPicPr>
            <a:picLocks noChangeAspect="1"/>
          </p:cNvPicPr>
          <p:nvPr/>
        </p:nvPicPr>
        <p:blipFill>
          <a:blip r:embed="rId2"/>
          <a:stretch>
            <a:fillRect/>
          </a:stretch>
        </p:blipFill>
        <p:spPr>
          <a:xfrm>
            <a:off x="6000750" y="4929188"/>
            <a:ext cx="2894013" cy="1928812"/>
          </a:xfrm>
          <a:prstGeom prst="rect">
            <a:avLst/>
          </a:prstGeom>
          <a:noFill/>
          <a:ln w="9525">
            <a:noFill/>
          </a:ln>
        </p:spPr>
      </p:pic>
      <p:sp>
        <p:nvSpPr>
          <p:cNvPr id="28675" name="Text Box 6"/>
          <p:cNvSpPr txBox="1"/>
          <p:nvPr/>
        </p:nvSpPr>
        <p:spPr>
          <a:xfrm>
            <a:off x="500063" y="1785938"/>
            <a:ext cx="8143875" cy="4006850"/>
          </a:xfrm>
          <a:prstGeom prst="rect">
            <a:avLst/>
          </a:prstGeom>
          <a:noFill/>
          <a:ln w="9525">
            <a:noFill/>
          </a:ln>
        </p:spPr>
        <p:txBody>
          <a:bodyPr anchor="t">
            <a:spAutoFit/>
          </a:bodyPr>
          <a:p>
            <a:pPr>
              <a:spcBef>
                <a:spcPct val="20000"/>
              </a:spcBef>
              <a:buClr>
                <a:schemeClr val="accent2"/>
              </a:buClr>
              <a:buSzPct val="80000"/>
              <a:buFont typeface="Wingdings" panose="05000000000000000000" pitchFamily="2" charset="2"/>
              <a:buChar char="l"/>
            </a:pPr>
            <a:r>
              <a:rPr lang="en-US" altLang="zh-CN" sz="2400" dirty="0">
                <a:latin typeface="Verdana" panose="020B0604030504040204" pitchFamily="34" charset="0"/>
                <a:ea typeface="宋体" panose="02010600030101010101" pitchFamily="2" charset="-122"/>
              </a:rPr>
              <a:t> Your hand-shake should be </a:t>
            </a:r>
            <a:r>
              <a:rPr lang="en-US" altLang="zh-CN" sz="2400" dirty="0">
                <a:solidFill>
                  <a:srgbClr val="C00000"/>
                </a:solidFill>
                <a:latin typeface="Verdana" panose="020B0604030504040204" pitchFamily="34" charset="0"/>
                <a:ea typeface="宋体" panose="02010600030101010101" pitchFamily="2" charset="-122"/>
              </a:rPr>
              <a:t>relaxed but firm </a:t>
            </a:r>
            <a:r>
              <a:rPr lang="en-US" altLang="zh-CN" sz="2400" dirty="0">
                <a:latin typeface="Verdana" panose="020B0604030504040204" pitchFamily="34" charset="0"/>
                <a:ea typeface="宋体" panose="02010600030101010101" pitchFamily="2" charset="-122"/>
              </a:rPr>
              <a:t>(never limp), and you should </a:t>
            </a:r>
            <a:r>
              <a:rPr lang="en-US" altLang="zh-CN" sz="2400" dirty="0">
                <a:solidFill>
                  <a:srgbClr val="FF0000"/>
                </a:solidFill>
                <a:latin typeface="Verdana" panose="020B0604030504040204" pitchFamily="34" charset="0"/>
                <a:ea typeface="宋体" panose="02010600030101010101" pitchFamily="2" charset="-122"/>
              </a:rPr>
              <a:t>look</a:t>
            </a:r>
            <a:r>
              <a:rPr lang="en-US" altLang="zh-CN" sz="2400" dirty="0">
                <a:latin typeface="Verdana" panose="020B0604030504040204" pitchFamily="34" charset="0"/>
                <a:ea typeface="宋体" panose="02010600030101010101" pitchFamily="2" charset="-122"/>
              </a:rPr>
              <a:t> at the other person in the eyes, smile, and </a:t>
            </a:r>
            <a:r>
              <a:rPr lang="en-US" altLang="zh-CN" sz="2400" dirty="0">
                <a:solidFill>
                  <a:srgbClr val="FF0000"/>
                </a:solidFill>
                <a:latin typeface="Verdana" panose="020B0604030504040204" pitchFamily="34" charset="0"/>
                <a:ea typeface="宋体" panose="02010600030101010101" pitchFamily="2" charset="-122"/>
              </a:rPr>
              <a:t>say</a:t>
            </a:r>
            <a:r>
              <a:rPr lang="en-US" altLang="zh-CN" sz="2400" dirty="0">
                <a:latin typeface="Verdana" panose="020B0604030504040204" pitchFamily="34" charset="0"/>
                <a:ea typeface="宋体" panose="02010600030101010101" pitchFamily="2" charset="-122"/>
              </a:rPr>
              <a:t> “I am very pleased to meet you." or give other cordial greetings. </a:t>
            </a:r>
            <a:endParaRPr lang="en-US" altLang="zh-CN" sz="2400" dirty="0">
              <a:latin typeface="Verdana" panose="020B0604030504040204" pitchFamily="34" charset="0"/>
              <a:ea typeface="宋体" panose="02010600030101010101" pitchFamily="2" charset="-122"/>
            </a:endParaRPr>
          </a:p>
          <a:p>
            <a:pPr>
              <a:spcBef>
                <a:spcPct val="20000"/>
              </a:spcBef>
              <a:buClr>
                <a:schemeClr val="accent2"/>
              </a:buClr>
              <a:buSzPct val="80000"/>
            </a:pPr>
            <a:endParaRPr lang="en-US" altLang="zh-CN" sz="2400" dirty="0">
              <a:latin typeface="Verdana" panose="020B0604030504040204" pitchFamily="34" charset="0"/>
              <a:ea typeface="宋体" panose="02010600030101010101" pitchFamily="2" charset="-122"/>
            </a:endParaRPr>
          </a:p>
          <a:p>
            <a:pPr>
              <a:spcBef>
                <a:spcPct val="20000"/>
              </a:spcBef>
              <a:buClr>
                <a:schemeClr val="accent2"/>
              </a:buClr>
              <a:buSzPct val="80000"/>
              <a:buFont typeface="Wingdings" panose="05000000000000000000" pitchFamily="2" charset="2"/>
              <a:buChar char="l"/>
            </a:pPr>
            <a:r>
              <a:rPr lang="en-US" altLang="zh-CN" sz="2400" dirty="0">
                <a:latin typeface="Verdana" panose="020B0604030504040204" pitchFamily="34" charset="0"/>
                <a:ea typeface="宋体" panose="02010600030101010101" pitchFamily="2" charset="-122"/>
              </a:rPr>
              <a:t> Do not hold on to the other person's hand or pump his or her arm. </a:t>
            </a:r>
            <a:endParaRPr lang="en-US" altLang="zh-CN" sz="2400" dirty="0">
              <a:latin typeface="Verdana" panose="020B0604030504040204" pitchFamily="34" charset="0"/>
              <a:ea typeface="宋体" panose="02010600030101010101" pitchFamily="2" charset="-122"/>
            </a:endParaRPr>
          </a:p>
          <a:p>
            <a:pPr>
              <a:spcBef>
                <a:spcPct val="20000"/>
              </a:spcBef>
              <a:buClr>
                <a:schemeClr val="accent2"/>
              </a:buClr>
              <a:buSzPct val="80000"/>
              <a:buFont typeface="Wingdings" panose="05000000000000000000" pitchFamily="2" charset="2"/>
              <a:buChar char="l"/>
            </a:pPr>
            <a:endParaRPr lang="en-US" altLang="zh-CN" sz="2400" dirty="0">
              <a:latin typeface="Verdana" panose="020B0604030504040204" pitchFamily="34" charset="0"/>
              <a:ea typeface="宋体" panose="02010600030101010101" pitchFamily="2" charset="-122"/>
            </a:endParaRPr>
          </a:p>
          <a:p>
            <a:pPr algn="ctr"/>
            <a:endParaRPr lang="en-US" altLang="zh-CN" sz="2400" dirty="0">
              <a:solidFill>
                <a:schemeClr val="folHlink"/>
              </a:solidFill>
              <a:latin typeface="Verdana" panose="020B0604030504040204" pitchFamily="34" charset="0"/>
              <a:ea typeface="宋体" panose="02010600030101010101" pitchFamily="2" charset="-122"/>
            </a:endParaRPr>
          </a:p>
        </p:txBody>
      </p:sp>
      <p:sp>
        <p:nvSpPr>
          <p:cNvPr id="6" name="圆角矩形 5"/>
          <p:cNvSpPr/>
          <p:nvPr/>
        </p:nvSpPr>
        <p:spPr>
          <a:xfrm>
            <a:off x="2000250" y="714375"/>
            <a:ext cx="5000625" cy="5715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28677" name="Text Box 4"/>
          <p:cNvSpPr txBox="1"/>
          <p:nvPr/>
        </p:nvSpPr>
        <p:spPr>
          <a:xfrm>
            <a:off x="2071688" y="714375"/>
            <a:ext cx="4929187" cy="584200"/>
          </a:xfrm>
          <a:prstGeom prst="rect">
            <a:avLst/>
          </a:prstGeom>
          <a:noFill/>
          <a:ln w="9525">
            <a:noFill/>
          </a:ln>
        </p:spPr>
        <p:txBody>
          <a:bodyPr anchor="t">
            <a:spAutoFit/>
          </a:bodyPr>
          <a:p>
            <a:pPr algn="ctr"/>
            <a:r>
              <a:rPr lang="en-US" altLang="zh-CN" sz="3200" dirty="0">
                <a:solidFill>
                  <a:srgbClr val="002060"/>
                </a:solidFill>
                <a:latin typeface="Arial Black" panose="020B0A04020102020204" pitchFamily="34" charset="0"/>
                <a:ea typeface="宋体" panose="02010600030101010101" pitchFamily="2" charset="-122"/>
              </a:rPr>
              <a:t>Hand-shaking codes</a:t>
            </a:r>
            <a:endParaRPr lang="en-US" altLang="zh-CN" sz="3200" dirty="0">
              <a:solidFill>
                <a:srgbClr val="002060"/>
              </a:solidFill>
              <a:latin typeface="Arial Black" panose="020B0A04020102020204" pitchFamily="34"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Text Box 4"/>
          <p:cNvSpPr txBox="1"/>
          <p:nvPr/>
        </p:nvSpPr>
        <p:spPr>
          <a:xfrm>
            <a:off x="357188" y="1785938"/>
            <a:ext cx="8072437" cy="3170237"/>
          </a:xfrm>
          <a:prstGeom prst="rect">
            <a:avLst/>
          </a:prstGeom>
          <a:noFill/>
          <a:ln w="9525">
            <a:noFill/>
          </a:ln>
        </p:spPr>
        <p:txBody>
          <a:bodyPr anchor="t">
            <a:spAutoFit/>
          </a:bodyPr>
          <a:p>
            <a:pPr>
              <a:buFont typeface="Wingdings" panose="05000000000000000000" pitchFamily="2" charset="2"/>
              <a:buChar char="Ø"/>
            </a:pPr>
            <a:r>
              <a:rPr lang="en-US" altLang="zh-CN" sz="2500" dirty="0">
                <a:latin typeface="Verdana" panose="020B0604030504040204" pitchFamily="34" charset="0"/>
                <a:ea typeface="宋体" panose="02010600030101010101" pitchFamily="2" charset="-122"/>
              </a:rPr>
              <a:t>If someone you are meeting seems to back off:</a:t>
            </a:r>
            <a:endParaRPr lang="en-US" altLang="zh-CN" sz="2500" dirty="0">
              <a:latin typeface="Verdana" panose="020B0604030504040204" pitchFamily="34" charset="0"/>
              <a:ea typeface="宋体" panose="02010600030101010101" pitchFamily="2" charset="-122"/>
            </a:endParaRPr>
          </a:p>
          <a:p>
            <a:r>
              <a:rPr lang="en-US" altLang="zh-CN" sz="2500" dirty="0">
                <a:solidFill>
                  <a:srgbClr val="C00000"/>
                </a:solidFill>
                <a:latin typeface="Verdana" panose="020B0604030504040204" pitchFamily="34" charset="0"/>
                <a:ea typeface="宋体" panose="02010600030101010101" pitchFamily="2" charset="-122"/>
              </a:rPr>
              <a:t>    do not force a handshake</a:t>
            </a:r>
            <a:r>
              <a:rPr lang="en-US" altLang="zh-CN" sz="2500" dirty="0">
                <a:latin typeface="Verdana" panose="020B0604030504040204" pitchFamily="34" charset="0"/>
                <a:ea typeface="宋体" panose="02010600030101010101" pitchFamily="2" charset="-122"/>
              </a:rPr>
              <a:t>.</a:t>
            </a:r>
            <a:endParaRPr lang="en-US" altLang="zh-CN" sz="2500" dirty="0">
              <a:latin typeface="Verdana" panose="020B0604030504040204" pitchFamily="34" charset="0"/>
              <a:ea typeface="宋体" panose="02010600030101010101" pitchFamily="2" charset="-122"/>
            </a:endParaRPr>
          </a:p>
          <a:p>
            <a:endParaRPr lang="en-US" altLang="zh-CN" sz="2500" dirty="0">
              <a:latin typeface="Verdana" panose="020B0604030504040204" pitchFamily="34" charset="0"/>
              <a:ea typeface="宋体" panose="02010600030101010101" pitchFamily="2" charset="-122"/>
            </a:endParaRPr>
          </a:p>
          <a:p>
            <a:pPr>
              <a:buFont typeface="Wingdings" panose="05000000000000000000" pitchFamily="2" charset="2"/>
              <a:buChar char="Ø"/>
            </a:pPr>
            <a:r>
              <a:rPr lang="en-US" altLang="zh-CN" sz="2500" dirty="0">
                <a:latin typeface="Verdana" panose="020B0604030504040204" pitchFamily="34" charset="0"/>
                <a:ea typeface="宋体" panose="02010600030101010101" pitchFamily="2" charset="-122"/>
              </a:rPr>
              <a:t> If he does not respond to your offer to shake hands:</a:t>
            </a:r>
            <a:endParaRPr lang="en-US" altLang="zh-CN" sz="2500" dirty="0">
              <a:latin typeface="Verdana" panose="020B0604030504040204" pitchFamily="34" charset="0"/>
              <a:ea typeface="宋体" panose="02010600030101010101" pitchFamily="2" charset="-122"/>
            </a:endParaRPr>
          </a:p>
          <a:p>
            <a:r>
              <a:rPr lang="en-US" altLang="zh-CN" sz="2500" dirty="0">
                <a:latin typeface="Verdana" panose="020B0604030504040204" pitchFamily="34" charset="0"/>
                <a:ea typeface="宋体" panose="02010600030101010101" pitchFamily="2" charset="-122"/>
              </a:rPr>
              <a:t>    </a:t>
            </a:r>
            <a:r>
              <a:rPr lang="en-US" altLang="zh-CN" sz="2500" dirty="0">
                <a:solidFill>
                  <a:srgbClr val="C00000"/>
                </a:solidFill>
                <a:latin typeface="Verdana" panose="020B0604030504040204" pitchFamily="34" charset="0"/>
                <a:ea typeface="宋体" panose="02010600030101010101" pitchFamily="2" charset="-122"/>
              </a:rPr>
              <a:t>simply drop your hand back to your side, smile, and say "Hello.”</a:t>
            </a:r>
            <a:endParaRPr lang="en-US" altLang="zh-CN" sz="2500" dirty="0">
              <a:solidFill>
                <a:srgbClr val="C00000"/>
              </a:solidFill>
              <a:latin typeface="Verdana" panose="020B0604030504040204" pitchFamily="34" charset="0"/>
              <a:ea typeface="宋体" panose="02010600030101010101" pitchFamily="2" charset="-122"/>
            </a:endParaRPr>
          </a:p>
        </p:txBody>
      </p:sp>
      <p:pic>
        <p:nvPicPr>
          <p:cNvPr id="30722" name="Picture 6" descr="033bg">
            <a:hlinkClick r:id="rId1"/>
          </p:cNvPr>
          <p:cNvPicPr>
            <a:picLocks noChangeAspect="1"/>
          </p:cNvPicPr>
          <p:nvPr/>
        </p:nvPicPr>
        <p:blipFill>
          <a:blip r:embed="rId2"/>
          <a:stretch>
            <a:fillRect/>
          </a:stretch>
        </p:blipFill>
        <p:spPr>
          <a:xfrm>
            <a:off x="6215063" y="4929188"/>
            <a:ext cx="2643187" cy="1928812"/>
          </a:xfrm>
          <a:prstGeom prst="rect">
            <a:avLst/>
          </a:prstGeom>
          <a:noFill/>
          <a:ln w="9525">
            <a:noFill/>
          </a:ln>
        </p:spPr>
      </p:pic>
      <p:sp>
        <p:nvSpPr>
          <p:cNvPr id="5" name="云形 4"/>
          <p:cNvSpPr/>
          <p:nvPr/>
        </p:nvSpPr>
        <p:spPr>
          <a:xfrm>
            <a:off x="4429124" y="0"/>
            <a:ext cx="4572032" cy="1571612"/>
          </a:xfrm>
          <a:prstGeom prst="cloud">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solidFill>
                <a:effectLst/>
                <a:uLnTx/>
                <a:uFillTx/>
                <a:latin typeface="+mn-lt"/>
                <a:ea typeface="+mn-ea"/>
                <a:cs typeface="+mn-cs"/>
                <a:sym typeface="+mn-ea"/>
              </a:rPr>
              <a:t>What would you do?</a:t>
            </a:r>
            <a:endParaRPr kumimoji="0" lang="zh-CN" altLang="en-US" sz="3200" b="1"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8">
                                            <p:txEl>
                                              <p:charRg st="0" end="46"/>
                                            </p:txEl>
                                          </p:spTgt>
                                        </p:tgtEl>
                                        <p:attrNameLst>
                                          <p:attrName>style.visibility</p:attrName>
                                        </p:attrNameLst>
                                      </p:cBhvr>
                                      <p:to>
                                        <p:strVal val="visible"/>
                                      </p:to>
                                    </p:set>
                                    <p:anim calcmode="lin" valueType="num">
                                      <p:cBhvr additive="base">
                                        <p:cTn id="7" dur="500" fill="hold"/>
                                        <p:tgtEl>
                                          <p:spTgt spid="86018">
                                            <p:txEl>
                                              <p:charRg st="0" end="4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8">
                                            <p:txEl>
                                              <p:charRg st="0" end="4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6018">
                                            <p:txEl>
                                              <p:charRg st="77" end="131"/>
                                            </p:txEl>
                                          </p:spTgt>
                                        </p:tgtEl>
                                        <p:attrNameLst>
                                          <p:attrName>style.visibility</p:attrName>
                                        </p:attrNameLst>
                                      </p:cBhvr>
                                      <p:to>
                                        <p:strVal val="visible"/>
                                      </p:to>
                                    </p:set>
                                    <p:anim calcmode="lin" valueType="num">
                                      <p:cBhvr additive="base">
                                        <p:cTn id="11" dur="500" fill="hold"/>
                                        <p:tgtEl>
                                          <p:spTgt spid="86018">
                                            <p:txEl>
                                              <p:charRg st="77" end="13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6018">
                                            <p:txEl>
                                              <p:charRg st="77" end="13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6018">
                                            <p:txEl>
                                              <p:charRg st="46" end="76"/>
                                            </p:txEl>
                                          </p:spTgt>
                                        </p:tgtEl>
                                        <p:attrNameLst>
                                          <p:attrName>style.visibility</p:attrName>
                                        </p:attrNameLst>
                                      </p:cBhvr>
                                      <p:to>
                                        <p:strVal val="visible"/>
                                      </p:to>
                                    </p:set>
                                    <p:anim calcmode="lin" valueType="num">
                                      <p:cBhvr additive="base">
                                        <p:cTn id="17" dur="500" fill="hold"/>
                                        <p:tgtEl>
                                          <p:spTgt spid="86018">
                                            <p:txEl>
                                              <p:charRg st="46" end="7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6018">
                                            <p:txEl>
                                              <p:charRg st="46" end="7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6018">
                                            <p:txEl>
                                              <p:charRg st="131" end="200"/>
                                            </p:txEl>
                                          </p:spTgt>
                                        </p:tgtEl>
                                        <p:attrNameLst>
                                          <p:attrName>style.visibility</p:attrName>
                                        </p:attrNameLst>
                                      </p:cBhvr>
                                      <p:to>
                                        <p:strVal val="visible"/>
                                      </p:to>
                                    </p:set>
                                    <p:anim calcmode="lin" valueType="num">
                                      <p:cBhvr additive="base">
                                        <p:cTn id="23" dur="500" fill="hold"/>
                                        <p:tgtEl>
                                          <p:spTgt spid="86018">
                                            <p:txEl>
                                              <p:charRg st="131" end="20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6018">
                                            <p:txEl>
                                              <p:charRg st="131" end="20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Text Box 6"/>
          <p:cNvSpPr txBox="1"/>
          <p:nvPr/>
        </p:nvSpPr>
        <p:spPr>
          <a:xfrm>
            <a:off x="900113" y="908050"/>
            <a:ext cx="7416800" cy="1816100"/>
          </a:xfrm>
          <a:prstGeom prst="rect">
            <a:avLst/>
          </a:prstGeom>
          <a:noFill/>
          <a:ln w="9525">
            <a:noFill/>
          </a:ln>
        </p:spPr>
        <p:txBody>
          <a:bodyPr anchor="t">
            <a:spAutoFit/>
          </a:bodyPr>
          <a:p>
            <a:pPr algn="ctr" defTabSz="914400"/>
            <a:r>
              <a:rPr lang="en-US" altLang="zh-CN" sz="2800" dirty="0">
                <a:latin typeface="Verdana" panose="020B0604030504040204" pitchFamily="34" charset="0"/>
                <a:ea typeface="宋体" panose="02010600030101010101" pitchFamily="2" charset="-122"/>
              </a:rPr>
              <a:t>For men</a:t>
            </a:r>
            <a:r>
              <a:rPr lang="en-US" altLang="zh-CN" sz="2800" dirty="0">
                <a:solidFill>
                  <a:srgbClr val="003C78"/>
                </a:solidFill>
                <a:latin typeface="Verdana" panose="020B0604030504040204" pitchFamily="34" charset="0"/>
                <a:ea typeface="宋体" panose="02010600030101010101" pitchFamily="2" charset="-122"/>
              </a:rPr>
              <a:t>, the rules are different when greeting an Islamic female. Rule number one is </a:t>
            </a:r>
            <a:r>
              <a:rPr lang="en-US" altLang="zh-CN" sz="2800" dirty="0">
                <a:latin typeface="Verdana" panose="020B0604030504040204" pitchFamily="34" charset="0"/>
                <a:ea typeface="宋体" panose="02010600030101010101" pitchFamily="2" charset="-122"/>
              </a:rPr>
              <a:t>never greet a woman with a kiss</a:t>
            </a:r>
            <a:r>
              <a:rPr lang="en-US" altLang="zh-CN" sz="2800" dirty="0">
                <a:solidFill>
                  <a:schemeClr val="folHlink"/>
                </a:solidFill>
                <a:latin typeface="Verdana" panose="020B0604030504040204" pitchFamily="34" charset="0"/>
                <a:ea typeface="宋体" panose="02010600030101010101" pitchFamily="2" charset="-122"/>
              </a:rPr>
              <a:t>. </a:t>
            </a:r>
            <a:endParaRPr lang="en-US" altLang="zh-CN" sz="2800" dirty="0">
              <a:solidFill>
                <a:schemeClr val="folHlink"/>
              </a:solidFill>
              <a:latin typeface="Verdana" panose="020B0604030504040204" pitchFamily="34" charset="0"/>
              <a:ea typeface="宋体" panose="02010600030101010101" pitchFamily="2" charset="-122"/>
            </a:endParaRPr>
          </a:p>
        </p:txBody>
      </p:sp>
      <p:pic>
        <p:nvPicPr>
          <p:cNvPr id="31746" name="Picture 10" descr="rf_jubileejournal_emidlands1_women"/>
          <p:cNvPicPr>
            <a:picLocks noChangeAspect="1"/>
          </p:cNvPicPr>
          <p:nvPr/>
        </p:nvPicPr>
        <p:blipFill>
          <a:blip r:embed="rId1"/>
          <a:stretch>
            <a:fillRect/>
          </a:stretch>
        </p:blipFill>
        <p:spPr>
          <a:xfrm>
            <a:off x="2339975" y="2708275"/>
            <a:ext cx="3863975" cy="2060575"/>
          </a:xfrm>
          <a:prstGeom prst="rect">
            <a:avLst/>
          </a:prstGeom>
          <a:noFill/>
          <a:ln w="9525">
            <a:noFill/>
          </a:ln>
        </p:spPr>
      </p:pic>
      <p:sp>
        <p:nvSpPr>
          <p:cNvPr id="31747" name="Text Box 11"/>
          <p:cNvSpPr txBox="1"/>
          <p:nvPr/>
        </p:nvSpPr>
        <p:spPr>
          <a:xfrm>
            <a:off x="900113" y="4941888"/>
            <a:ext cx="7127875" cy="954087"/>
          </a:xfrm>
          <a:prstGeom prst="rect">
            <a:avLst/>
          </a:prstGeom>
          <a:noFill/>
          <a:ln w="9525">
            <a:noFill/>
          </a:ln>
        </p:spPr>
        <p:txBody>
          <a:bodyPr anchor="t">
            <a:spAutoFit/>
          </a:bodyPr>
          <a:p>
            <a:pPr algn="ctr" defTabSz="914400"/>
            <a:r>
              <a:rPr lang="en-US" altLang="zh-CN" sz="2800" dirty="0">
                <a:solidFill>
                  <a:srgbClr val="003C78"/>
                </a:solidFill>
                <a:latin typeface="Verdana" panose="020B0604030504040204" pitchFamily="34" charset="0"/>
                <a:ea typeface="宋体" panose="02010600030101010101" pitchFamily="2" charset="-122"/>
              </a:rPr>
              <a:t>Also, you should never offer your hand to a woman first.  </a:t>
            </a:r>
            <a:endParaRPr lang="en-US" altLang="zh-CN" sz="2800" dirty="0">
              <a:solidFill>
                <a:srgbClr val="003C78"/>
              </a:solidFill>
              <a:latin typeface="Verdana" panose="020B0604030504040204" pitchFamily="34"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2"/>
          <p:cNvSpPr>
            <a:spLocks noGrp="1"/>
          </p:cNvSpPr>
          <p:nvPr>
            <p:ph type="title"/>
          </p:nvPr>
        </p:nvSpPr>
        <p:spPr>
          <a:ln/>
        </p:spPr>
        <p:txBody>
          <a:bodyPr vert="horz" wrap="square" lIns="0" tIns="45720" rIns="0" bIns="0" anchor="b"/>
          <a:p>
            <a:pPr eaLnBrk="1" hangingPunct="1"/>
            <a:r>
              <a:rPr lang="zh-CN" altLang="en-US" dirty="0"/>
              <a:t>握手</a:t>
            </a:r>
            <a:endParaRPr lang="zh-CN" altLang="en-US" dirty="0"/>
          </a:p>
        </p:txBody>
      </p:sp>
      <p:graphicFrame>
        <p:nvGraphicFramePr>
          <p:cNvPr id="203784" name="Object 2"/>
          <p:cNvGraphicFramePr>
            <a:graphicFrameLocks noGrp="1"/>
          </p:cNvGraphicFramePr>
          <p:nvPr>
            <p:ph idx="1"/>
          </p:nvPr>
        </p:nvGraphicFramePr>
        <p:xfrm>
          <a:off x="3449638" y="2314575"/>
          <a:ext cx="2106612" cy="2593975"/>
        </p:xfrm>
        <a:graphic>
          <a:graphicData uri="http://schemas.openxmlformats.org/presentationml/2006/ole">
            <mc:AlternateContent xmlns:mc="http://schemas.openxmlformats.org/markup-compatibility/2006">
              <mc:Choice xmlns:v="urn:schemas-microsoft-com:vml" Requires="v">
                <p:oleObj spid="_x0000_s3080" name="" r:id="rId1" imgW="1576705" imgH="1942465" progId="MS_ClipArt_Gallery.2">
                  <p:embed/>
                </p:oleObj>
              </mc:Choice>
              <mc:Fallback>
                <p:oleObj name="" r:id="rId1" imgW="1576705" imgH="1942465" progId="MS_ClipArt_Gallery.2">
                  <p:embed/>
                  <p:pic>
                    <p:nvPicPr>
                      <p:cNvPr id="0" name="图片 3079"/>
                      <p:cNvPicPr/>
                      <p:nvPr/>
                    </p:nvPicPr>
                    <p:blipFill>
                      <a:blip r:embed="rId2"/>
                      <a:stretch>
                        <a:fillRect/>
                      </a:stretch>
                    </p:blipFill>
                    <p:spPr>
                      <a:xfrm>
                        <a:off x="3449638" y="2314575"/>
                        <a:ext cx="2106612" cy="2593975"/>
                      </a:xfrm>
                      <a:prstGeom prst="rect">
                        <a:avLst/>
                      </a:prstGeom>
                      <a:noFill/>
                      <a:ln w="38100">
                        <a:miter/>
                      </a:ln>
                    </p:spPr>
                  </p:pic>
                </p:oleObj>
              </mc:Fallback>
            </mc:AlternateContent>
          </a:graphicData>
        </a:graphic>
      </p:graphicFrame>
      <p:pic>
        <p:nvPicPr>
          <p:cNvPr id="32771" name="Picture 3" descr="平安6"/>
          <p:cNvPicPr>
            <a:picLocks noChangeAspect="1"/>
          </p:cNvPicPr>
          <p:nvPr/>
        </p:nvPicPr>
        <p:blipFill>
          <a:blip r:embed="rId3"/>
          <a:srcRect l="53638" t="23274"/>
          <a:stretch>
            <a:fillRect/>
          </a:stretch>
        </p:blipFill>
        <p:spPr>
          <a:xfrm>
            <a:off x="0" y="0"/>
            <a:ext cx="8893175" cy="7123113"/>
          </a:xfrm>
          <a:prstGeom prst="rect">
            <a:avLst/>
          </a:prstGeom>
          <a:noFill/>
          <a:ln w="9525">
            <a:noFill/>
          </a:ln>
        </p:spPr>
      </p:pic>
      <p:sp>
        <p:nvSpPr>
          <p:cNvPr id="32772" name="Text Box 4"/>
          <p:cNvSpPr txBox="1"/>
          <p:nvPr/>
        </p:nvSpPr>
        <p:spPr>
          <a:xfrm>
            <a:off x="1428750" y="3213100"/>
            <a:ext cx="2428875" cy="504825"/>
          </a:xfrm>
          <a:prstGeom prst="rect">
            <a:avLst/>
          </a:prstGeom>
          <a:solidFill>
            <a:srgbClr val="FFFFFF"/>
          </a:solidFill>
          <a:ln w="9525">
            <a:noFill/>
          </a:ln>
        </p:spPr>
        <p:txBody>
          <a:bodyPr anchor="t"/>
          <a:p>
            <a:pPr algn="ctr"/>
            <a:r>
              <a:rPr lang="en-US" altLang="zh-CN" sz="2000" dirty="0">
                <a:latin typeface="Times New Roman" panose="02020603050405020304" pitchFamily="18" charset="0"/>
                <a:ea typeface="宋体" panose="02010600030101010101" pitchFamily="2" charset="-122"/>
              </a:rPr>
              <a:t>Cross handshake</a:t>
            </a:r>
            <a:endParaRPr lang="zh-CN" altLang="en-US" sz="2000" dirty="0">
              <a:latin typeface="Verdana" panose="020B0604030504040204" pitchFamily="34" charset="0"/>
              <a:ea typeface="宋体" panose="02010600030101010101" pitchFamily="2" charset="-122"/>
            </a:endParaRPr>
          </a:p>
        </p:txBody>
      </p:sp>
      <p:sp>
        <p:nvSpPr>
          <p:cNvPr id="32773" name="Text Box 5"/>
          <p:cNvSpPr txBox="1"/>
          <p:nvPr/>
        </p:nvSpPr>
        <p:spPr>
          <a:xfrm>
            <a:off x="5580063" y="3429000"/>
            <a:ext cx="2808287" cy="504825"/>
          </a:xfrm>
          <a:prstGeom prst="rect">
            <a:avLst/>
          </a:prstGeom>
          <a:solidFill>
            <a:srgbClr val="FFFFFF"/>
          </a:solidFill>
          <a:ln w="9525">
            <a:noFill/>
          </a:ln>
        </p:spPr>
        <p:txBody>
          <a:bodyPr anchor="t"/>
          <a:p>
            <a:pPr algn="just"/>
            <a:r>
              <a:rPr lang="en-US" altLang="zh-CN" sz="2000" dirty="0">
                <a:latin typeface="Times New Roman" panose="02020603050405020304" pitchFamily="18" charset="0"/>
                <a:ea typeface="宋体" panose="02010600030101010101" pitchFamily="2" charset="-122"/>
              </a:rPr>
              <a:t>No eye contact</a:t>
            </a:r>
            <a:endParaRPr lang="zh-CN" altLang="en-US" sz="2000" dirty="0">
              <a:latin typeface="Times New Roman" panose="02020603050405020304" pitchFamily="18" charset="0"/>
              <a:ea typeface="宋体" panose="02010600030101010101" pitchFamily="2" charset="-122"/>
            </a:endParaRPr>
          </a:p>
        </p:txBody>
      </p:sp>
      <p:sp>
        <p:nvSpPr>
          <p:cNvPr id="32774" name="Text Box 6"/>
          <p:cNvSpPr txBox="1"/>
          <p:nvPr/>
        </p:nvSpPr>
        <p:spPr>
          <a:xfrm>
            <a:off x="2627313" y="6165850"/>
            <a:ext cx="2016125" cy="538163"/>
          </a:xfrm>
          <a:prstGeom prst="rect">
            <a:avLst/>
          </a:prstGeom>
          <a:solidFill>
            <a:srgbClr val="FFFFFF"/>
          </a:solidFill>
          <a:ln w="9525">
            <a:noFill/>
          </a:ln>
        </p:spPr>
        <p:txBody>
          <a:bodyPr anchor="t"/>
          <a:p>
            <a:pPr algn="just"/>
            <a:r>
              <a:rPr lang="en-US" altLang="zh-CN" sz="2000" dirty="0">
                <a:latin typeface="Times New Roman" panose="02020603050405020304" pitchFamily="18" charset="0"/>
                <a:ea typeface="宋体" panose="02010600030101010101" pitchFamily="2" charset="-122"/>
              </a:rPr>
              <a:t>Swing hands</a:t>
            </a:r>
            <a:endParaRPr lang="zh-CN" altLang="en-US" sz="2000" dirty="0">
              <a:latin typeface="Times New Roman" panose="02020603050405020304" pitchFamily="18" charset="0"/>
              <a:ea typeface="宋体" panose="02010600030101010101" pitchFamily="2" charset="-122"/>
            </a:endParaRPr>
          </a:p>
        </p:txBody>
      </p:sp>
      <p:sp>
        <p:nvSpPr>
          <p:cNvPr id="32775" name="Text Box 7"/>
          <p:cNvSpPr txBox="1"/>
          <p:nvPr/>
        </p:nvSpPr>
        <p:spPr>
          <a:xfrm>
            <a:off x="5724525" y="5949950"/>
            <a:ext cx="2303463" cy="466725"/>
          </a:xfrm>
          <a:prstGeom prst="rect">
            <a:avLst/>
          </a:prstGeom>
          <a:solidFill>
            <a:srgbClr val="FFFFFF"/>
          </a:solidFill>
          <a:ln w="9525">
            <a:noFill/>
          </a:ln>
        </p:spPr>
        <p:txBody>
          <a:bodyPr anchor="t"/>
          <a:p>
            <a:pPr algn="just"/>
            <a:r>
              <a:rPr lang="en-US" altLang="zh-CN" sz="2000" dirty="0">
                <a:latin typeface="Times New Roman" panose="02020603050405020304" pitchFamily="18" charset="0"/>
                <a:ea typeface="宋体" panose="02010600030101010101" pitchFamily="2" charset="-122"/>
              </a:rPr>
              <a:t>Wearing gloves</a:t>
            </a:r>
            <a:endParaRPr lang="zh-CN" altLang="en-US" sz="2000" dirty="0">
              <a:latin typeface="Times New Roman" panose="02020603050405020304" pitchFamily="18" charset="0"/>
              <a:ea typeface="宋体" panose="02010600030101010101" pitchFamily="2" charset="-122"/>
            </a:endParaRPr>
          </a:p>
        </p:txBody>
      </p:sp>
      <p:graphicFrame>
        <p:nvGraphicFramePr>
          <p:cNvPr id="49163" name="Object 3"/>
          <p:cNvGraphicFramePr/>
          <p:nvPr/>
        </p:nvGraphicFramePr>
        <p:xfrm>
          <a:off x="3500438" y="2714625"/>
          <a:ext cx="1905000" cy="2036763"/>
        </p:xfrm>
        <a:graphic>
          <a:graphicData uri="http://schemas.openxmlformats.org/presentationml/2006/ole">
            <mc:AlternateContent xmlns:mc="http://schemas.openxmlformats.org/markup-compatibility/2006">
              <mc:Choice xmlns:v="urn:schemas-microsoft-com:vml" Requires="v">
                <p:oleObj spid="_x0000_s3081" name="" r:id="rId4" imgW="1576705" imgH="1942465" progId="MS_ClipArt_Gallery.2">
                  <p:embed/>
                </p:oleObj>
              </mc:Choice>
              <mc:Fallback>
                <p:oleObj name="" r:id="rId4" imgW="1576705" imgH="1942465" progId="MS_ClipArt_Gallery.2">
                  <p:embed/>
                  <p:pic>
                    <p:nvPicPr>
                      <p:cNvPr id="0" name="图片 3080"/>
                      <p:cNvPicPr/>
                      <p:nvPr/>
                    </p:nvPicPr>
                    <p:blipFill>
                      <a:blip r:embed="rId2"/>
                      <a:stretch>
                        <a:fillRect/>
                      </a:stretch>
                    </p:blipFill>
                    <p:spPr>
                      <a:xfrm>
                        <a:off x="3500438" y="2714625"/>
                        <a:ext cx="1905000" cy="2036763"/>
                      </a:xfrm>
                      <a:prstGeom prst="rect">
                        <a:avLst/>
                      </a:prstGeom>
                      <a:noFill/>
                      <a:ln w="38100">
                        <a:noFill/>
                        <a:miter/>
                      </a:ln>
                    </p:spPr>
                  </p:pic>
                </p:oleObj>
              </mc:Fallback>
            </mc:AlternateContent>
          </a:graphicData>
        </a:graphic>
      </p:graphicFrame>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3784"/>
                                        </p:tgtEl>
                                        <p:attrNameLst>
                                          <p:attrName>style.visibility</p:attrName>
                                        </p:attrNameLst>
                                      </p:cBhvr>
                                      <p:to>
                                        <p:strVal val="visible"/>
                                      </p:to>
                                    </p:set>
                                    <p:anim calcmode="lin" valueType="num">
                                      <p:cBhvr additive="base">
                                        <p:cTn id="7" dur="500" fill="hold"/>
                                        <p:tgtEl>
                                          <p:spTgt spid="203784"/>
                                        </p:tgtEl>
                                        <p:attrNameLst>
                                          <p:attrName>ppt_x</p:attrName>
                                        </p:attrNameLst>
                                      </p:cBhvr>
                                      <p:tavLst>
                                        <p:tav tm="0">
                                          <p:val>
                                            <p:strVal val="#ppt_x"/>
                                          </p:val>
                                        </p:tav>
                                        <p:tav tm="100000">
                                          <p:val>
                                            <p:strVal val="#ppt_x"/>
                                          </p:val>
                                        </p:tav>
                                      </p:tavLst>
                                    </p:anim>
                                    <p:anim calcmode="lin" valueType="num">
                                      <p:cBhvr additive="base">
                                        <p:cTn id="8" dur="500" fill="hold"/>
                                        <p:tgtEl>
                                          <p:spTgt spid="20378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9163"/>
                                        </p:tgtEl>
                                        <p:attrNameLst>
                                          <p:attrName>style.visibility</p:attrName>
                                        </p:attrNameLst>
                                      </p:cBhvr>
                                      <p:to>
                                        <p:strVal val="visible"/>
                                      </p:to>
                                    </p:set>
                                    <p:anim calcmode="lin" valueType="num">
                                      <p:cBhvr additive="base">
                                        <p:cTn id="13" dur="500" fill="hold"/>
                                        <p:tgtEl>
                                          <p:spTgt spid="49163"/>
                                        </p:tgtEl>
                                        <p:attrNameLst>
                                          <p:attrName>ppt_x</p:attrName>
                                        </p:attrNameLst>
                                      </p:cBhvr>
                                      <p:tavLst>
                                        <p:tav tm="0">
                                          <p:val>
                                            <p:strVal val="#ppt_x"/>
                                          </p:val>
                                        </p:tav>
                                        <p:tav tm="100000">
                                          <p:val>
                                            <p:strVal val="#ppt_x"/>
                                          </p:val>
                                        </p:tav>
                                      </p:tavLst>
                                    </p:anim>
                                    <p:anim calcmode="lin" valueType="num">
                                      <p:cBhvr additive="base">
                                        <p:cTn id="14"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071563" y="2143125"/>
            <a:ext cx="6929438" cy="257175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33794" name="标题 1"/>
          <p:cNvSpPr>
            <a:spLocks noGrp="1"/>
          </p:cNvSpPr>
          <p:nvPr>
            <p:ph type="title"/>
          </p:nvPr>
        </p:nvSpPr>
        <p:spPr>
          <a:xfrm>
            <a:off x="1857375" y="2428875"/>
            <a:ext cx="6072188" cy="2500313"/>
          </a:xfrm>
          <a:ln/>
        </p:spPr>
        <p:txBody>
          <a:bodyPr vert="horz" wrap="square" lIns="0" tIns="45720" rIns="0" bIns="0" anchor="b"/>
          <a:p>
            <a:pPr algn="ctr" eaLnBrk="1" hangingPunct="1"/>
            <a:r>
              <a:rPr lang="en-US" altLang="zh-CN" sz="5400" b="1" dirty="0">
                <a:solidFill>
                  <a:schemeClr val="tx1"/>
                </a:solidFill>
                <a:latin typeface="Arial" panose="020B0604020202020204" pitchFamily="34" charset="0"/>
              </a:rPr>
              <a:t>Exchanging Business Cards</a:t>
            </a:r>
            <a:br>
              <a:rPr lang="en-US" altLang="zh-CN" sz="5400" b="1" dirty="0">
                <a:solidFill>
                  <a:schemeClr val="tx1"/>
                </a:solidFill>
                <a:latin typeface="Arial" panose="020B0604020202020204" pitchFamily="34" charset="0"/>
              </a:rPr>
            </a:br>
            <a:endParaRPr lang="zh-CN" altLang="en-US" b="1"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
          <p:cNvSpPr>
            <a:spLocks noGrp="1"/>
          </p:cNvSpPr>
          <p:nvPr>
            <p:ph type="title"/>
          </p:nvPr>
        </p:nvSpPr>
        <p:spPr>
          <a:ln/>
        </p:spPr>
        <p:txBody>
          <a:bodyPr vert="horz" wrap="square" lIns="0" tIns="45720" rIns="0" bIns="0" anchor="b"/>
          <a:p>
            <a:r>
              <a:rPr lang="en-US" altLang="zh-CN" b="1" dirty="0"/>
              <a:t>Group work:</a:t>
            </a:r>
            <a:endParaRPr lang="zh-CN" altLang="en-US" b="1" dirty="0"/>
          </a:p>
        </p:txBody>
      </p:sp>
      <p:sp>
        <p:nvSpPr>
          <p:cNvPr id="34818" name="内容占位符 2"/>
          <p:cNvSpPr>
            <a:spLocks noGrp="1"/>
          </p:cNvSpPr>
          <p:nvPr>
            <p:ph idx="1"/>
          </p:nvPr>
        </p:nvSpPr>
        <p:spPr>
          <a:ln/>
        </p:spPr>
        <p:txBody>
          <a:bodyPr vert="horz" wrap="square" lIns="91440" tIns="45720" rIns="91440" bIns="45720" anchor="t"/>
          <a:p>
            <a:r>
              <a:rPr lang="en-US" altLang="zh-CN" dirty="0"/>
              <a:t> </a:t>
            </a:r>
            <a:r>
              <a:rPr lang="en-US" altLang="zh-CN" sz="3400" dirty="0"/>
              <a:t>Discuss with the group members and </a:t>
            </a:r>
            <a:r>
              <a:rPr lang="en-US" altLang="zh-CN" sz="3400" b="1" dirty="0"/>
              <a:t>make a list of the rules </a:t>
            </a:r>
            <a:r>
              <a:rPr lang="en-US" altLang="zh-CN" sz="3400" dirty="0"/>
              <a:t>when exchanging business cards. </a:t>
            </a:r>
            <a:endParaRPr lang="zh-CN" altLang="en-US" sz="3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Text Box 6"/>
          <p:cNvSpPr txBox="1"/>
          <p:nvPr/>
        </p:nvSpPr>
        <p:spPr>
          <a:xfrm>
            <a:off x="684213" y="1268413"/>
            <a:ext cx="7531100" cy="4894262"/>
          </a:xfrm>
          <a:prstGeom prst="rect">
            <a:avLst/>
          </a:prstGeom>
          <a:noFill/>
          <a:ln w="9525">
            <a:noFill/>
          </a:ln>
        </p:spPr>
        <p:txBody>
          <a:bodyPr anchor="t">
            <a:spAutoFit/>
          </a:bodyPr>
          <a:p>
            <a:pPr marL="355600" indent="-355600">
              <a:lnSpc>
                <a:spcPct val="150000"/>
              </a:lnSpc>
              <a:spcBef>
                <a:spcPts val="600"/>
              </a:spcBef>
              <a:buAutoNum type="arabicParenR"/>
            </a:pPr>
            <a:r>
              <a:rPr lang="en-US" altLang="zh-CN" sz="2200" dirty="0">
                <a:latin typeface="Verdana" panose="020B0604030504040204" pitchFamily="34" charset="0"/>
                <a:ea typeface="宋体" panose="02010600030101010101" pitchFamily="2" charset="-122"/>
              </a:rPr>
              <a:t>Always present your card </a:t>
            </a:r>
            <a:r>
              <a:rPr lang="en-US" altLang="zh-CN" sz="2200" dirty="0">
                <a:solidFill>
                  <a:srgbClr val="C00000"/>
                </a:solidFill>
                <a:latin typeface="Verdana" panose="020B0604030504040204" pitchFamily="34" charset="0"/>
                <a:ea typeface="宋体" panose="02010600030101010101" pitchFamily="2" charset="-122"/>
              </a:rPr>
              <a:t>with the printed side up</a:t>
            </a:r>
            <a:r>
              <a:rPr lang="en-US" altLang="zh-CN" sz="2200" dirty="0">
                <a:latin typeface="Verdana" panose="020B0604030504040204" pitchFamily="34" charset="0"/>
                <a:ea typeface="宋体" panose="02010600030101010101" pitchFamily="2" charset="-122"/>
              </a:rPr>
              <a:t> or, in the case of bilingual cards, with the local language side showing. </a:t>
            </a:r>
            <a:endParaRPr lang="en-US" altLang="zh-CN" sz="2200" dirty="0">
              <a:latin typeface="Verdana" panose="020B0604030504040204" pitchFamily="34" charset="0"/>
              <a:ea typeface="宋体" panose="02010600030101010101" pitchFamily="2" charset="-122"/>
            </a:endParaRPr>
          </a:p>
          <a:p>
            <a:pPr marL="355600" indent="-355600">
              <a:lnSpc>
                <a:spcPct val="150000"/>
              </a:lnSpc>
              <a:spcBef>
                <a:spcPts val="600"/>
              </a:spcBef>
              <a:buAutoNum type="arabicParenR"/>
            </a:pPr>
            <a:r>
              <a:rPr lang="en-US" altLang="zh-CN" sz="2200" dirty="0">
                <a:latin typeface="Verdana" panose="020B0604030504040204" pitchFamily="34" charset="0"/>
                <a:ea typeface="宋体" panose="02010600030101010101" pitchFamily="2" charset="-122"/>
              </a:rPr>
              <a:t>Presenting your business card </a:t>
            </a:r>
            <a:r>
              <a:rPr lang="en-US" altLang="zh-CN" sz="2200" dirty="0">
                <a:solidFill>
                  <a:srgbClr val="C00000"/>
                </a:solidFill>
                <a:latin typeface="Verdana" panose="020B0604030504040204" pitchFamily="34" charset="0"/>
                <a:ea typeface="宋体" panose="02010600030101010101" pitchFamily="2" charset="-122"/>
              </a:rPr>
              <a:t>after being introduced</a:t>
            </a:r>
            <a:r>
              <a:rPr lang="en-US" altLang="zh-CN" sz="2200" dirty="0">
                <a:latin typeface="Verdana" panose="020B0604030504040204" pitchFamily="34" charset="0"/>
                <a:ea typeface="宋体" panose="02010600030101010101" pitchFamily="2" charset="-122"/>
              </a:rPr>
              <a:t>. </a:t>
            </a:r>
            <a:endParaRPr lang="en-US" altLang="zh-CN" sz="2200" dirty="0">
              <a:latin typeface="Verdana" panose="020B0604030504040204" pitchFamily="34" charset="0"/>
              <a:ea typeface="宋体" panose="02010600030101010101" pitchFamily="2" charset="-122"/>
            </a:endParaRPr>
          </a:p>
          <a:p>
            <a:pPr marL="355600" indent="-355600">
              <a:lnSpc>
                <a:spcPct val="150000"/>
              </a:lnSpc>
              <a:spcBef>
                <a:spcPts val="600"/>
              </a:spcBef>
              <a:buAutoNum type="arabicParenR"/>
            </a:pPr>
            <a:r>
              <a:rPr lang="en-US" altLang="zh-CN" sz="2200" dirty="0">
                <a:latin typeface="Verdana" panose="020B0604030504040204" pitchFamily="34" charset="0"/>
                <a:ea typeface="宋体" panose="02010600030101010101" pitchFamily="2" charset="-122"/>
              </a:rPr>
              <a:t>Presenting a card with </a:t>
            </a:r>
            <a:r>
              <a:rPr lang="en-US" altLang="zh-CN" sz="2200" dirty="0">
                <a:solidFill>
                  <a:srgbClr val="C00000"/>
                </a:solidFill>
                <a:latin typeface="Verdana" panose="020B0604030504040204" pitchFamily="34" charset="0"/>
                <a:ea typeface="宋体" panose="02010600030101010101" pitchFamily="2" charset="-122"/>
              </a:rPr>
              <a:t>two hands </a:t>
            </a:r>
            <a:r>
              <a:rPr lang="en-US" altLang="zh-CN" sz="2200" dirty="0">
                <a:latin typeface="Verdana" panose="020B0604030504040204" pitchFamily="34" charset="0"/>
                <a:ea typeface="宋体" panose="02010600030101010101" pitchFamily="2" charset="-122"/>
              </a:rPr>
              <a:t>conveys respect</a:t>
            </a:r>
            <a:r>
              <a:rPr lang="zh-CN" altLang="en-US" sz="2200" dirty="0">
                <a:latin typeface="Verdana" panose="020B0604030504040204" pitchFamily="34" charset="0"/>
                <a:ea typeface="宋体" panose="02010600030101010101" pitchFamily="2" charset="-122"/>
              </a:rPr>
              <a:t>。</a:t>
            </a:r>
            <a:endParaRPr lang="en-US" altLang="zh-CN" sz="2200" dirty="0">
              <a:latin typeface="Verdana" panose="020B0604030504040204" pitchFamily="34" charset="0"/>
              <a:ea typeface="宋体" panose="02010600030101010101" pitchFamily="2" charset="-122"/>
            </a:endParaRPr>
          </a:p>
          <a:p>
            <a:pPr marL="355600" indent="-355600">
              <a:lnSpc>
                <a:spcPct val="150000"/>
              </a:lnSpc>
              <a:spcBef>
                <a:spcPts val="600"/>
              </a:spcBef>
              <a:buAutoNum type="arabicParenR"/>
            </a:pPr>
            <a:r>
              <a:rPr lang="en-US" altLang="zh-CN" sz="2200" dirty="0">
                <a:latin typeface="Verdana" panose="020B0604030504040204" pitchFamily="34" charset="0"/>
                <a:ea typeface="宋体" panose="02010600030101010101" pitchFamily="2" charset="-122"/>
              </a:rPr>
              <a:t>Likewise, you should </a:t>
            </a:r>
            <a:r>
              <a:rPr lang="en-US" altLang="zh-CN" sz="2200" dirty="0">
                <a:solidFill>
                  <a:srgbClr val="C00000"/>
                </a:solidFill>
                <a:latin typeface="Verdana" panose="020B0604030504040204" pitchFamily="34" charset="0"/>
                <a:ea typeface="宋体" panose="02010600030101010101" pitchFamily="2" charset="-122"/>
              </a:rPr>
              <a:t>receive</a:t>
            </a:r>
            <a:r>
              <a:rPr lang="en-US" altLang="zh-CN" sz="2200" dirty="0">
                <a:latin typeface="Verdana" panose="020B0604030504040204" pitchFamily="34" charset="0"/>
                <a:ea typeface="宋体" panose="02010600030101010101" pitchFamily="2" charset="-122"/>
              </a:rPr>
              <a:t> a business card </a:t>
            </a:r>
            <a:r>
              <a:rPr lang="en-US" altLang="zh-CN" sz="2200" dirty="0">
                <a:solidFill>
                  <a:srgbClr val="C00000"/>
                </a:solidFill>
                <a:latin typeface="Verdana" panose="020B0604030504040204" pitchFamily="34" charset="0"/>
                <a:ea typeface="宋体" panose="02010600030101010101" pitchFamily="2" charset="-122"/>
              </a:rPr>
              <a:t>with both hands</a:t>
            </a:r>
            <a:r>
              <a:rPr lang="en-US" altLang="zh-CN" sz="2200" dirty="0">
                <a:latin typeface="Verdana" panose="020B0604030504040204" pitchFamily="34" charset="0"/>
                <a:ea typeface="宋体" panose="02010600030101010101" pitchFamily="2" charset="-122"/>
              </a:rPr>
              <a:t>.</a:t>
            </a:r>
            <a:endParaRPr lang="en-US" altLang="zh-CN" sz="2200" dirty="0">
              <a:latin typeface="Verdana" panose="020B0604030504040204" pitchFamily="34" charset="0"/>
              <a:ea typeface="宋体" panose="02010600030101010101" pitchFamily="2" charset="-122"/>
            </a:endParaRPr>
          </a:p>
        </p:txBody>
      </p:sp>
      <p:sp>
        <p:nvSpPr>
          <p:cNvPr id="35842" name="Text Box 7"/>
          <p:cNvSpPr txBox="1"/>
          <p:nvPr/>
        </p:nvSpPr>
        <p:spPr>
          <a:xfrm>
            <a:off x="928688" y="571500"/>
            <a:ext cx="7242175" cy="584200"/>
          </a:xfrm>
          <a:prstGeom prst="rect">
            <a:avLst/>
          </a:prstGeom>
          <a:noFill/>
          <a:ln w="9525">
            <a:noFill/>
          </a:ln>
        </p:spPr>
        <p:txBody>
          <a:bodyPr anchor="t">
            <a:spAutoFit/>
          </a:bodyPr>
          <a:p>
            <a:pPr algn="ctr"/>
            <a:r>
              <a:rPr lang="en-US" altLang="zh-CN" sz="3200" dirty="0">
                <a:latin typeface="Arial Black" panose="020B0A04020102020204" pitchFamily="34" charset="0"/>
                <a:ea typeface="宋体" panose="02010600030101010101" pitchFamily="2" charset="-122"/>
              </a:rPr>
              <a:t>The rules of the card game </a:t>
            </a:r>
            <a:endParaRPr lang="en-US" altLang="zh-CN" sz="3200" dirty="0">
              <a:latin typeface="Arial Black" panose="020B0A040201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282">
                                            <p:txEl>
                                              <p:charRg st="0" end="125"/>
                                            </p:txEl>
                                          </p:spTgt>
                                        </p:tgtEl>
                                        <p:attrNameLst>
                                          <p:attrName>style.visibility</p:attrName>
                                        </p:attrNameLst>
                                      </p:cBhvr>
                                      <p:to>
                                        <p:strVal val="visible"/>
                                      </p:to>
                                    </p:set>
                                    <p:anim calcmode="lin" valueType="num">
                                      <p:cBhvr additive="base">
                                        <p:cTn id="7" dur="500" fill="hold"/>
                                        <p:tgtEl>
                                          <p:spTgt spid="97282">
                                            <p:txEl>
                                              <p:charRg st="0" end="12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2">
                                            <p:txEl>
                                              <p:charRg st="0" end="12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282">
                                            <p:txEl>
                                              <p:charRg st="125" end="180"/>
                                            </p:txEl>
                                          </p:spTgt>
                                        </p:tgtEl>
                                        <p:attrNameLst>
                                          <p:attrName>style.visibility</p:attrName>
                                        </p:attrNameLst>
                                      </p:cBhvr>
                                      <p:to>
                                        <p:strVal val="visible"/>
                                      </p:to>
                                    </p:set>
                                    <p:anim calcmode="lin" valueType="num">
                                      <p:cBhvr additive="base">
                                        <p:cTn id="13" dur="500" fill="hold"/>
                                        <p:tgtEl>
                                          <p:spTgt spid="97282">
                                            <p:txEl>
                                              <p:charRg st="125" end="18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2">
                                            <p:txEl>
                                              <p:charRg st="125" end="18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7282">
                                            <p:txEl>
                                              <p:charRg st="180" end="230"/>
                                            </p:txEl>
                                          </p:spTgt>
                                        </p:tgtEl>
                                        <p:attrNameLst>
                                          <p:attrName>style.visibility</p:attrName>
                                        </p:attrNameLst>
                                      </p:cBhvr>
                                      <p:to>
                                        <p:strVal val="visible"/>
                                      </p:to>
                                    </p:set>
                                    <p:anim calcmode="lin" valueType="num">
                                      <p:cBhvr additive="base">
                                        <p:cTn id="19" dur="500" fill="hold"/>
                                        <p:tgtEl>
                                          <p:spTgt spid="97282">
                                            <p:txEl>
                                              <p:charRg st="180" end="23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2">
                                            <p:txEl>
                                              <p:charRg st="180" end="23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7282">
                                            <p:txEl>
                                              <p:charRg st="230" end="292"/>
                                            </p:txEl>
                                          </p:spTgt>
                                        </p:tgtEl>
                                        <p:attrNameLst>
                                          <p:attrName>style.visibility</p:attrName>
                                        </p:attrNameLst>
                                      </p:cBhvr>
                                      <p:to>
                                        <p:strVal val="visible"/>
                                      </p:to>
                                    </p:set>
                                    <p:anim calcmode="lin" valueType="num">
                                      <p:cBhvr additive="base">
                                        <p:cTn id="25" dur="500" fill="hold"/>
                                        <p:tgtEl>
                                          <p:spTgt spid="97282">
                                            <p:txEl>
                                              <p:charRg st="230" end="29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2">
                                            <p:txEl>
                                              <p:charRg st="230" end="29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Box 6"/>
          <p:cNvSpPr txBox="1"/>
          <p:nvPr/>
        </p:nvSpPr>
        <p:spPr>
          <a:xfrm>
            <a:off x="684213" y="1268413"/>
            <a:ext cx="7531100" cy="4848225"/>
          </a:xfrm>
          <a:prstGeom prst="rect">
            <a:avLst/>
          </a:prstGeom>
          <a:noFill/>
          <a:ln w="9525">
            <a:noFill/>
          </a:ln>
        </p:spPr>
        <p:txBody>
          <a:bodyPr anchor="t">
            <a:spAutoFit/>
          </a:bodyPr>
          <a:p>
            <a:pPr marL="355600" indent="-355600">
              <a:lnSpc>
                <a:spcPct val="150000"/>
              </a:lnSpc>
              <a:spcBef>
                <a:spcPts val="600"/>
              </a:spcBef>
            </a:pPr>
            <a:r>
              <a:rPr lang="en-US" altLang="zh-CN" sz="2200" dirty="0">
                <a:latin typeface="Verdana" panose="020B0604030504040204" pitchFamily="34" charset="0"/>
                <a:ea typeface="宋体" panose="02010600030101010101" pitchFamily="2" charset="-122"/>
              </a:rPr>
              <a:t>5) It's not only polite to have your card </a:t>
            </a:r>
            <a:r>
              <a:rPr lang="en-US" altLang="zh-CN" sz="2200" dirty="0">
                <a:solidFill>
                  <a:srgbClr val="0040C0"/>
                </a:solidFill>
                <a:latin typeface="Verdana" panose="020B0604030504040204" pitchFamily="34" charset="0"/>
                <a:ea typeface="宋体" panose="02010600030101010101" pitchFamily="2" charset="-122"/>
              </a:rPr>
              <a:t>translated into the local language </a:t>
            </a:r>
            <a:r>
              <a:rPr lang="en-US" altLang="zh-CN" sz="2200" dirty="0">
                <a:latin typeface="Verdana" panose="020B0604030504040204" pitchFamily="34" charset="0"/>
                <a:ea typeface="宋体" panose="02010600030101010101" pitchFamily="2" charset="-122"/>
              </a:rPr>
              <a:t>it is now considered a must. Make it work for you.</a:t>
            </a:r>
            <a:endParaRPr lang="en-US" altLang="zh-CN" sz="2200" dirty="0">
              <a:latin typeface="Verdana" panose="020B0604030504040204" pitchFamily="34" charset="0"/>
              <a:ea typeface="宋体" panose="02010600030101010101" pitchFamily="2" charset="-122"/>
            </a:endParaRPr>
          </a:p>
          <a:p>
            <a:pPr marL="355600" indent="-355600">
              <a:lnSpc>
                <a:spcPct val="150000"/>
              </a:lnSpc>
              <a:spcBef>
                <a:spcPts val="600"/>
              </a:spcBef>
            </a:pPr>
            <a:r>
              <a:rPr lang="en-US" altLang="zh-CN" sz="2200" dirty="0">
                <a:latin typeface="Verdana" panose="020B0604030504040204" pitchFamily="34" charset="0"/>
                <a:ea typeface="宋体" panose="02010600030101010101" pitchFamily="2" charset="-122"/>
              </a:rPr>
              <a:t>6) </a:t>
            </a:r>
            <a:r>
              <a:rPr lang="en-US" altLang="zh-CN" sz="2200" dirty="0">
                <a:solidFill>
                  <a:srgbClr val="0040C0"/>
                </a:solidFill>
                <a:latin typeface="Verdana" panose="020B0604030504040204" pitchFamily="34" charset="0"/>
                <a:ea typeface="宋体" panose="02010600030101010101" pitchFamily="2" charset="-122"/>
              </a:rPr>
              <a:t>Take plenty of cards</a:t>
            </a:r>
            <a:r>
              <a:rPr lang="en-US" altLang="zh-CN" sz="2200" dirty="0">
                <a:latin typeface="Verdana" panose="020B0604030504040204" pitchFamily="34" charset="0"/>
                <a:ea typeface="宋体" panose="02010600030101010101" pitchFamily="2" charset="-122"/>
              </a:rPr>
              <a:t>. It can be highly embarrassing to run out of them.</a:t>
            </a:r>
            <a:endParaRPr lang="en-US" altLang="zh-CN" sz="2200" dirty="0">
              <a:latin typeface="Verdana" panose="020B0604030504040204" pitchFamily="34" charset="0"/>
              <a:ea typeface="宋体" panose="02010600030101010101" pitchFamily="2" charset="-122"/>
            </a:endParaRPr>
          </a:p>
          <a:p>
            <a:pPr marL="355600" indent="-355600">
              <a:lnSpc>
                <a:spcPct val="150000"/>
              </a:lnSpc>
              <a:spcBef>
                <a:spcPts val="600"/>
              </a:spcBef>
            </a:pPr>
            <a:r>
              <a:rPr lang="en-US" altLang="zh-CN" sz="2200" dirty="0">
                <a:latin typeface="Verdana" panose="020B0604030504040204" pitchFamily="34" charset="0"/>
                <a:ea typeface="宋体" panose="02010600030101010101" pitchFamily="2" charset="-122"/>
              </a:rPr>
              <a:t>7) Treat the card </a:t>
            </a:r>
            <a:r>
              <a:rPr lang="en-US" altLang="zh-CN" sz="2200" dirty="0">
                <a:solidFill>
                  <a:srgbClr val="0040C0"/>
                </a:solidFill>
                <a:latin typeface="Verdana" panose="020B0604030504040204" pitchFamily="34" charset="0"/>
                <a:ea typeface="宋体" panose="02010600030101010101" pitchFamily="2" charset="-122"/>
              </a:rPr>
              <a:t>with respect</a:t>
            </a:r>
            <a:r>
              <a:rPr lang="en-US" altLang="zh-CN" sz="2200" dirty="0">
                <a:latin typeface="Verdana" panose="020B0604030504040204" pitchFamily="34" charset="0"/>
                <a:ea typeface="宋体" panose="02010600030101010101" pitchFamily="2" charset="-122"/>
              </a:rPr>
              <a:t>. </a:t>
            </a:r>
            <a:endParaRPr lang="en-US" altLang="zh-CN" sz="2200" dirty="0">
              <a:latin typeface="Verdana" panose="020B0604030504040204" pitchFamily="34" charset="0"/>
              <a:ea typeface="宋体" panose="02010600030101010101" pitchFamily="2" charset="-122"/>
            </a:endParaRPr>
          </a:p>
          <a:p>
            <a:pPr marL="355600" indent="-355600">
              <a:lnSpc>
                <a:spcPct val="150000"/>
              </a:lnSpc>
              <a:spcBef>
                <a:spcPts val="600"/>
              </a:spcBef>
            </a:pPr>
            <a:endParaRPr lang="en-US" altLang="zh-CN" sz="2200" dirty="0">
              <a:latin typeface="Verdana" panose="020B0604030504040204" pitchFamily="34" charset="0"/>
              <a:ea typeface="宋体" panose="02010600030101010101" pitchFamily="2" charset="-122"/>
            </a:endParaRPr>
          </a:p>
          <a:p>
            <a:pPr marL="355600" indent="-355600">
              <a:spcBef>
                <a:spcPts val="600"/>
              </a:spcBef>
            </a:pPr>
            <a:endParaRPr lang="en-US" altLang="zh-CN" sz="2200" dirty="0">
              <a:latin typeface="Verdana" panose="020B0604030504040204" pitchFamily="34" charset="0"/>
              <a:ea typeface="宋体" panose="02010600030101010101" pitchFamily="2" charset="-122"/>
            </a:endParaRPr>
          </a:p>
          <a:p>
            <a:pPr marL="355600" indent="-355600">
              <a:spcBef>
                <a:spcPts val="600"/>
              </a:spcBef>
            </a:pPr>
            <a:endParaRPr lang="en-US" altLang="zh-CN" sz="2200" dirty="0">
              <a:latin typeface="Verdana" panose="020B0604030504040204" pitchFamily="34" charset="0"/>
              <a:ea typeface="宋体" panose="02010600030101010101" pitchFamily="2" charset="-122"/>
            </a:endParaRPr>
          </a:p>
        </p:txBody>
      </p:sp>
      <p:sp>
        <p:nvSpPr>
          <p:cNvPr id="36866" name="Text Box 7"/>
          <p:cNvSpPr txBox="1"/>
          <p:nvPr/>
        </p:nvSpPr>
        <p:spPr>
          <a:xfrm>
            <a:off x="928688" y="571500"/>
            <a:ext cx="7242175" cy="584200"/>
          </a:xfrm>
          <a:prstGeom prst="rect">
            <a:avLst/>
          </a:prstGeom>
          <a:noFill/>
          <a:ln w="9525">
            <a:noFill/>
          </a:ln>
        </p:spPr>
        <p:txBody>
          <a:bodyPr anchor="t">
            <a:spAutoFit/>
          </a:bodyPr>
          <a:p>
            <a:pPr algn="ctr"/>
            <a:r>
              <a:rPr lang="en-US" altLang="zh-CN" sz="3200" dirty="0">
                <a:latin typeface="Arial Black" panose="020B0A04020102020204" pitchFamily="34" charset="0"/>
                <a:ea typeface="宋体" panose="02010600030101010101" pitchFamily="2" charset="-122"/>
              </a:rPr>
              <a:t>The rules of the card game </a:t>
            </a:r>
            <a:endParaRPr lang="en-US" altLang="zh-CN" sz="3200" dirty="0">
              <a:latin typeface="Arial Black" panose="020B0A04020102020204" pitchFamily="34" charset="0"/>
              <a:ea typeface="宋体" panose="02010600030101010101" pitchFamily="2" charset="-122"/>
            </a:endParaRPr>
          </a:p>
        </p:txBody>
      </p:sp>
      <p:sp>
        <p:nvSpPr>
          <p:cNvPr id="4" name="动作按钮: 帮助 3">
            <a:hlinkClick r:id="" action="ppaction://noaction" highlightClick="1"/>
          </p:cNvPr>
          <p:cNvSpPr/>
          <p:nvPr/>
        </p:nvSpPr>
        <p:spPr>
          <a:xfrm>
            <a:off x="5643563" y="4000500"/>
            <a:ext cx="357188" cy="428625"/>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2770">
                                            <p:txEl>
                                              <p:charRg st="0" end="128"/>
                                            </p:txEl>
                                          </p:spTgt>
                                        </p:tgtEl>
                                        <p:attrNameLst>
                                          <p:attrName>style.visibility</p:attrName>
                                        </p:attrNameLst>
                                      </p:cBhvr>
                                      <p:to>
                                        <p:strVal val="visible"/>
                                      </p:to>
                                    </p:set>
                                    <p:animEffect transition="in" filter="diamond(in)">
                                      <p:cBhvr>
                                        <p:cTn id="7" dur="2000"/>
                                        <p:tgtEl>
                                          <p:spTgt spid="32770">
                                            <p:txEl>
                                              <p:charRg st="0" end="128"/>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2770">
                                            <p:txEl>
                                              <p:charRg st="128" end="203"/>
                                            </p:txEl>
                                          </p:spTgt>
                                        </p:tgtEl>
                                        <p:attrNameLst>
                                          <p:attrName>style.visibility</p:attrName>
                                        </p:attrNameLst>
                                      </p:cBhvr>
                                      <p:to>
                                        <p:strVal val="visible"/>
                                      </p:to>
                                    </p:set>
                                    <p:animEffect transition="in" filter="diamond(in)">
                                      <p:cBhvr>
                                        <p:cTn id="12" dur="2000"/>
                                        <p:tgtEl>
                                          <p:spTgt spid="32770">
                                            <p:txEl>
                                              <p:charRg st="128" end="20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2770">
                                            <p:txEl>
                                              <p:charRg st="203" end="236"/>
                                            </p:txEl>
                                          </p:spTgt>
                                        </p:tgtEl>
                                        <p:attrNameLst>
                                          <p:attrName>style.visibility</p:attrName>
                                        </p:attrNameLst>
                                      </p:cBhvr>
                                      <p:to>
                                        <p:strVal val="visible"/>
                                      </p:to>
                                    </p:set>
                                    <p:animEffect transition="in" filter="diamond(in)">
                                      <p:cBhvr>
                                        <p:cTn id="17" dur="2000"/>
                                        <p:tgtEl>
                                          <p:spTgt spid="32770">
                                            <p:txEl>
                                              <p:charRg st="203" end="236"/>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Text Box 9"/>
          <p:cNvSpPr txBox="1"/>
          <p:nvPr/>
        </p:nvSpPr>
        <p:spPr>
          <a:xfrm>
            <a:off x="928688" y="428625"/>
            <a:ext cx="6572250" cy="523875"/>
          </a:xfrm>
          <a:prstGeom prst="rect">
            <a:avLst/>
          </a:prstGeom>
          <a:solidFill>
            <a:srgbClr val="FFFF00"/>
          </a:solidFill>
          <a:ln w="9525">
            <a:noFill/>
          </a:ln>
        </p:spPr>
        <p:txBody>
          <a:bodyPr anchor="t">
            <a:spAutoFit/>
          </a:bodyPr>
          <a:p>
            <a:pPr algn="ctr">
              <a:buFont typeface="Arial" panose="020B0604020202020204" pitchFamily="34" charset="0"/>
              <a:buChar char="•"/>
            </a:pPr>
            <a:r>
              <a:rPr lang="en-US" altLang="zh-CN" sz="2800" dirty="0">
                <a:solidFill>
                  <a:srgbClr val="C00000"/>
                </a:solidFill>
                <a:latin typeface="Arial Black" panose="020B0A04020102020204" pitchFamily="34" charset="0"/>
                <a:ea typeface="宋体" panose="02010600030101010101" pitchFamily="2" charset="-122"/>
              </a:rPr>
              <a:t>Treat the card with respect</a:t>
            </a:r>
            <a:r>
              <a:rPr lang="en-US" altLang="zh-CN" sz="2800" dirty="0">
                <a:solidFill>
                  <a:srgbClr val="C00000"/>
                </a:solidFill>
                <a:latin typeface="Verdana" panose="020B0604030504040204" pitchFamily="34" charset="0"/>
                <a:ea typeface="宋体" panose="02010600030101010101" pitchFamily="2" charset="-122"/>
              </a:rPr>
              <a:t> </a:t>
            </a:r>
            <a:endParaRPr lang="en-US" altLang="zh-CN" sz="2800" dirty="0">
              <a:solidFill>
                <a:srgbClr val="C00000"/>
              </a:solidFill>
              <a:latin typeface="Verdana" panose="020B0604030504040204" pitchFamily="34" charset="0"/>
              <a:ea typeface="宋体" panose="02010600030101010101" pitchFamily="2" charset="-122"/>
            </a:endParaRPr>
          </a:p>
        </p:txBody>
      </p:sp>
      <p:sp>
        <p:nvSpPr>
          <p:cNvPr id="92163" name="Text Box 10"/>
          <p:cNvSpPr txBox="1">
            <a:spLocks noChangeArrowheads="1"/>
          </p:cNvSpPr>
          <p:nvPr/>
        </p:nvSpPr>
        <p:spPr bwMode="auto">
          <a:xfrm>
            <a:off x="357188" y="841375"/>
            <a:ext cx="8501063" cy="5324475"/>
          </a:xfrm>
          <a:prstGeom prst="rect">
            <a:avLst/>
          </a:prstGeom>
          <a:noFill/>
          <a:ln w="9525">
            <a:noFill/>
            <a:miter lim="800000"/>
          </a:ln>
        </p:spPr>
        <p:txBody>
          <a:bodyPr>
            <a:spAutoFit/>
          </a:bodyPr>
          <a:lstStyle/>
          <a:p>
            <a:pPr marL="457200" marR="0" indent="-457200" defTabSz="914400">
              <a:lnSpc>
                <a:spcPct val="150000"/>
              </a:lnSpc>
              <a:buClrTx/>
              <a:buSzTx/>
              <a:buAutoNum type="arabicParenR"/>
              <a:defRPr/>
            </a:pPr>
            <a:r>
              <a:rPr kumimoji="0" lang="en-US" altLang="zh-CN" sz="2100" kern="1200" cap="none" spc="0" normalizeH="0" baseline="0" noProof="0" dirty="0">
                <a:latin typeface="Verdana" panose="020B0604030504040204" pitchFamily="34" charset="0"/>
                <a:ea typeface="宋体" panose="02010600030101010101" pitchFamily="2" charset="-122"/>
                <a:cs typeface="+mn-cs"/>
                <a:sym typeface="+mn-ea"/>
              </a:rPr>
              <a:t>Once you have it in hand, </a:t>
            </a:r>
            <a:r>
              <a:rPr kumimoji="0" lang="en-US" altLang="zh-CN" sz="2100" kern="1200" cap="none" spc="0" normalizeH="0" baseline="0" noProof="0" dirty="0">
                <a:solidFill>
                  <a:srgbClr val="0040C0"/>
                </a:solidFill>
                <a:latin typeface="Verdana" panose="020B0604030504040204" pitchFamily="34" charset="0"/>
                <a:ea typeface="宋体" panose="02010600030101010101" pitchFamily="2" charset="-122"/>
                <a:cs typeface="+mn-cs"/>
                <a:sym typeface="+mn-ea"/>
              </a:rPr>
              <a:t>take time to read it</a:t>
            </a:r>
            <a:r>
              <a:rPr kumimoji="0" lang="en-US" altLang="zh-CN" sz="2100" kern="1200" cap="none" spc="0" normalizeH="0" baseline="0" noProof="0" dirty="0">
                <a:latin typeface="Verdana" panose="020B0604030504040204" pitchFamily="34" charset="0"/>
                <a:ea typeface="宋体" panose="02010600030101010101" pitchFamily="2" charset="-122"/>
                <a:cs typeface="+mn-cs"/>
                <a:sym typeface="+mn-ea"/>
              </a:rPr>
              <a:t>. </a:t>
            </a:r>
            <a:endParaRPr kumimoji="0" lang="en-US" altLang="zh-CN" sz="2100" kern="1200" cap="none" spc="0" normalizeH="0" baseline="0" noProof="0" dirty="0">
              <a:latin typeface="Verdana" panose="020B0604030504040204" pitchFamily="34" charset="0"/>
              <a:ea typeface="宋体" panose="02010600030101010101" pitchFamily="2" charset="-122"/>
              <a:cs typeface="+mn-cs"/>
              <a:sym typeface="+mn-ea"/>
            </a:endParaRPr>
          </a:p>
          <a:p>
            <a:pPr marL="457200" marR="0" indent="-457200" defTabSz="914400">
              <a:lnSpc>
                <a:spcPct val="150000"/>
              </a:lnSpc>
              <a:buClrTx/>
              <a:buSzTx/>
              <a:buAutoNum type="arabicParenR"/>
              <a:defRPr/>
            </a:pPr>
            <a:r>
              <a:rPr kumimoji="0" lang="en-US" altLang="zh-CN" sz="2100" kern="1200" cap="none" spc="0" normalizeH="0" baseline="0" noProof="0" dirty="0">
                <a:latin typeface="Verdana" panose="020B0604030504040204" pitchFamily="34" charset="0"/>
                <a:ea typeface="宋体" panose="02010600030101010101" pitchFamily="2" charset="-122"/>
                <a:cs typeface="+mn-cs"/>
                <a:sym typeface="+mn-ea"/>
              </a:rPr>
              <a:t>In many Asian cultures </a:t>
            </a:r>
            <a:r>
              <a:rPr kumimoji="0" lang="en-US" altLang="zh-CN" sz="2100" kern="1200" cap="none" spc="0" normalizeH="0" baseline="0" noProof="0" dirty="0">
                <a:solidFill>
                  <a:srgbClr val="0040C0"/>
                </a:solidFill>
                <a:latin typeface="Verdana" panose="020B0604030504040204" pitchFamily="34" charset="0"/>
                <a:ea typeface="宋体" panose="02010600030101010101" pitchFamily="2" charset="-122"/>
                <a:cs typeface="+mn-cs"/>
                <a:sym typeface="+mn-ea"/>
              </a:rPr>
              <a:t>it is insulting to put the card directly in your pocket</a:t>
            </a:r>
            <a:r>
              <a:rPr kumimoji="0" lang="en-US" altLang="zh-CN" sz="2100" kern="1200" cap="none" spc="0" normalizeH="0" baseline="0" noProof="0" dirty="0">
                <a:latin typeface="Verdana" panose="020B0604030504040204" pitchFamily="34" charset="0"/>
                <a:ea typeface="宋体" panose="02010600030101010101" pitchFamily="2" charset="-122"/>
                <a:cs typeface="+mn-cs"/>
                <a:sym typeface="+mn-ea"/>
              </a:rPr>
              <a:t>, wallet or card case without giving it sufficient study time. </a:t>
            </a:r>
            <a:endParaRPr kumimoji="0" lang="en-US" altLang="zh-CN" sz="2100" kern="1200" cap="none" spc="0" normalizeH="0" baseline="0" noProof="0" dirty="0">
              <a:latin typeface="Verdana" panose="020B0604030504040204" pitchFamily="34" charset="0"/>
              <a:ea typeface="宋体" panose="02010600030101010101" pitchFamily="2" charset="-122"/>
              <a:cs typeface="+mn-cs"/>
              <a:sym typeface="+mn-ea"/>
            </a:endParaRPr>
          </a:p>
          <a:p>
            <a:pPr marR="0" defTabSz="914400">
              <a:lnSpc>
                <a:spcPct val="150000"/>
              </a:lnSpc>
              <a:buClrTx/>
              <a:buSzTx/>
              <a:defRPr/>
            </a:pPr>
            <a:r>
              <a:rPr kumimoji="0" lang="en-US" altLang="zh-CN" sz="2100" kern="1200" cap="none" spc="0" normalizeH="0" baseline="0" noProof="0" dirty="0">
                <a:latin typeface="Verdana" panose="020B0604030504040204" pitchFamily="34" charset="0"/>
                <a:ea typeface="宋体" panose="02010600030101010101" pitchFamily="2" charset="-122"/>
                <a:cs typeface="+mn-cs"/>
                <a:sym typeface="+mn-ea"/>
              </a:rPr>
              <a:t>3) You may write on your own card, it is considered </a:t>
            </a:r>
            <a:r>
              <a:rPr kumimoji="0" lang="en-US" altLang="zh-CN" sz="2100" kern="1200" cap="none" spc="0" normalizeH="0" baseline="0" noProof="0" dirty="0">
                <a:solidFill>
                  <a:srgbClr val="0040C0"/>
                </a:solidFill>
                <a:latin typeface="Verdana" panose="020B0604030504040204" pitchFamily="34" charset="0"/>
                <a:ea typeface="宋体" panose="02010600030101010101" pitchFamily="2" charset="-122"/>
                <a:cs typeface="+mn-cs"/>
                <a:sym typeface="+mn-ea"/>
              </a:rPr>
              <a:t>rude and disrespectful </a:t>
            </a:r>
            <a:r>
              <a:rPr kumimoji="0" lang="en-US" altLang="zh-CN" sz="2100" kern="1200" cap="none" spc="0" normalizeH="0" baseline="0" noProof="0" dirty="0">
                <a:latin typeface="Verdana" panose="020B0604030504040204" pitchFamily="34" charset="0"/>
                <a:ea typeface="宋体" panose="02010600030101010101" pitchFamily="2" charset="-122"/>
                <a:cs typeface="+mn-cs"/>
                <a:sym typeface="+mn-ea"/>
              </a:rPr>
              <a:t>to write on someone else’ s. </a:t>
            </a:r>
            <a:endParaRPr kumimoji="0" lang="en-US" altLang="zh-CN" sz="2100" kern="1200" cap="none" spc="0" normalizeH="0" baseline="0" noProof="0" dirty="0">
              <a:latin typeface="Verdana" panose="020B0604030504040204" pitchFamily="34" charset="0"/>
              <a:ea typeface="宋体" panose="02010600030101010101" pitchFamily="2" charset="-122"/>
              <a:cs typeface="+mn-cs"/>
              <a:sym typeface="+mn-ea"/>
            </a:endParaRPr>
          </a:p>
          <a:p>
            <a:pPr marR="0" defTabSz="914400">
              <a:lnSpc>
                <a:spcPct val="150000"/>
              </a:lnSpc>
              <a:buClrTx/>
              <a:buSzTx/>
              <a:defRPr/>
            </a:pPr>
            <a:r>
              <a:rPr kumimoji="0" lang="en-US" altLang="zh-CN" sz="2100" kern="1200" cap="none" spc="0" normalizeH="0" baseline="0" noProof="0" dirty="0">
                <a:latin typeface="Verdana" panose="020B0604030504040204" pitchFamily="34" charset="0"/>
                <a:ea typeface="宋体" panose="02010600030101010101" pitchFamily="2" charset="-122"/>
                <a:cs typeface="+mn-cs"/>
                <a:sym typeface="+mn-ea"/>
              </a:rPr>
              <a:t>4) In Japan it is best to lay the card</a:t>
            </a:r>
            <a:r>
              <a:rPr kumimoji="0" lang="en-US" altLang="zh-CN" sz="2100" kern="1200" cap="none" spc="0" normalizeH="0" baseline="0" noProof="0" dirty="0">
                <a:solidFill>
                  <a:srgbClr val="0040C0"/>
                </a:solidFill>
                <a:latin typeface="Verdana" panose="020B0604030504040204" pitchFamily="34" charset="0"/>
                <a:ea typeface="宋体" panose="02010600030101010101" pitchFamily="2" charset="-122"/>
                <a:cs typeface="+mn-cs"/>
                <a:sym typeface="+mn-ea"/>
              </a:rPr>
              <a:t> in front of you on the table</a:t>
            </a:r>
            <a:r>
              <a:rPr kumimoji="0" lang="en-US" altLang="zh-CN" sz="2100" kern="1200" cap="none" spc="0" normalizeH="0" baseline="0" noProof="0" dirty="0">
                <a:latin typeface="Verdana" panose="020B0604030504040204" pitchFamily="34" charset="0"/>
                <a:ea typeface="宋体" panose="02010600030101010101" pitchFamily="2" charset="-122"/>
                <a:cs typeface="+mn-cs"/>
                <a:sym typeface="+mn-ea"/>
              </a:rPr>
              <a:t>, especially during the first meeting. </a:t>
            </a:r>
            <a:endParaRPr kumimoji="0" lang="en-US" altLang="zh-CN" sz="2100" kern="1200" cap="none" spc="0" normalizeH="0" baseline="0" noProof="0" dirty="0">
              <a:latin typeface="Verdana" panose="020B0604030504040204" pitchFamily="34" charset="0"/>
              <a:ea typeface="宋体" panose="02010600030101010101" pitchFamily="2" charset="-122"/>
              <a:cs typeface="+mn-cs"/>
              <a:sym typeface="+mn-ea"/>
            </a:endParaRPr>
          </a:p>
          <a:p>
            <a:pPr marR="0" defTabSz="914400">
              <a:lnSpc>
                <a:spcPct val="150000"/>
              </a:lnSpc>
              <a:buClrTx/>
              <a:buSzTx/>
              <a:defRPr/>
            </a:pPr>
            <a:r>
              <a:rPr kumimoji="0" lang="en-US" altLang="zh-CN" sz="2200" kern="1200" cap="none" spc="0" normalizeH="0" baseline="0" noProof="0" dirty="0">
                <a:latin typeface="Verdana" panose="020B0604030504040204" pitchFamily="34" charset="0"/>
                <a:ea typeface="宋体" panose="02010600030101010101" pitchFamily="2" charset="-122"/>
                <a:cs typeface="+mn-cs"/>
                <a:sym typeface="+mn-ea"/>
              </a:rPr>
              <a:t>5)while presenting or receiving a business card, </a:t>
            </a:r>
            <a:r>
              <a:rPr kumimoji="0" lang="en-US" altLang="zh-CN" sz="2200" kern="1200" cap="none" spc="0" normalizeH="0" baseline="0" noProof="0" dirty="0">
                <a:solidFill>
                  <a:srgbClr val="0040C0"/>
                </a:solidFill>
                <a:latin typeface="Verdana" panose="020B0604030504040204" pitchFamily="34" charset="0"/>
                <a:ea typeface="宋体" panose="02010600030101010101" pitchFamily="2" charset="-122"/>
                <a:cs typeface="+mn-cs"/>
                <a:sym typeface="+mn-ea"/>
              </a:rPr>
              <a:t>use the right hand</a:t>
            </a:r>
            <a:r>
              <a:rPr kumimoji="0" lang="en-US" altLang="zh-CN" sz="2200" kern="1200" cap="none" spc="0" normalizeH="0" baseline="0" noProof="0" dirty="0">
                <a:latin typeface="Verdana" panose="020B0604030504040204" pitchFamily="34" charset="0"/>
                <a:ea typeface="宋体" panose="02010600030101010101" pitchFamily="2" charset="-122"/>
                <a:cs typeface="+mn-cs"/>
                <a:sym typeface="+mn-ea"/>
              </a:rPr>
              <a:t>. </a:t>
            </a:r>
            <a:endParaRPr kumimoji="0" lang="en-US" altLang="zh-CN" sz="2200" kern="1200" cap="none" spc="0" normalizeH="0" baseline="0" noProof="0" dirty="0">
              <a:latin typeface="Verdana" panose="020B0604030504040204" pitchFamily="34" charset="0"/>
              <a:ea typeface="宋体" panose="02010600030101010101" pitchFamily="2" charset="-122"/>
              <a:cs typeface="+mn-cs"/>
              <a:sym typeface="+mn-ea"/>
            </a:endParaRPr>
          </a:p>
          <a:p>
            <a:pPr marR="0" algn="ctr" defTabSz="914400">
              <a:buClrTx/>
              <a:buSzTx/>
              <a:defRPr/>
            </a:pPr>
            <a:endParaRPr kumimoji="0" lang="en-US" altLang="zh-CN" sz="2200" kern="1200" cap="none" spc="0" normalizeH="0" baseline="0" noProof="0" dirty="0">
              <a:latin typeface="Verdana" panose="020B0604030504040204" pitchFamily="34" charset="0"/>
              <a:ea typeface="宋体" panose="02010600030101010101" pitchFamily="2" charset="-122"/>
              <a:cs typeface="+mn-cs"/>
              <a:sym typeface="+mn-ea"/>
            </a:endParaRPr>
          </a:p>
        </p:txBody>
      </p:sp>
      <p:pic>
        <p:nvPicPr>
          <p:cNvPr id="37891" name="Picture 15" descr="6-1-32-1"/>
          <p:cNvPicPr>
            <a:picLocks noChangeAspect="1"/>
          </p:cNvPicPr>
          <p:nvPr/>
        </p:nvPicPr>
        <p:blipFill>
          <a:blip r:embed="rId1"/>
          <a:stretch>
            <a:fillRect/>
          </a:stretch>
        </p:blipFill>
        <p:spPr>
          <a:xfrm>
            <a:off x="7786688" y="5357813"/>
            <a:ext cx="1000125" cy="15001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63">
                                            <p:txEl>
                                              <p:charRg st="0" end="49"/>
                                            </p:txEl>
                                          </p:spTgt>
                                        </p:tgtEl>
                                        <p:attrNameLst>
                                          <p:attrName>style.visibility</p:attrName>
                                        </p:attrNameLst>
                                      </p:cBhvr>
                                      <p:to>
                                        <p:strVal val="visible"/>
                                      </p:to>
                                    </p:set>
                                    <p:animEffect transition="in" filter="box(in)">
                                      <p:cBhvr>
                                        <p:cTn id="7" dur="500"/>
                                        <p:tgtEl>
                                          <p:spTgt spid="92163">
                                            <p:txEl>
                                              <p:charRg st="0" end="49"/>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2163">
                                            <p:txEl>
                                              <p:charRg st="49" end="191"/>
                                            </p:txEl>
                                          </p:spTgt>
                                        </p:tgtEl>
                                        <p:attrNameLst>
                                          <p:attrName>style.visibility</p:attrName>
                                        </p:attrNameLst>
                                      </p:cBhvr>
                                      <p:to>
                                        <p:strVal val="visible"/>
                                      </p:to>
                                    </p:set>
                                    <p:animEffect transition="in" filter="box(in)">
                                      <p:cBhvr>
                                        <p:cTn id="12" dur="500"/>
                                        <p:tgtEl>
                                          <p:spTgt spid="92163">
                                            <p:txEl>
                                              <p:charRg st="49" end="19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2163">
                                            <p:txEl>
                                              <p:charRg st="191" end="296"/>
                                            </p:txEl>
                                          </p:spTgt>
                                        </p:tgtEl>
                                        <p:attrNameLst>
                                          <p:attrName>style.visibility</p:attrName>
                                        </p:attrNameLst>
                                      </p:cBhvr>
                                      <p:to>
                                        <p:strVal val="visible"/>
                                      </p:to>
                                    </p:set>
                                    <p:animEffect transition="in" filter="box(in)">
                                      <p:cBhvr>
                                        <p:cTn id="17" dur="500"/>
                                        <p:tgtEl>
                                          <p:spTgt spid="92163">
                                            <p:txEl>
                                              <p:charRg st="191" end="29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2163">
                                            <p:txEl>
                                              <p:charRg st="296" end="403"/>
                                            </p:txEl>
                                          </p:spTgt>
                                        </p:tgtEl>
                                        <p:attrNameLst>
                                          <p:attrName>style.visibility</p:attrName>
                                        </p:attrNameLst>
                                      </p:cBhvr>
                                      <p:to>
                                        <p:strVal val="visible"/>
                                      </p:to>
                                    </p:set>
                                    <p:animEffect transition="in" filter="box(in)">
                                      <p:cBhvr>
                                        <p:cTn id="22" dur="500"/>
                                        <p:tgtEl>
                                          <p:spTgt spid="92163">
                                            <p:txEl>
                                              <p:charRg st="296" end="40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2163">
                                            <p:txEl>
                                              <p:charRg st="403" end="473"/>
                                            </p:txEl>
                                          </p:spTgt>
                                        </p:tgtEl>
                                        <p:attrNameLst>
                                          <p:attrName>style.visibility</p:attrName>
                                        </p:attrNameLst>
                                      </p:cBhvr>
                                      <p:to>
                                        <p:strVal val="visible"/>
                                      </p:to>
                                    </p:set>
                                    <p:animEffect transition="in" filter="box(in)">
                                      <p:cBhvr>
                                        <p:cTn id="27" dur="500"/>
                                        <p:tgtEl>
                                          <p:spTgt spid="92163">
                                            <p:txEl>
                                              <p:charRg st="403" end="4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Group 78"/>
          <p:cNvGrpSpPr/>
          <p:nvPr/>
        </p:nvGrpSpPr>
        <p:grpSpPr>
          <a:xfrm>
            <a:off x="285750" y="1785938"/>
            <a:ext cx="7678738" cy="3476625"/>
            <a:chOff x="465" y="1174"/>
            <a:chExt cx="4686" cy="1958"/>
          </a:xfrm>
        </p:grpSpPr>
        <p:sp>
          <p:nvSpPr>
            <p:cNvPr id="5" name="AutoShape 39"/>
            <p:cNvSpPr>
              <a:spLocks noChangeArrowheads="1"/>
            </p:cNvSpPr>
            <p:nvPr/>
          </p:nvSpPr>
          <p:spPr bwMode="gray">
            <a:xfrm>
              <a:off x="2209" y="1576"/>
              <a:ext cx="2855" cy="273"/>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AutoShape 42"/>
            <p:cNvSpPr>
              <a:spLocks noChangeArrowheads="1"/>
            </p:cNvSpPr>
            <p:nvPr/>
          </p:nvSpPr>
          <p:spPr bwMode="gray">
            <a:xfrm>
              <a:off x="2190" y="1174"/>
              <a:ext cx="2855" cy="273"/>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9220" name="Line 43"/>
            <p:cNvSpPr/>
            <p:nvPr/>
          </p:nvSpPr>
          <p:spPr>
            <a:xfrm flipV="1">
              <a:off x="1904" y="1737"/>
              <a:ext cx="298" cy="121"/>
            </a:xfrm>
            <a:prstGeom prst="line">
              <a:avLst/>
            </a:prstGeom>
            <a:ln w="12700" cap="flat" cmpd="sng">
              <a:solidFill>
                <a:schemeClr val="tx1"/>
              </a:solidFill>
              <a:prstDash val="solid"/>
              <a:round/>
              <a:headEnd type="none" w="med" len="med"/>
              <a:tailEnd type="none" w="med" len="med"/>
            </a:ln>
          </p:spPr>
        </p:sp>
        <p:sp>
          <p:nvSpPr>
            <p:cNvPr id="9221" name="Line 44"/>
            <p:cNvSpPr/>
            <p:nvPr/>
          </p:nvSpPr>
          <p:spPr>
            <a:xfrm>
              <a:off x="1852" y="2154"/>
              <a:ext cx="341" cy="0"/>
            </a:xfrm>
            <a:prstGeom prst="line">
              <a:avLst/>
            </a:prstGeom>
            <a:ln w="12700" cap="flat" cmpd="sng">
              <a:solidFill>
                <a:schemeClr val="tx1"/>
              </a:solidFill>
              <a:prstDash val="solid"/>
              <a:round/>
              <a:headEnd type="none" w="med" len="med"/>
              <a:tailEnd type="none" w="med" len="med"/>
            </a:ln>
          </p:spPr>
        </p:sp>
        <p:sp>
          <p:nvSpPr>
            <p:cNvPr id="9222" name="Line 45"/>
            <p:cNvSpPr/>
            <p:nvPr/>
          </p:nvSpPr>
          <p:spPr>
            <a:xfrm flipV="1">
              <a:off x="1810" y="2537"/>
              <a:ext cx="383" cy="0"/>
            </a:xfrm>
            <a:prstGeom prst="line">
              <a:avLst/>
            </a:prstGeom>
            <a:ln w="12700" cap="flat" cmpd="sng">
              <a:solidFill>
                <a:schemeClr val="tx1"/>
              </a:solidFill>
              <a:prstDash val="solid"/>
              <a:round/>
              <a:headEnd type="none" w="med" len="med"/>
              <a:tailEnd type="none" w="med" len="med"/>
            </a:ln>
          </p:spPr>
        </p:sp>
        <p:sp>
          <p:nvSpPr>
            <p:cNvPr id="9223" name="Line 48"/>
            <p:cNvSpPr/>
            <p:nvPr/>
          </p:nvSpPr>
          <p:spPr>
            <a:xfrm>
              <a:off x="1599" y="2743"/>
              <a:ext cx="523" cy="241"/>
            </a:xfrm>
            <a:prstGeom prst="line">
              <a:avLst/>
            </a:prstGeom>
            <a:ln w="12700" cap="flat" cmpd="sng">
              <a:solidFill>
                <a:schemeClr val="tx1"/>
              </a:solidFill>
              <a:prstDash val="solid"/>
              <a:round/>
              <a:headEnd type="none" w="med" len="med"/>
              <a:tailEnd type="none" w="med" len="med"/>
            </a:ln>
          </p:spPr>
        </p:sp>
        <p:sp>
          <p:nvSpPr>
            <p:cNvPr id="11" name="AutoShape 50"/>
            <p:cNvSpPr>
              <a:spLocks noChangeArrowheads="1"/>
            </p:cNvSpPr>
            <p:nvPr/>
          </p:nvSpPr>
          <p:spPr bwMode="gray">
            <a:xfrm>
              <a:off x="2188" y="2008"/>
              <a:ext cx="2855" cy="274"/>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3" name="Oval 52"/>
            <p:cNvSpPr>
              <a:spLocks noChangeArrowheads="1"/>
            </p:cNvSpPr>
            <p:nvPr/>
          </p:nvSpPr>
          <p:spPr bwMode="gray">
            <a:xfrm>
              <a:off x="2209" y="1657"/>
              <a:ext cx="128" cy="131"/>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4" name="Oval 53"/>
            <p:cNvSpPr>
              <a:spLocks noChangeArrowheads="1"/>
            </p:cNvSpPr>
            <p:nvPr/>
          </p:nvSpPr>
          <p:spPr bwMode="gray">
            <a:xfrm>
              <a:off x="2156" y="2090"/>
              <a:ext cx="131" cy="128"/>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5" name="AutoShape 54"/>
            <p:cNvSpPr>
              <a:spLocks noChangeArrowheads="1"/>
            </p:cNvSpPr>
            <p:nvPr/>
          </p:nvSpPr>
          <p:spPr bwMode="gray">
            <a:xfrm>
              <a:off x="2190" y="2417"/>
              <a:ext cx="2855" cy="274"/>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6" name="Oval 56"/>
            <p:cNvSpPr>
              <a:spLocks noChangeArrowheads="1"/>
            </p:cNvSpPr>
            <p:nvPr/>
          </p:nvSpPr>
          <p:spPr bwMode="gray">
            <a:xfrm>
              <a:off x="2140" y="2495"/>
              <a:ext cx="128" cy="128"/>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7" name="AutoShape 57"/>
            <p:cNvSpPr>
              <a:spLocks noChangeArrowheads="1"/>
            </p:cNvSpPr>
            <p:nvPr/>
          </p:nvSpPr>
          <p:spPr bwMode="gray">
            <a:xfrm>
              <a:off x="2190" y="2859"/>
              <a:ext cx="2855" cy="273"/>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9230" name="Rectangle 58"/>
            <p:cNvSpPr/>
            <p:nvPr/>
          </p:nvSpPr>
          <p:spPr>
            <a:xfrm>
              <a:off x="2383" y="1617"/>
              <a:ext cx="2768" cy="260"/>
            </a:xfrm>
            <a:prstGeom prst="rect">
              <a:avLst/>
            </a:prstGeom>
            <a:noFill/>
            <a:ln w="9525">
              <a:noFill/>
            </a:ln>
          </p:spPr>
          <p:txBody>
            <a:bodyPr anchor="t">
              <a:spAutoFit/>
            </a:bodyPr>
            <a:p>
              <a:pPr eaLnBrk="0" hangingPunct="0"/>
              <a:r>
                <a:rPr lang="en-US" altLang="zh-CN" sz="2400" dirty="0">
                  <a:solidFill>
                    <a:srgbClr val="0033CC"/>
                  </a:solidFill>
                  <a:latin typeface="Arial" panose="020B0604020202020204" pitchFamily="34" charset="0"/>
                  <a:ea typeface="宋体" panose="02010600030101010101" pitchFamily="2" charset="-122"/>
                </a:rPr>
                <a:t>Exchanging business cards</a:t>
              </a:r>
              <a:endParaRPr lang="en-US" altLang="zh-CN" sz="2400" dirty="0">
                <a:solidFill>
                  <a:srgbClr val="0033CC"/>
                </a:solidFill>
                <a:latin typeface="Arial" panose="020B0604020202020204" pitchFamily="34" charset="0"/>
                <a:ea typeface="宋体" panose="02010600030101010101" pitchFamily="2" charset="-122"/>
              </a:endParaRPr>
            </a:p>
          </p:txBody>
        </p:sp>
        <p:sp>
          <p:nvSpPr>
            <p:cNvPr id="19" name="Oval 59"/>
            <p:cNvSpPr>
              <a:spLocks noChangeArrowheads="1"/>
            </p:cNvSpPr>
            <p:nvPr/>
          </p:nvSpPr>
          <p:spPr bwMode="gray">
            <a:xfrm>
              <a:off x="2147" y="2933"/>
              <a:ext cx="128" cy="131"/>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nvGrpSpPr>
            <p:cNvPr id="9232" name="Group 60"/>
            <p:cNvGrpSpPr/>
            <p:nvPr/>
          </p:nvGrpSpPr>
          <p:grpSpPr>
            <a:xfrm>
              <a:off x="465" y="1354"/>
              <a:ext cx="1495" cy="1494"/>
              <a:chOff x="192" y="1631"/>
              <a:chExt cx="1684" cy="1683"/>
            </a:xfrm>
          </p:grpSpPr>
          <p:sp>
            <p:nvSpPr>
              <p:cNvPr id="27" name="Oval 61"/>
              <p:cNvSpPr>
                <a:spLocks noChangeArrowheads="1"/>
              </p:cNvSpPr>
              <p:nvPr/>
            </p:nvSpPr>
            <p:spPr bwMode="gray">
              <a:xfrm>
                <a:off x="192" y="1631"/>
                <a:ext cx="1684" cy="168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8" name="Oval 62"/>
              <p:cNvSpPr>
                <a:spLocks noChangeArrowheads="1"/>
              </p:cNvSpPr>
              <p:nvPr/>
            </p:nvSpPr>
            <p:spPr bwMode="gray">
              <a:xfrm>
                <a:off x="303" y="1734"/>
                <a:ext cx="1459" cy="146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9" name="Oval 63"/>
              <p:cNvSpPr>
                <a:spLocks noChangeArrowheads="1"/>
              </p:cNvSpPr>
              <p:nvPr/>
            </p:nvSpPr>
            <p:spPr bwMode="gray">
              <a:xfrm>
                <a:off x="288" y="1754"/>
                <a:ext cx="1461" cy="1462"/>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9236" name="Oval 64"/>
              <p:cNvSpPr/>
              <p:nvPr/>
            </p:nvSpPr>
            <p:spPr>
              <a:xfrm>
                <a:off x="375" y="1814"/>
                <a:ext cx="1317" cy="1316"/>
              </a:xfrm>
              <a:prstGeom prst="ellipse">
                <a:avLst/>
              </a:prstGeom>
              <a:solidFill>
                <a:srgbClr val="000000"/>
              </a:solidFill>
              <a:ln w="38100">
                <a:noFill/>
              </a:ln>
            </p:spPr>
            <p:txBody>
              <a:bodyPr anchor="ctr">
                <a:spAutoFit/>
              </a:bodyPr>
              <a:p>
                <a:pPr algn="ctr"/>
                <a:endParaRPr lang="zh-CN" altLang="en-US" dirty="0">
                  <a:latin typeface="Verdana" panose="020B0604030504040204" pitchFamily="34" charset="0"/>
                  <a:ea typeface="宋体" panose="02010600030101010101" pitchFamily="2" charset="-122"/>
                </a:endParaRPr>
              </a:p>
            </p:txBody>
          </p:sp>
          <p:sp>
            <p:nvSpPr>
              <p:cNvPr id="9237" name="Oval 65"/>
              <p:cNvSpPr/>
              <p:nvPr/>
            </p:nvSpPr>
            <p:spPr>
              <a:xfrm>
                <a:off x="396" y="1835"/>
                <a:ext cx="1276" cy="1277"/>
              </a:xfrm>
              <a:prstGeom prst="ellipse">
                <a:avLst/>
              </a:prstGeom>
              <a:gradFill rotWithShape="1">
                <a:gsLst>
                  <a:gs pos="0">
                    <a:srgbClr val="636869"/>
                  </a:gs>
                  <a:gs pos="100000">
                    <a:srgbClr val="D6E1E2"/>
                  </a:gs>
                </a:gsLst>
                <a:lin ang="5400000" scaled="1"/>
                <a:tileRect/>
              </a:gradFill>
              <a:ln w="9525">
                <a:noFill/>
              </a:ln>
            </p:spPr>
            <p:txBody>
              <a:bodyPr vert="eaVert" wrap="none" anchor="ctr"/>
              <a:p>
                <a:pPr algn="ctr"/>
                <a:endParaRPr lang="zh-CN" altLang="en-US" dirty="0">
                  <a:latin typeface="Verdana" panose="020B0604030504040204" pitchFamily="34" charset="0"/>
                  <a:ea typeface="宋体" panose="02010600030101010101" pitchFamily="2" charset="-122"/>
                </a:endParaRPr>
              </a:p>
            </p:txBody>
          </p:sp>
          <p:sp>
            <p:nvSpPr>
              <p:cNvPr id="9238" name="Oval 66"/>
              <p:cNvSpPr/>
              <p:nvPr/>
            </p:nvSpPr>
            <p:spPr>
              <a:xfrm>
                <a:off x="412" y="1842"/>
                <a:ext cx="1246" cy="1246"/>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algn="ctr"/>
                <a:endParaRPr lang="zh-CN" altLang="en-US" dirty="0">
                  <a:latin typeface="Verdana" panose="020B0604030504040204" pitchFamily="34" charset="0"/>
                  <a:ea typeface="宋体" panose="02010600030101010101" pitchFamily="2" charset="-122"/>
                </a:endParaRPr>
              </a:p>
            </p:txBody>
          </p:sp>
          <p:sp>
            <p:nvSpPr>
              <p:cNvPr id="9239" name="Oval 67"/>
              <p:cNvSpPr/>
              <p:nvPr/>
            </p:nvSpPr>
            <p:spPr>
              <a:xfrm>
                <a:off x="426" y="1854"/>
                <a:ext cx="1184" cy="1164"/>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algn="ctr"/>
                <a:endParaRPr lang="zh-CN" altLang="en-US" dirty="0">
                  <a:latin typeface="Verdana" panose="020B0604030504040204" pitchFamily="34" charset="0"/>
                  <a:ea typeface="宋体" panose="02010600030101010101" pitchFamily="2" charset="-122"/>
                </a:endParaRPr>
              </a:p>
            </p:txBody>
          </p:sp>
          <p:sp>
            <p:nvSpPr>
              <p:cNvPr id="9240" name="Oval 68"/>
              <p:cNvSpPr/>
              <p:nvPr/>
            </p:nvSpPr>
            <p:spPr>
              <a:xfrm>
                <a:off x="544" y="2004"/>
                <a:ext cx="1053" cy="945"/>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algn="ctr"/>
                <a:endParaRPr lang="zh-CN" altLang="en-US" dirty="0">
                  <a:latin typeface="Verdana" panose="020B0604030504040204" pitchFamily="34" charset="0"/>
                  <a:ea typeface="宋体" panose="02010600030101010101" pitchFamily="2" charset="-122"/>
                </a:endParaRPr>
              </a:p>
            </p:txBody>
          </p:sp>
        </p:grpSp>
        <p:sp>
          <p:nvSpPr>
            <p:cNvPr id="9241" name="Line 73"/>
            <p:cNvSpPr/>
            <p:nvPr/>
          </p:nvSpPr>
          <p:spPr>
            <a:xfrm flipV="1">
              <a:off x="1773" y="1375"/>
              <a:ext cx="436" cy="201"/>
            </a:xfrm>
            <a:prstGeom prst="line">
              <a:avLst/>
            </a:prstGeom>
            <a:ln w="12700" cap="flat" cmpd="sng">
              <a:solidFill>
                <a:schemeClr val="tx1"/>
              </a:solidFill>
              <a:prstDash val="solid"/>
              <a:round/>
              <a:headEnd type="none" w="med" len="med"/>
              <a:tailEnd type="none" w="med" len="med"/>
            </a:ln>
          </p:spPr>
        </p:sp>
        <p:sp>
          <p:nvSpPr>
            <p:cNvPr id="9242" name="Rectangle 74"/>
            <p:cNvSpPr/>
            <p:nvPr/>
          </p:nvSpPr>
          <p:spPr>
            <a:xfrm>
              <a:off x="2341" y="1214"/>
              <a:ext cx="2062" cy="260"/>
            </a:xfrm>
            <a:prstGeom prst="rect">
              <a:avLst/>
            </a:prstGeom>
            <a:noFill/>
            <a:ln w="9525">
              <a:noFill/>
            </a:ln>
          </p:spPr>
          <p:txBody>
            <a:bodyPr wrap="none" anchor="t">
              <a:spAutoFit/>
            </a:bodyPr>
            <a:p>
              <a:pPr eaLnBrk="0" hangingPunct="0"/>
              <a:r>
                <a:rPr lang="en-US" altLang="zh-CN" sz="2400" dirty="0">
                  <a:solidFill>
                    <a:srgbClr val="0033CC"/>
                  </a:solidFill>
                  <a:latin typeface="Arial" panose="020B0604020202020204" pitchFamily="34" charset="0"/>
                  <a:ea typeface="宋体" panose="02010600030101010101" pitchFamily="2" charset="-122"/>
                </a:rPr>
                <a:t> Making Introductions</a:t>
              </a:r>
              <a:endParaRPr lang="en-US" altLang="zh-CN" sz="2400" dirty="0">
                <a:solidFill>
                  <a:srgbClr val="0033CC"/>
                </a:solidFill>
                <a:latin typeface="Arial" panose="020B0604020202020204" pitchFamily="34" charset="0"/>
                <a:ea typeface="宋体" panose="02010600030101010101" pitchFamily="2" charset="-122"/>
              </a:endParaRPr>
            </a:p>
          </p:txBody>
        </p:sp>
        <p:sp>
          <p:nvSpPr>
            <p:cNvPr id="9243" name="Rectangle 49"/>
            <p:cNvSpPr/>
            <p:nvPr/>
          </p:nvSpPr>
          <p:spPr>
            <a:xfrm>
              <a:off x="2427" y="2019"/>
              <a:ext cx="1541" cy="260"/>
            </a:xfrm>
            <a:prstGeom prst="rect">
              <a:avLst/>
            </a:prstGeom>
            <a:noFill/>
            <a:ln w="9525">
              <a:noFill/>
            </a:ln>
          </p:spPr>
          <p:txBody>
            <a:bodyPr wrap="none" anchor="t">
              <a:spAutoFit/>
            </a:bodyPr>
            <a:p>
              <a:r>
                <a:rPr lang="en-US" altLang="zh-CN" sz="2400" dirty="0">
                  <a:solidFill>
                    <a:srgbClr val="0033CC"/>
                  </a:solidFill>
                  <a:latin typeface="Arial" panose="020B0604020202020204" pitchFamily="34" charset="0"/>
                  <a:ea typeface="宋体" panose="02010600030101010101" pitchFamily="2" charset="-122"/>
                </a:rPr>
                <a:t>Dining</a:t>
              </a:r>
              <a:r>
                <a:rPr lang="en-US" altLang="zh-CN" sz="2400" dirty="0">
                  <a:solidFill>
                    <a:schemeClr val="folHlink"/>
                  </a:solidFill>
                  <a:latin typeface="Arial Black" panose="020B0A04020102020204" pitchFamily="34" charset="0"/>
                  <a:ea typeface="宋体" panose="02010600030101010101" pitchFamily="2" charset="-122"/>
                </a:rPr>
                <a:t> </a:t>
              </a:r>
              <a:r>
                <a:rPr lang="en-US" altLang="zh-CN" sz="2400" dirty="0">
                  <a:solidFill>
                    <a:srgbClr val="0033CC"/>
                  </a:solidFill>
                  <a:latin typeface="Arial" panose="020B0604020202020204" pitchFamily="34" charset="0"/>
                  <a:ea typeface="宋体" panose="02010600030101010101" pitchFamily="2" charset="-122"/>
                </a:rPr>
                <a:t>etiquette</a:t>
              </a:r>
              <a:endParaRPr lang="en-US" altLang="zh-CN" sz="2400" dirty="0">
                <a:solidFill>
                  <a:srgbClr val="0033CC"/>
                </a:solidFill>
                <a:latin typeface="Arial" panose="020B0604020202020204" pitchFamily="34" charset="0"/>
                <a:ea typeface="宋体" panose="02010600030101010101" pitchFamily="2" charset="-122"/>
              </a:endParaRPr>
            </a:p>
          </p:txBody>
        </p:sp>
        <p:sp>
          <p:nvSpPr>
            <p:cNvPr id="9244" name="Rectangle 55"/>
            <p:cNvSpPr/>
            <p:nvPr/>
          </p:nvSpPr>
          <p:spPr>
            <a:xfrm>
              <a:off x="2347" y="2853"/>
              <a:ext cx="2350" cy="260"/>
            </a:xfrm>
            <a:prstGeom prst="rect">
              <a:avLst/>
            </a:prstGeom>
            <a:noFill/>
            <a:ln w="9525">
              <a:noFill/>
            </a:ln>
          </p:spPr>
          <p:txBody>
            <a:bodyPr anchor="t">
              <a:spAutoFit/>
            </a:bodyPr>
            <a:p>
              <a:pPr eaLnBrk="0" hangingPunct="0"/>
              <a:r>
                <a:rPr lang="en-US" altLang="zh-CN" sz="2400" dirty="0">
                  <a:solidFill>
                    <a:srgbClr val="0033CC"/>
                  </a:solidFill>
                  <a:latin typeface="Arial" panose="020B0604020202020204" pitchFamily="34" charset="0"/>
                  <a:ea typeface="宋体" panose="02010600030101010101" pitchFamily="2" charset="-122"/>
                </a:rPr>
                <a:t>Social</a:t>
              </a:r>
              <a:r>
                <a:rPr lang="en-US" altLang="zh-CN" sz="2400" dirty="0">
                  <a:solidFill>
                    <a:schemeClr val="folHlink"/>
                  </a:solidFill>
                  <a:latin typeface="Arial Black" panose="020B0A04020102020204" pitchFamily="34" charset="0"/>
                  <a:ea typeface="宋体" panose="02010600030101010101" pitchFamily="2" charset="-122"/>
                </a:rPr>
                <a:t> </a:t>
              </a:r>
              <a:r>
                <a:rPr lang="en-US" altLang="zh-CN" sz="2400" dirty="0">
                  <a:solidFill>
                    <a:srgbClr val="0033CC"/>
                  </a:solidFill>
                  <a:latin typeface="Arial" panose="020B0604020202020204" pitchFamily="34" charset="0"/>
                  <a:ea typeface="宋体" panose="02010600030101010101" pitchFamily="2" charset="-122"/>
                </a:rPr>
                <a:t>customs</a:t>
              </a:r>
              <a:endParaRPr lang="en-US" altLang="zh-CN" sz="2400" dirty="0">
                <a:solidFill>
                  <a:srgbClr val="0033CC"/>
                </a:solidFill>
                <a:latin typeface="Arial" panose="020B0604020202020204" pitchFamily="34" charset="0"/>
                <a:ea typeface="宋体" panose="02010600030101010101" pitchFamily="2" charset="-122"/>
              </a:endParaRPr>
            </a:p>
          </p:txBody>
        </p:sp>
        <p:sp>
          <p:nvSpPr>
            <p:cNvPr id="9245" name="Rectangle 51"/>
            <p:cNvSpPr/>
            <p:nvPr/>
          </p:nvSpPr>
          <p:spPr>
            <a:xfrm>
              <a:off x="2427" y="2421"/>
              <a:ext cx="917" cy="260"/>
            </a:xfrm>
            <a:prstGeom prst="rect">
              <a:avLst/>
            </a:prstGeom>
            <a:noFill/>
            <a:ln w="9525">
              <a:noFill/>
            </a:ln>
          </p:spPr>
          <p:txBody>
            <a:bodyPr wrap="none" anchor="t">
              <a:spAutoFit/>
            </a:bodyPr>
            <a:p>
              <a:pPr eaLnBrk="0" hangingPunct="0"/>
              <a:r>
                <a:rPr lang="en-US" altLang="zh-CN" sz="2400" dirty="0">
                  <a:solidFill>
                    <a:srgbClr val="0033CC"/>
                  </a:solidFill>
                  <a:latin typeface="Arial" panose="020B0604020202020204" pitchFamily="34" charset="0"/>
                  <a:ea typeface="宋体" panose="02010600030101010101" pitchFamily="2" charset="-122"/>
                </a:rPr>
                <a:t>Dressing</a:t>
              </a:r>
              <a:endParaRPr lang="en-US" altLang="zh-CN" sz="2400" dirty="0">
                <a:solidFill>
                  <a:srgbClr val="0033CC"/>
                </a:solidFill>
                <a:latin typeface="Arial" panose="020B0604020202020204" pitchFamily="34" charset="0"/>
                <a:ea typeface="宋体" panose="02010600030101010101" pitchFamily="2" charset="-122"/>
              </a:endParaRPr>
            </a:p>
          </p:txBody>
        </p:sp>
      </p:grpSp>
      <p:sp>
        <p:nvSpPr>
          <p:cNvPr id="9246" name="标题 1"/>
          <p:cNvSpPr>
            <a:spLocks noGrp="1"/>
          </p:cNvSpPr>
          <p:nvPr>
            <p:ph type="title"/>
          </p:nvPr>
        </p:nvSpPr>
        <p:spPr>
          <a:xfrm>
            <a:off x="857250" y="2857500"/>
            <a:ext cx="2571750" cy="919163"/>
          </a:xfrm>
          <a:ln/>
        </p:spPr>
        <p:txBody>
          <a:bodyPr vert="horz" wrap="square" lIns="0" tIns="45720" rIns="0" bIns="0" anchor="b"/>
          <a:p>
            <a:pPr eaLnBrk="1" hangingPunct="1"/>
            <a:r>
              <a:rPr lang="en-US" altLang="zh-CN" sz="3200" b="1" dirty="0"/>
              <a:t>Contents</a:t>
            </a:r>
            <a:endParaRPr lang="zh-CN" altLang="en-US" sz="3200" b="1" dirty="0"/>
          </a:p>
        </p:txBody>
      </p:sp>
      <p:sp>
        <p:nvSpPr>
          <p:cNvPr id="37" name="Oval 52"/>
          <p:cNvSpPr>
            <a:spLocks noChangeArrowheads="1"/>
          </p:cNvSpPr>
          <p:nvPr/>
        </p:nvSpPr>
        <p:spPr bwMode="gray">
          <a:xfrm>
            <a:off x="3143250" y="1928813"/>
            <a:ext cx="209550" cy="233363"/>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2"/>
          <p:cNvSpPr>
            <a:spLocks noGrp="1"/>
          </p:cNvSpPr>
          <p:nvPr>
            <p:ph idx="1"/>
          </p:nvPr>
        </p:nvSpPr>
        <p:spPr>
          <a:xfrm>
            <a:off x="142875" y="836613"/>
            <a:ext cx="9001125" cy="5521325"/>
          </a:xfrm>
          <a:ln/>
        </p:spPr>
        <p:txBody>
          <a:bodyPr vert="horz" wrap="square" lIns="91440" tIns="45720" rIns="91440" bIns="45720" anchor="t"/>
          <a:p>
            <a:pPr eaLnBrk="1" hangingPunct="1">
              <a:buFont typeface="Wingdings" panose="05000000000000000000" pitchFamily="2" charset="2"/>
              <a:buNone/>
            </a:pPr>
            <a:r>
              <a:rPr lang="en-US" altLang="zh-CN" sz="3900" b="1" dirty="0">
                <a:latin typeface="Verdana" panose="020B0604030504040204" pitchFamily="34" charset="0"/>
              </a:rPr>
              <a:t>Practice</a:t>
            </a:r>
            <a:r>
              <a:rPr lang="zh-CN" altLang="en-US" sz="3900" b="1" dirty="0">
                <a:latin typeface="Verdana" panose="020B0604030504040204" pitchFamily="34" charset="0"/>
              </a:rPr>
              <a:t>：</a:t>
            </a:r>
            <a:endParaRPr lang="zh-CN" altLang="en-US" sz="3900" b="1" dirty="0">
              <a:latin typeface="Verdana" panose="020B0604030504040204" pitchFamily="34" charset="0"/>
            </a:endParaRPr>
          </a:p>
          <a:p>
            <a:pPr eaLnBrk="1" hangingPunct="1">
              <a:lnSpc>
                <a:spcPct val="145000"/>
              </a:lnSpc>
              <a:buFont typeface="Wingdings" panose="05000000000000000000" pitchFamily="2" charset="2"/>
              <a:buNone/>
            </a:pPr>
            <a:r>
              <a:rPr lang="en-US" altLang="zh-CN" b="1" dirty="0">
                <a:latin typeface="Verdana" panose="020B0604030504040204" pitchFamily="34" charset="0"/>
              </a:rPr>
              <a:t>     Li Hua, the manager of Purchasing department of Tongda Company, makes a visit to the Lenovo Inc. He wants to order a number of new products. Wang Mei, the Secretary, introduces him to the manager of the product development department  Mr. Lin. </a:t>
            </a:r>
            <a:endParaRPr lang="en-US" altLang="zh-CN" b="1" dirty="0">
              <a:latin typeface="Verdana" panose="020B0604030504040204" pitchFamily="34" charset="0"/>
            </a:endParaRPr>
          </a:p>
          <a:p>
            <a:pPr eaLnBrk="1" hangingPunct="1">
              <a:lnSpc>
                <a:spcPct val="145000"/>
              </a:lnSpc>
              <a:buFont typeface="Wingdings" panose="05000000000000000000" pitchFamily="2" charset="2"/>
              <a:buNone/>
            </a:pPr>
            <a:r>
              <a:rPr lang="en-US" altLang="zh-CN" b="1" dirty="0">
                <a:latin typeface="Verdana" panose="020B0604030504040204" pitchFamily="34" charset="0"/>
              </a:rPr>
              <a:t>Please act as the roles to make introduction and exchange business cards.</a:t>
            </a:r>
            <a:endParaRPr lang="zh-CN" altLang="en-US" b="1" dirty="0">
              <a:latin typeface="Verdana" panose="020B060403050404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071563" y="2143125"/>
            <a:ext cx="6929438" cy="25717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39938" name="标题 1"/>
          <p:cNvSpPr>
            <a:spLocks noGrp="1"/>
          </p:cNvSpPr>
          <p:nvPr>
            <p:ph type="title"/>
          </p:nvPr>
        </p:nvSpPr>
        <p:spPr>
          <a:xfrm>
            <a:off x="1714500" y="2786063"/>
            <a:ext cx="6072188" cy="1143000"/>
          </a:xfrm>
          <a:ln/>
        </p:spPr>
        <p:txBody>
          <a:bodyPr vert="horz" wrap="square" lIns="0" tIns="45720" rIns="0" bIns="0" anchor="b"/>
          <a:p>
            <a:pPr algn="ctr" eaLnBrk="1" hangingPunct="1"/>
            <a:r>
              <a:rPr lang="en-US" altLang="zh-CN" sz="5400" b="1" dirty="0">
                <a:solidFill>
                  <a:schemeClr val="tx1"/>
                </a:solidFill>
              </a:rPr>
              <a:t>Dining etiquette</a:t>
            </a:r>
            <a:endParaRPr lang="zh-CN" altLang="en-US" sz="5400" b="1"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1"/>
          <p:cNvSpPr>
            <a:spLocks noGrp="1"/>
          </p:cNvSpPr>
          <p:nvPr>
            <p:ph type="title"/>
          </p:nvPr>
        </p:nvSpPr>
        <p:spPr>
          <a:ln/>
        </p:spPr>
        <p:txBody>
          <a:bodyPr vert="horz" wrap="square" lIns="0" tIns="45720" rIns="0" bIns="0" anchor="b"/>
          <a:p>
            <a:r>
              <a:rPr lang="en-US" altLang="zh-CN" dirty="0"/>
              <a:t>Group Work:</a:t>
            </a:r>
            <a:endParaRPr lang="zh-CN" altLang="en-US" dirty="0"/>
          </a:p>
        </p:txBody>
      </p:sp>
      <p:sp>
        <p:nvSpPr>
          <p:cNvPr id="40962" name="内容占位符 2"/>
          <p:cNvSpPr>
            <a:spLocks noGrp="1"/>
          </p:cNvSpPr>
          <p:nvPr>
            <p:ph idx="1"/>
          </p:nvPr>
        </p:nvSpPr>
        <p:spPr>
          <a:xfrm>
            <a:off x="500063" y="2214563"/>
            <a:ext cx="8229600" cy="4389437"/>
          </a:xfrm>
          <a:ln/>
        </p:spPr>
        <p:txBody>
          <a:bodyPr vert="horz" wrap="square" lIns="91440" tIns="45720" rIns="91440" bIns="45720" anchor="t"/>
          <a:p>
            <a:r>
              <a:rPr lang="en-US" altLang="zh-CN" sz="3200" b="1" dirty="0"/>
              <a:t>What behaviors are considered as bad manners in Chinese dining practices?</a:t>
            </a:r>
            <a:endParaRPr lang="zh-CN" altLang="en-US" sz="3200" b="1" dirty="0"/>
          </a:p>
          <a:p>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 Box 5"/>
          <p:cNvSpPr txBox="1"/>
          <p:nvPr/>
        </p:nvSpPr>
        <p:spPr>
          <a:xfrm>
            <a:off x="214313" y="857250"/>
            <a:ext cx="8643937" cy="5078413"/>
          </a:xfrm>
          <a:prstGeom prst="rect">
            <a:avLst/>
          </a:prstGeom>
          <a:noFill/>
          <a:ln w="9525">
            <a:noFill/>
          </a:ln>
        </p:spPr>
        <p:txBody>
          <a:bodyPr anchor="t">
            <a:spAutoFit/>
          </a:bodyPr>
          <a:p>
            <a:pPr marL="355600" indent="-355600">
              <a:lnSpc>
                <a:spcPct val="150000"/>
              </a:lnSpc>
              <a:buAutoNum type="arabicParenR"/>
            </a:pPr>
            <a:r>
              <a:rPr lang="en-US" altLang="zh-CN" sz="2400" dirty="0">
                <a:latin typeface="Verdana" panose="020B0604030504040204" pitchFamily="34" charset="0"/>
                <a:ea typeface="宋体" panose="02010600030101010101" pitchFamily="2" charset="-122"/>
              </a:rPr>
              <a:t>It is considered </a:t>
            </a:r>
            <a:r>
              <a:rPr lang="en-US" altLang="zh-CN" sz="2400" dirty="0">
                <a:solidFill>
                  <a:srgbClr val="0040C0"/>
                </a:solidFill>
                <a:latin typeface="Verdana" panose="020B0604030504040204" pitchFamily="34" charset="0"/>
                <a:ea typeface="宋体" panose="02010600030101010101" pitchFamily="2" charset="-122"/>
              </a:rPr>
              <a:t>rude</a:t>
            </a:r>
            <a:r>
              <a:rPr lang="en-US" altLang="zh-CN" sz="2400" dirty="0">
                <a:latin typeface="Verdana" panose="020B0604030504040204" pitchFamily="34" charset="0"/>
                <a:ea typeface="宋体" panose="02010600030101010101" pitchFamily="2" charset="-122"/>
              </a:rPr>
              <a:t> to </a:t>
            </a:r>
            <a:r>
              <a:rPr lang="en-US" altLang="zh-CN" sz="2400" dirty="0">
                <a:solidFill>
                  <a:srgbClr val="0040C0"/>
                </a:solidFill>
                <a:latin typeface="Verdana" panose="020B0604030504040204" pitchFamily="34" charset="0"/>
                <a:ea typeface="宋体" panose="02010600030101010101" pitchFamily="2" charset="-122"/>
              </a:rPr>
              <a:t>wave your chopsticks around </a:t>
            </a:r>
            <a:r>
              <a:rPr lang="en-US" altLang="zh-CN" sz="2400" dirty="0">
                <a:latin typeface="Verdana" panose="020B0604030504040204" pitchFamily="34" charset="0"/>
                <a:ea typeface="宋体" panose="02010600030101010101" pitchFamily="2" charset="-122"/>
              </a:rPr>
              <a:t>as you decide which dish to sample next. </a:t>
            </a:r>
            <a:endParaRPr lang="en-US" altLang="zh-CN" sz="2400" dirty="0">
              <a:latin typeface="Verdana" panose="020B0604030504040204" pitchFamily="34" charset="0"/>
              <a:ea typeface="宋体" panose="02010600030101010101" pitchFamily="2" charset="-122"/>
            </a:endParaRPr>
          </a:p>
          <a:p>
            <a:pPr marL="355600" indent="-355600">
              <a:lnSpc>
                <a:spcPct val="150000"/>
              </a:lnSpc>
            </a:pPr>
            <a:r>
              <a:rPr lang="en-US" altLang="zh-CN" sz="2400" dirty="0">
                <a:latin typeface="Verdana" panose="020B0604030504040204" pitchFamily="34" charset="0"/>
                <a:ea typeface="宋体" panose="02010600030101010101" pitchFamily="2" charset="-122"/>
              </a:rPr>
              <a:t>2) Never stick your chopsticks into food and let them stand upright. </a:t>
            </a:r>
            <a:endParaRPr lang="en-US" altLang="zh-CN" sz="2400" dirty="0">
              <a:latin typeface="Verdana" panose="020B0604030504040204" pitchFamily="34" charset="0"/>
              <a:ea typeface="宋体" panose="02010600030101010101" pitchFamily="2" charset="-122"/>
            </a:endParaRPr>
          </a:p>
          <a:p>
            <a:pPr marL="355600" indent="-355600">
              <a:lnSpc>
                <a:spcPct val="150000"/>
              </a:lnSpc>
            </a:pPr>
            <a:r>
              <a:rPr lang="en-US" altLang="zh-CN" sz="2400" dirty="0">
                <a:latin typeface="Verdana" panose="020B0604030504040204" pitchFamily="34" charset="0"/>
                <a:ea typeface="宋体" panose="02010600030101010101" pitchFamily="2" charset="-122"/>
              </a:rPr>
              <a:t>3) It is bad manners to </a:t>
            </a:r>
            <a:r>
              <a:rPr lang="en-US" altLang="zh-CN" sz="2400" dirty="0">
                <a:solidFill>
                  <a:srgbClr val="0040C0"/>
                </a:solidFill>
                <a:latin typeface="Verdana" panose="020B0604030504040204" pitchFamily="34" charset="0"/>
                <a:ea typeface="宋体" panose="02010600030101010101" pitchFamily="2" charset="-122"/>
              </a:rPr>
              <a:t>use chopsticks like a fork </a:t>
            </a:r>
            <a:r>
              <a:rPr lang="en-US" altLang="zh-CN" sz="2400" dirty="0">
                <a:latin typeface="Verdana" panose="020B0604030504040204" pitchFamily="34" charset="0"/>
                <a:ea typeface="宋体" panose="02010600030101010101" pitchFamily="2" charset="-122"/>
              </a:rPr>
              <a:t>to spear your food with the tips. </a:t>
            </a:r>
            <a:endParaRPr lang="en-US" altLang="zh-CN" sz="2400" dirty="0">
              <a:latin typeface="Verdana" panose="020B0604030504040204" pitchFamily="34" charset="0"/>
              <a:ea typeface="宋体" panose="02010600030101010101" pitchFamily="2" charset="-122"/>
            </a:endParaRPr>
          </a:p>
          <a:p>
            <a:pPr marL="355600" indent="-355600">
              <a:lnSpc>
                <a:spcPct val="150000"/>
              </a:lnSpc>
            </a:pPr>
            <a:r>
              <a:rPr lang="en-US" altLang="zh-CN" sz="2400" dirty="0">
                <a:latin typeface="Verdana" panose="020B0604030504040204" pitchFamily="34" charset="0"/>
                <a:ea typeface="宋体" panose="02010600030101010101" pitchFamily="2" charset="-122"/>
              </a:rPr>
              <a:t>4) </a:t>
            </a:r>
            <a:r>
              <a:rPr lang="en-US" altLang="zh-CN" sz="2400" dirty="0">
                <a:solidFill>
                  <a:srgbClr val="0040C0"/>
                </a:solidFill>
                <a:latin typeface="Verdana" panose="020B0604030504040204" pitchFamily="34" charset="0"/>
                <a:ea typeface="宋体" panose="02010600030101010101" pitchFamily="2" charset="-122"/>
              </a:rPr>
              <a:t>Avoid pulling or dragging dishes </a:t>
            </a:r>
            <a:r>
              <a:rPr lang="en-US" altLang="zh-CN" sz="2400" dirty="0">
                <a:latin typeface="Verdana" panose="020B0604030504040204" pitchFamily="34" charset="0"/>
                <a:ea typeface="宋体" panose="02010600030101010101" pitchFamily="2" charset="-122"/>
              </a:rPr>
              <a:t>toward you with your chopsticks. </a:t>
            </a:r>
            <a:endParaRPr lang="en-US" altLang="zh-CN" sz="2400" dirty="0">
              <a:latin typeface="Verdana" panose="020B0604030504040204" pitchFamily="34" charset="0"/>
              <a:ea typeface="宋体" panose="02010600030101010101" pitchFamily="2" charset="-122"/>
            </a:endParaRPr>
          </a:p>
        </p:txBody>
      </p:sp>
      <p:pic>
        <p:nvPicPr>
          <p:cNvPr id="41986" name="Picture 4" descr="xicanting"/>
          <p:cNvPicPr>
            <a:picLocks noChangeAspect="1"/>
          </p:cNvPicPr>
          <p:nvPr/>
        </p:nvPicPr>
        <p:blipFill>
          <a:blip r:embed="rId1">
            <a:lum bright="23999" contrast="17998"/>
          </a:blip>
          <a:stretch>
            <a:fillRect/>
          </a:stretch>
        </p:blipFill>
        <p:spPr>
          <a:xfrm>
            <a:off x="6872288" y="5357813"/>
            <a:ext cx="2271712" cy="1500187"/>
          </a:xfrm>
          <a:prstGeom prst="rect">
            <a:avLst/>
          </a:prstGeom>
          <a:noFill/>
          <a:ln w="9525">
            <a:noFill/>
          </a:ln>
        </p:spPr>
      </p:pic>
      <p:sp>
        <p:nvSpPr>
          <p:cNvPr id="41987" name="Rectangle 2"/>
          <p:cNvSpPr txBox="1"/>
          <p:nvPr/>
        </p:nvSpPr>
        <p:spPr>
          <a:xfrm>
            <a:off x="642938" y="0"/>
            <a:ext cx="7143750" cy="714375"/>
          </a:xfrm>
          <a:prstGeom prst="rect">
            <a:avLst/>
          </a:prstGeom>
          <a:solidFill>
            <a:srgbClr val="FFFF00"/>
          </a:solidFill>
          <a:ln w="9525">
            <a:noFill/>
          </a:ln>
        </p:spPr>
        <p:txBody>
          <a:bodyPr anchor="t"/>
          <a:p>
            <a:pPr defTabSz="914400"/>
            <a:r>
              <a:rPr lang="en-US" altLang="zh-CN" sz="5000" dirty="0">
                <a:solidFill>
                  <a:schemeClr val="tx2"/>
                </a:solidFill>
                <a:latin typeface="Calibri" panose="020F0502020204030204" pitchFamily="34" charset="0"/>
                <a:ea typeface="隶书" panose="02010509060101010101" pitchFamily="49" charset="-122"/>
              </a:rPr>
              <a:t>1.</a:t>
            </a:r>
            <a:r>
              <a:rPr lang="en-US" altLang="zh-CN" sz="4800" dirty="0">
                <a:solidFill>
                  <a:schemeClr val="tx2"/>
                </a:solidFill>
                <a:latin typeface="Calibri" panose="020F0502020204030204" pitchFamily="34" charset="0"/>
                <a:ea typeface="隶书" panose="02010509060101010101" pitchFamily="49" charset="-122"/>
              </a:rPr>
              <a:t>Chinese Dining Practices</a:t>
            </a:r>
            <a:endParaRPr lang="zh-CN" altLang="en-US" sz="5000" b="0" dirty="0">
              <a:solidFill>
                <a:schemeClr val="tx2"/>
              </a:solidFill>
              <a:latin typeface="Calibri" panose="020F0502020204030204" pitchFamily="34" charset="0"/>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6866">
                                            <p:txEl>
                                              <p:charRg st="0" end="95"/>
                                            </p:txEl>
                                          </p:spTgt>
                                        </p:tgtEl>
                                        <p:attrNameLst>
                                          <p:attrName>style.visibility</p:attrName>
                                        </p:attrNameLst>
                                      </p:cBhvr>
                                      <p:to>
                                        <p:strVal val="visible"/>
                                      </p:to>
                                    </p:set>
                                    <p:animEffect transition="in" filter="box(in)">
                                      <p:cBhvr>
                                        <p:cTn id="7" dur="500"/>
                                        <p:tgtEl>
                                          <p:spTgt spid="36866">
                                            <p:txEl>
                                              <p:charRg st="0" end="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6866">
                                            <p:txEl>
                                              <p:charRg st="95" end="165"/>
                                            </p:txEl>
                                          </p:spTgt>
                                        </p:tgtEl>
                                        <p:attrNameLst>
                                          <p:attrName>style.visibility</p:attrName>
                                        </p:attrNameLst>
                                      </p:cBhvr>
                                      <p:to>
                                        <p:strVal val="visible"/>
                                      </p:to>
                                    </p:set>
                                    <p:animEffect transition="in" filter="box(in)">
                                      <p:cBhvr>
                                        <p:cTn id="12" dur="500"/>
                                        <p:tgtEl>
                                          <p:spTgt spid="36866">
                                            <p:txEl>
                                              <p:charRg st="95" end="16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6866">
                                            <p:txEl>
                                              <p:charRg st="165" end="251"/>
                                            </p:txEl>
                                          </p:spTgt>
                                        </p:tgtEl>
                                        <p:attrNameLst>
                                          <p:attrName>style.visibility</p:attrName>
                                        </p:attrNameLst>
                                      </p:cBhvr>
                                      <p:to>
                                        <p:strVal val="visible"/>
                                      </p:to>
                                    </p:set>
                                    <p:animEffect transition="in" filter="box(in)">
                                      <p:cBhvr>
                                        <p:cTn id="17" dur="500"/>
                                        <p:tgtEl>
                                          <p:spTgt spid="36866">
                                            <p:txEl>
                                              <p:charRg st="165" end="25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6866">
                                            <p:txEl>
                                              <p:charRg st="251" end="321"/>
                                            </p:txEl>
                                          </p:spTgt>
                                        </p:tgtEl>
                                        <p:attrNameLst>
                                          <p:attrName>style.visibility</p:attrName>
                                        </p:attrNameLst>
                                      </p:cBhvr>
                                      <p:to>
                                        <p:strVal val="visible"/>
                                      </p:to>
                                    </p:set>
                                    <p:animEffect transition="in" filter="box(in)">
                                      <p:cBhvr>
                                        <p:cTn id="22" dur="500"/>
                                        <p:tgtEl>
                                          <p:spTgt spid="36866">
                                            <p:txEl>
                                              <p:charRg st="251" end="3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2"/>
          <p:cNvSpPr>
            <a:spLocks noGrp="1"/>
          </p:cNvSpPr>
          <p:nvPr>
            <p:ph type="title"/>
          </p:nvPr>
        </p:nvSpPr>
        <p:spPr>
          <a:xfrm>
            <a:off x="857250" y="1065213"/>
            <a:ext cx="6880225" cy="746125"/>
          </a:xfrm>
          <a:solidFill>
            <a:srgbClr val="70FC7D"/>
          </a:solidFill>
          <a:ln/>
        </p:spPr>
        <p:txBody>
          <a:bodyPr vert="horz" wrap="square" lIns="0" tIns="45720" rIns="0" bIns="0" anchor="b"/>
          <a:p>
            <a:pPr eaLnBrk="1" hangingPunct="1"/>
            <a:r>
              <a:rPr lang="en-US" altLang="zh-CN" sz="4500" b="1" dirty="0">
                <a:solidFill>
                  <a:schemeClr val="folHlink"/>
                </a:solidFill>
              </a:rPr>
              <a:t>   </a:t>
            </a:r>
            <a:r>
              <a:rPr lang="en-US" altLang="zh-CN" sz="4500" b="1" dirty="0"/>
              <a:t>2.Western Dining Practices</a:t>
            </a:r>
            <a:endParaRPr lang="zh-CN" altLang="en-US" sz="4500" dirty="0"/>
          </a:p>
        </p:txBody>
      </p:sp>
      <p:pic>
        <p:nvPicPr>
          <p:cNvPr id="43010" name="Picture 4" descr="6e1f5c6d223a35f72ca9b8c84131b10e"/>
          <p:cNvPicPr>
            <a:picLocks noChangeAspect="1"/>
          </p:cNvPicPr>
          <p:nvPr/>
        </p:nvPicPr>
        <p:blipFill>
          <a:blip r:embed="rId1"/>
          <a:stretch>
            <a:fillRect/>
          </a:stretch>
        </p:blipFill>
        <p:spPr>
          <a:xfrm>
            <a:off x="2674938" y="2532063"/>
            <a:ext cx="3962400" cy="3962400"/>
          </a:xfrm>
          <a:prstGeom prst="rect">
            <a:avLst/>
          </a:prstGeom>
          <a:noFill/>
          <a:ln w="9525">
            <a:noFill/>
          </a:ln>
        </p:spPr>
      </p:pic>
      <p:sp>
        <p:nvSpPr>
          <p:cNvPr id="43011" name="内容占位符 1"/>
          <p:cNvSpPr>
            <a:spLocks noGrp="1"/>
          </p:cNvSpPr>
          <p:nvPr>
            <p:ph idx="1"/>
          </p:nvPr>
        </p:nvSpPr>
        <p:spPr>
          <a:ln/>
        </p:spPr>
        <p:txBody>
          <a:bodyPr anchor="t"/>
          <a:p>
            <a:endParaRPr lang="zh-CN"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5138" name="标题 475137"/>
          <p:cNvSpPr>
            <a:spLocks noGrp="1"/>
          </p:cNvSpPr>
          <p:nvPr>
            <p:ph type="title"/>
          </p:nvPr>
        </p:nvSpPr>
        <p:spPr>
          <a:xfrm>
            <a:off x="1336675" y="544513"/>
            <a:ext cx="8335963" cy="862013"/>
          </a:xfrm>
        </p:spPr>
        <p:txBody>
          <a:bodyPr anchor="ctr">
            <a:normAutofit/>
            <a:scene3d>
              <a:camera prst="orthographicFront"/>
              <a:lightRig rig="freezing" dir="t">
                <a:rot lat="0" lon="0" rev="5640000"/>
              </a:lightRig>
            </a:scene3d>
            <a:sp3d prstMaterial="flat">
              <a:contourClr>
                <a:schemeClr val="tx2"/>
              </a:contourClr>
            </a:sp3d>
          </a:bodyPr>
          <a:p>
            <a:pPr fontAlgn="base"/>
            <a:r>
              <a:rPr lang="en-US" altLang="zh-CN" sz="4000" b="1" strike="noStrike" noProof="1">
                <a:solidFill>
                  <a:schemeClr val="accent5"/>
                </a:solidFill>
                <a:ea typeface="宋体" panose="02010600030101010101" pitchFamily="2" charset="-122"/>
              </a:rPr>
              <a:t>Eating in Public: 6 questions</a:t>
            </a:r>
            <a:endParaRPr lang="en-US" altLang="zh-CN" sz="4000" b="1" strike="noStrike" noProof="1">
              <a:solidFill>
                <a:schemeClr val="accent5"/>
              </a:solidFill>
              <a:ea typeface="宋体" panose="02010600030101010101" pitchFamily="2" charset="-122"/>
            </a:endParaRPr>
          </a:p>
        </p:txBody>
      </p:sp>
      <p:sp>
        <p:nvSpPr>
          <p:cNvPr id="44034" name="文本框 475138"/>
          <p:cNvSpPr txBox="1"/>
          <p:nvPr/>
        </p:nvSpPr>
        <p:spPr>
          <a:xfrm>
            <a:off x="373063" y="1406525"/>
            <a:ext cx="8135937" cy="5122863"/>
          </a:xfrm>
          <a:prstGeom prst="rect">
            <a:avLst/>
          </a:prstGeom>
          <a:noFill/>
          <a:ln w="9525">
            <a:noFill/>
          </a:ln>
        </p:spPr>
        <p:txBody>
          <a:bodyPr wrap="square" anchor="t">
            <a:spAutoFit/>
          </a:bodyPr>
          <a:p>
            <a:pPr marL="457200" indent="-457200" eaLnBrk="0" hangingPunct="0">
              <a:spcBef>
                <a:spcPct val="50000"/>
              </a:spcBef>
            </a:pPr>
            <a:r>
              <a:rPr lang="zh-CN" altLang="en-US" sz="3400" b="0" dirty="0">
                <a:latin typeface="Verdana" panose="020B0604030504040204" pitchFamily="34" charset="0"/>
                <a:ea typeface="宋体" panose="02010600030101010101" pitchFamily="2" charset="-122"/>
              </a:rPr>
              <a:t> </a:t>
            </a:r>
            <a:r>
              <a:rPr lang="en-US" altLang="zh-CN" sz="3400" b="0">
                <a:solidFill>
                  <a:schemeClr val="accent1"/>
                </a:solidFill>
                <a:latin typeface="Verdana" panose="020B0604030504040204" pitchFamily="34" charset="0"/>
                <a:ea typeface="宋体" panose="02010600030101010101" pitchFamily="2" charset="-122"/>
              </a:rPr>
              <a:t>Question 1</a:t>
            </a:r>
            <a:endParaRPr lang="en-US" altLang="zh-CN" sz="3400" b="0">
              <a:solidFill>
                <a:schemeClr val="accent1"/>
              </a:solidFill>
              <a:latin typeface="Verdana" panose="020B0604030504040204" pitchFamily="34" charset="0"/>
              <a:ea typeface="宋体" panose="02010600030101010101" pitchFamily="2" charset="-122"/>
            </a:endParaRPr>
          </a:p>
          <a:p>
            <a:pPr marL="457200" indent="-457200" eaLnBrk="0" hangingPunct="0">
              <a:spcBef>
                <a:spcPct val="50000"/>
              </a:spcBef>
            </a:pPr>
            <a:r>
              <a:rPr lang="en-US" altLang="zh-CN" sz="3400" b="0">
                <a:latin typeface="Verdana" panose="020B0604030504040204" pitchFamily="34" charset="0"/>
                <a:ea typeface="宋体" panose="02010600030101010101" pitchFamily="2" charset="-122"/>
              </a:rPr>
              <a:t> You excuse yourself to use the restroom. Where do you place your napkin?</a:t>
            </a:r>
            <a:endParaRPr lang="en-US" altLang="zh-CN" sz="3400" b="0">
              <a:latin typeface="Verdana" panose="020B0604030504040204" pitchFamily="34" charset="0"/>
              <a:ea typeface="宋体" panose="02010600030101010101" pitchFamily="2" charset="-122"/>
            </a:endParaRPr>
          </a:p>
          <a:p>
            <a:pPr marL="914400" lvl="1" indent="-457200" algn="l" eaLnBrk="0" hangingPunct="0">
              <a:spcBef>
                <a:spcPct val="50000"/>
              </a:spcBef>
              <a:buAutoNum type="alphaUcPeriod"/>
            </a:pPr>
            <a:r>
              <a:rPr lang="en-US" altLang="zh-CN" sz="2900" b="0">
                <a:latin typeface="Verdana" panose="020B0604030504040204" pitchFamily="34" charset="0"/>
                <a:ea typeface="宋体" panose="02010600030101010101" pitchFamily="2" charset="-122"/>
              </a:rPr>
              <a:t>On the floor</a:t>
            </a:r>
            <a:endParaRPr lang="en-US" altLang="zh-CN" sz="2900" b="0">
              <a:latin typeface="Verdana" panose="020B0604030504040204" pitchFamily="34" charset="0"/>
              <a:ea typeface="宋体" panose="02010600030101010101" pitchFamily="2" charset="-122"/>
            </a:endParaRPr>
          </a:p>
          <a:p>
            <a:pPr marL="914400" lvl="1" indent="-457200" algn="l" eaLnBrk="0" hangingPunct="0">
              <a:spcBef>
                <a:spcPct val="50000"/>
              </a:spcBef>
              <a:buAutoNum type="alphaUcPeriod"/>
            </a:pPr>
            <a:r>
              <a:rPr lang="en-US" altLang="zh-CN" sz="2900" b="0">
                <a:latin typeface="Verdana" panose="020B0604030504040204" pitchFamily="34" charset="0"/>
                <a:ea typeface="宋体" panose="02010600030101010101" pitchFamily="2" charset="-122"/>
              </a:rPr>
              <a:t>Folded on the table</a:t>
            </a:r>
            <a:endParaRPr lang="en-US" altLang="zh-CN" sz="2900" b="0">
              <a:latin typeface="Verdana" panose="020B0604030504040204" pitchFamily="34" charset="0"/>
              <a:ea typeface="宋体" panose="02010600030101010101" pitchFamily="2" charset="-122"/>
            </a:endParaRPr>
          </a:p>
          <a:p>
            <a:pPr marL="914400" lvl="1" indent="-457200" algn="l" eaLnBrk="0" hangingPunct="0">
              <a:spcBef>
                <a:spcPct val="50000"/>
              </a:spcBef>
              <a:buAutoNum type="alphaUcPeriod"/>
            </a:pPr>
            <a:r>
              <a:rPr lang="en-US" altLang="zh-CN" sz="2900" b="0">
                <a:latin typeface="Verdana" panose="020B0604030504040204" pitchFamily="34" charset="0"/>
                <a:ea typeface="宋体" panose="02010600030101010101" pitchFamily="2" charset="-122"/>
              </a:rPr>
              <a:t>On your chair</a:t>
            </a:r>
            <a:endParaRPr lang="en-US" altLang="zh-CN" sz="2900" b="0">
              <a:latin typeface="Verdana" panose="020B0604030504040204" pitchFamily="34" charset="0"/>
              <a:ea typeface="宋体" panose="02010600030101010101" pitchFamily="2" charset="-122"/>
            </a:endParaRPr>
          </a:p>
          <a:p>
            <a:pPr marL="914400" lvl="1" indent="-457200" algn="l" eaLnBrk="0" hangingPunct="0">
              <a:spcBef>
                <a:spcPct val="50000"/>
              </a:spcBef>
              <a:buAutoNum type="alphaUcPeriod"/>
            </a:pPr>
            <a:r>
              <a:rPr lang="en-US" altLang="zh-CN" sz="2900" b="0">
                <a:latin typeface="Verdana" panose="020B0604030504040204" pitchFamily="34" charset="0"/>
                <a:ea typeface="宋体" panose="02010600030101010101" pitchFamily="2" charset="-122"/>
              </a:rPr>
              <a:t>Take it with you</a:t>
            </a:r>
            <a:endParaRPr lang="en-US" altLang="zh-CN" sz="2900" b="0">
              <a:latin typeface="Verdana" panose="020B0604030504040204" pitchFamily="34" charset="0"/>
              <a:ea typeface="宋体" panose="02010600030101010101" pitchFamily="2" charset="-122"/>
            </a:endParaRPr>
          </a:p>
        </p:txBody>
      </p:sp>
      <p:pic>
        <p:nvPicPr>
          <p:cNvPr id="44035" name="图片 475139" descr="Napkin_22_linen_Irish"/>
          <p:cNvPicPr>
            <a:picLocks noChangeAspect="1"/>
          </p:cNvPicPr>
          <p:nvPr/>
        </p:nvPicPr>
        <p:blipFill>
          <a:blip r:embed="rId1"/>
          <a:stretch>
            <a:fillRect/>
          </a:stretch>
        </p:blipFill>
        <p:spPr>
          <a:xfrm>
            <a:off x="5765800" y="4613275"/>
            <a:ext cx="3378200" cy="2244725"/>
          </a:xfrm>
          <a:prstGeom prst="rect">
            <a:avLst/>
          </a:prstGeom>
          <a:noFill/>
          <a:ln w="9525">
            <a:noFill/>
          </a:ln>
        </p:spPr>
      </p:pic>
      <p:pic>
        <p:nvPicPr>
          <p:cNvPr id="475143" name="图片 475142" descr="MCj04325300000[1]"/>
          <p:cNvPicPr>
            <a:picLocks noChangeAspect="1"/>
          </p:cNvPicPr>
          <p:nvPr/>
        </p:nvPicPr>
        <p:blipFill>
          <a:blip r:embed="rId2"/>
          <a:stretch>
            <a:fillRect/>
          </a:stretch>
        </p:blipFill>
        <p:spPr>
          <a:xfrm>
            <a:off x="284163" y="5319713"/>
            <a:ext cx="685800" cy="4714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5143"/>
                                        </p:tgtEl>
                                        <p:attrNameLst>
                                          <p:attrName>style.visibility</p:attrName>
                                        </p:attrNameLst>
                                      </p:cBhvr>
                                      <p:to>
                                        <p:strVal val="visible"/>
                                      </p:to>
                                    </p:set>
                                    <p:animEffect transition="in" filter="dissolve">
                                      <p:cBhvr>
                                        <p:cTn id="7" dur="500"/>
                                        <p:tgtEl>
                                          <p:spTgt spid="47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479233"/>
          <p:cNvSpPr>
            <a:spLocks noGrp="1"/>
          </p:cNvSpPr>
          <p:nvPr>
            <p:ph type="title"/>
          </p:nvPr>
        </p:nvSpPr>
        <p:spPr>
          <a:xfrm>
            <a:off x="457200" y="704850"/>
            <a:ext cx="8305800" cy="1143000"/>
          </a:xfrm>
          <a:ln/>
        </p:spPr>
        <p:txBody>
          <a:bodyPr lIns="0" rIns="0" bIns="0" anchor="ctr"/>
          <a:p>
            <a:pPr/>
            <a:r>
              <a:rPr lang="en-US" altLang="zh-CN" kern="1200">
                <a:latin typeface="+mj-lt"/>
                <a:ea typeface="宋体" panose="02010600030101010101" pitchFamily="2" charset="-122"/>
                <a:cs typeface="+mj-cs"/>
              </a:rPr>
              <a:t>Question 2</a:t>
            </a:r>
            <a:endParaRPr lang="en-US" altLang="zh-CN" kern="1200">
              <a:latin typeface="+mj-lt"/>
              <a:ea typeface="宋体" panose="02010600030101010101" pitchFamily="2" charset="-122"/>
              <a:cs typeface="+mj-cs"/>
            </a:endParaRPr>
          </a:p>
        </p:txBody>
      </p:sp>
      <p:sp>
        <p:nvSpPr>
          <p:cNvPr id="45058" name="文本框 479234"/>
          <p:cNvSpPr txBox="1"/>
          <p:nvPr/>
        </p:nvSpPr>
        <p:spPr>
          <a:xfrm>
            <a:off x="776288" y="1536700"/>
            <a:ext cx="7224712" cy="4573588"/>
          </a:xfrm>
          <a:prstGeom prst="rect">
            <a:avLst/>
          </a:prstGeom>
          <a:noFill/>
          <a:ln w="9525">
            <a:noFill/>
          </a:ln>
        </p:spPr>
        <p:txBody>
          <a:bodyPr anchor="t">
            <a:spAutoFit/>
          </a:bodyPr>
          <a:p>
            <a:pPr marL="457200" indent="-457200" eaLnBrk="0" hangingPunct="0">
              <a:spcBef>
                <a:spcPct val="50000"/>
              </a:spcBef>
            </a:pPr>
            <a:r>
              <a:rPr lang="en-US" altLang="zh-CN" sz="3500" b="0">
                <a:latin typeface="Verdana" panose="020B0604030504040204" pitchFamily="34" charset="0"/>
                <a:ea typeface="宋体" panose="02010600030101010101" pitchFamily="2" charset="-122"/>
              </a:rPr>
              <a:t>  You have finished eating your meal. How do you let the waiter know?</a:t>
            </a:r>
            <a:endParaRPr lang="en-US" altLang="zh-CN" sz="3500" b="0">
              <a:latin typeface="Verdana" panose="020B0604030504040204" pitchFamily="34" charset="0"/>
              <a:ea typeface="宋体" panose="02010600030101010101" pitchFamily="2" charset="-122"/>
            </a:endParaRPr>
          </a:p>
          <a:p>
            <a:pPr marL="914400" lvl="1" indent="-457200" algn="l" eaLnBrk="0" hangingPunct="0">
              <a:spcBef>
                <a:spcPct val="50000"/>
              </a:spcBef>
              <a:buAutoNum type="alphaUcPeriod"/>
            </a:pPr>
            <a:r>
              <a:rPr lang="en-US" altLang="zh-CN" sz="2700" b="0">
                <a:latin typeface="Verdana" panose="020B0604030504040204" pitchFamily="34" charset="0"/>
                <a:ea typeface="宋体" panose="02010600030101010101" pitchFamily="2" charset="-122"/>
              </a:rPr>
              <a:t>Yell at him.</a:t>
            </a:r>
            <a:endParaRPr lang="en-US" altLang="zh-CN" sz="2700" b="0">
              <a:latin typeface="Verdana" panose="020B0604030504040204" pitchFamily="34" charset="0"/>
              <a:ea typeface="宋体" panose="02010600030101010101" pitchFamily="2" charset="-122"/>
            </a:endParaRPr>
          </a:p>
          <a:p>
            <a:pPr marL="914400" lvl="1" indent="-457200" algn="l" eaLnBrk="0" hangingPunct="0">
              <a:spcBef>
                <a:spcPct val="50000"/>
              </a:spcBef>
              <a:buAutoNum type="alphaUcPeriod"/>
            </a:pPr>
            <a:r>
              <a:rPr lang="en-US" altLang="zh-CN" sz="2700" b="0">
                <a:latin typeface="Verdana" panose="020B0604030504040204" pitchFamily="34" charset="0"/>
                <a:ea typeface="宋体" panose="02010600030101010101" pitchFamily="2" charset="-122"/>
              </a:rPr>
              <a:t>Mash your napkin on your plate so you won’t eat anymore.</a:t>
            </a:r>
            <a:endParaRPr lang="en-US" altLang="zh-CN" sz="2700" b="0">
              <a:latin typeface="Verdana" panose="020B0604030504040204" pitchFamily="34" charset="0"/>
              <a:ea typeface="宋体" panose="02010600030101010101" pitchFamily="2" charset="-122"/>
            </a:endParaRPr>
          </a:p>
          <a:p>
            <a:pPr marL="914400" lvl="1" indent="-457200" algn="l" eaLnBrk="0" hangingPunct="0">
              <a:spcBef>
                <a:spcPct val="50000"/>
              </a:spcBef>
              <a:buAutoNum type="alphaUcPeriod"/>
            </a:pPr>
            <a:r>
              <a:rPr lang="en-US" altLang="zh-CN" sz="2700" b="0">
                <a:latin typeface="Verdana" panose="020B0604030504040204" pitchFamily="34" charset="0"/>
                <a:ea typeface="宋体" panose="02010600030101010101" pitchFamily="2" charset="-122"/>
              </a:rPr>
              <a:t>Push your plate(s) away from you.</a:t>
            </a:r>
            <a:endParaRPr lang="en-US" altLang="zh-CN" sz="2700" b="0">
              <a:latin typeface="Verdana" panose="020B0604030504040204" pitchFamily="34" charset="0"/>
              <a:ea typeface="宋体" panose="02010600030101010101" pitchFamily="2" charset="-122"/>
            </a:endParaRPr>
          </a:p>
          <a:p>
            <a:pPr marL="914400" lvl="1" indent="-457200" algn="l" eaLnBrk="0" hangingPunct="0">
              <a:spcBef>
                <a:spcPct val="50000"/>
              </a:spcBef>
              <a:buAutoNum type="alphaUcPeriod"/>
            </a:pPr>
            <a:r>
              <a:rPr lang="en-US" altLang="zh-CN" sz="2700" b="0">
                <a:latin typeface="Verdana" panose="020B0604030504040204" pitchFamily="34" charset="0"/>
                <a:ea typeface="宋体" panose="02010600030101010101" pitchFamily="2" charset="-122"/>
              </a:rPr>
              <a:t>Place your utensils at 10:20 (10 and 4).</a:t>
            </a:r>
            <a:endParaRPr lang="en-US" altLang="zh-CN" sz="2700" b="0">
              <a:latin typeface="Verdana" panose="020B0604030504040204" pitchFamily="34" charset="0"/>
              <a:ea typeface="宋体" panose="02010600030101010101" pitchFamily="2" charset="-122"/>
            </a:endParaRPr>
          </a:p>
        </p:txBody>
      </p:sp>
      <p:pic>
        <p:nvPicPr>
          <p:cNvPr id="479236" name="图片 479235" descr="MCj04325300000[1]"/>
          <p:cNvPicPr>
            <a:picLocks noChangeAspect="1"/>
          </p:cNvPicPr>
          <p:nvPr/>
        </p:nvPicPr>
        <p:blipFill>
          <a:blip r:embed="rId1"/>
          <a:stretch>
            <a:fillRect/>
          </a:stretch>
        </p:blipFill>
        <p:spPr>
          <a:xfrm>
            <a:off x="590550" y="5651500"/>
            <a:ext cx="685800" cy="471488"/>
          </a:xfrm>
          <a:prstGeom prst="rect">
            <a:avLst/>
          </a:prstGeom>
          <a:noFill/>
          <a:ln w="9525">
            <a:noFill/>
          </a:ln>
        </p:spPr>
      </p:pic>
      <p:pic>
        <p:nvPicPr>
          <p:cNvPr id="45060" name="图片 479236" descr="Hurb-Life-Images%20(24)"/>
          <p:cNvPicPr>
            <a:picLocks noChangeAspect="1"/>
          </p:cNvPicPr>
          <p:nvPr/>
        </p:nvPicPr>
        <p:blipFill>
          <a:blip r:embed="rId2"/>
          <a:stretch>
            <a:fillRect/>
          </a:stretch>
        </p:blipFill>
        <p:spPr>
          <a:xfrm>
            <a:off x="7162800" y="0"/>
            <a:ext cx="1981200" cy="14859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9236"/>
                                        </p:tgtEl>
                                        <p:attrNameLst>
                                          <p:attrName>style.visibility</p:attrName>
                                        </p:attrNameLst>
                                      </p:cBhvr>
                                      <p:to>
                                        <p:strVal val="visible"/>
                                      </p:to>
                                    </p:set>
                                    <p:animEffect transition="in" filter="dissolve">
                                      <p:cBhvr>
                                        <p:cTn id="7" dur="500"/>
                                        <p:tgtEl>
                                          <p:spTgt spid="479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589825"/>
          <p:cNvSpPr>
            <a:spLocks noGrp="1"/>
          </p:cNvSpPr>
          <p:nvPr>
            <p:ph type="title"/>
          </p:nvPr>
        </p:nvSpPr>
        <p:spPr>
          <a:xfrm>
            <a:off x="457200" y="704850"/>
            <a:ext cx="8305800" cy="1143000"/>
          </a:xfrm>
          <a:ln/>
        </p:spPr>
        <p:txBody>
          <a:bodyPr lIns="0" rIns="0" bIns="0" anchor="ctr"/>
          <a:p>
            <a:pPr/>
            <a:r>
              <a:rPr lang="en-US" altLang="zh-CN" kern="1200">
                <a:latin typeface="+mj-lt"/>
                <a:ea typeface="宋体" panose="02010600030101010101" pitchFamily="2" charset="-122"/>
                <a:cs typeface="+mj-cs"/>
              </a:rPr>
              <a:t>Question 3</a:t>
            </a:r>
            <a:endParaRPr lang="en-US" altLang="zh-CN" kern="1200">
              <a:latin typeface="+mj-lt"/>
              <a:ea typeface="宋体" panose="02010600030101010101" pitchFamily="2" charset="-122"/>
              <a:cs typeface="+mj-cs"/>
            </a:endParaRPr>
          </a:p>
        </p:txBody>
      </p:sp>
      <p:sp>
        <p:nvSpPr>
          <p:cNvPr id="46082" name="矩形 589826"/>
          <p:cNvSpPr/>
          <p:nvPr/>
        </p:nvSpPr>
        <p:spPr>
          <a:xfrm>
            <a:off x="566738" y="1595438"/>
            <a:ext cx="7815262" cy="4838700"/>
          </a:xfrm>
          <a:prstGeom prst="rect">
            <a:avLst/>
          </a:prstGeom>
          <a:noFill/>
          <a:ln w="9525">
            <a:noFill/>
          </a:ln>
        </p:spPr>
        <p:txBody>
          <a:bodyPr anchor="ctr">
            <a:spAutoFit/>
          </a:bodyPr>
          <a:p>
            <a:pPr defTabSz="914400" eaLnBrk="0" hangingPunct="0">
              <a:tabLst>
                <a:tab pos="914400" algn="l"/>
              </a:tabLst>
            </a:pPr>
            <a:r>
              <a:rPr lang="en-US" altLang="zh-CN" sz="2400" b="0">
                <a:latin typeface="Verdana" panose="020B0604030504040204" pitchFamily="34" charset="0"/>
                <a:ea typeface="宋体" panose="02010600030101010101" pitchFamily="2" charset="-122"/>
              </a:rPr>
              <a:t>When you are dining in a restaurant and you  accidentally drop your fork on the floor, you:</a:t>
            </a:r>
            <a:endParaRPr lang="en-US" altLang="zh-CN" sz="2400" b="0">
              <a:latin typeface="Verdana" panose="020B0604030504040204" pitchFamily="34" charset="0"/>
              <a:ea typeface="宋体" panose="02010600030101010101" pitchFamily="2" charset="-122"/>
            </a:endParaRPr>
          </a:p>
          <a:p>
            <a:pPr defTabSz="914400" eaLnBrk="0" hangingPunct="0">
              <a:tabLst>
                <a:tab pos="914400" algn="l"/>
              </a:tabLst>
            </a:pPr>
            <a:endParaRPr lang="en-US" altLang="zh-CN" sz="24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r>
              <a:rPr lang="en-US" altLang="zh-CN" sz="2400" b="0">
                <a:latin typeface="Verdana" panose="020B0604030504040204" pitchFamily="34" charset="0"/>
                <a:ea typeface="宋体" panose="02010600030101010101" pitchFamily="2" charset="-122"/>
              </a:rPr>
              <a:t>Pick it up, wipe it off, and use it anyway</a:t>
            </a:r>
            <a:endParaRPr lang="en-US" altLang="zh-CN" sz="24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endParaRPr lang="en-US" altLang="zh-CN" sz="24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r>
              <a:rPr lang="en-US" altLang="zh-CN" sz="2400" b="0">
                <a:latin typeface="Verdana" panose="020B0604030504040204" pitchFamily="34" charset="0"/>
                <a:ea typeface="宋体" panose="02010600030101010101" pitchFamily="2" charset="-122"/>
              </a:rPr>
              <a:t>Pick it up, give it to the server, and ask him to bring you another one</a:t>
            </a:r>
            <a:endParaRPr lang="en-US" altLang="zh-CN" sz="24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endParaRPr lang="en-US" altLang="zh-CN" sz="24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r>
              <a:rPr lang="en-US" altLang="zh-CN" sz="2400" b="0">
                <a:latin typeface="Verdana" panose="020B0604030504040204" pitchFamily="34" charset="0"/>
                <a:ea typeface="宋体" panose="02010600030101010101" pitchFamily="2" charset="-122"/>
              </a:rPr>
              <a:t>Leave it on the floor and ask the server to bring you another one</a:t>
            </a:r>
            <a:endParaRPr lang="en-US" altLang="zh-CN" sz="24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None/>
              <a:tabLst>
                <a:tab pos="914400" algn="l"/>
              </a:tabLst>
            </a:pPr>
            <a:endParaRPr lang="en-US" altLang="zh-CN" sz="24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None/>
              <a:tabLst>
                <a:tab pos="914400" algn="l"/>
              </a:tabLst>
            </a:pPr>
            <a:r>
              <a:rPr lang="en-US" altLang="zh-CN" sz="2400" b="0">
                <a:latin typeface="Verdana" panose="020B0604030504040204" pitchFamily="34" charset="0"/>
                <a:ea typeface="宋体" panose="02010600030101010101" pitchFamily="2" charset="-122"/>
              </a:rPr>
              <a:t>d) Leave it on the floor and use your neighbor’s fork when he’s not looking</a:t>
            </a:r>
            <a:endParaRPr lang="en-US" altLang="zh-CN" sz="2400" b="0">
              <a:latin typeface="Verdana" panose="020B0604030504040204" pitchFamily="34" charset="0"/>
              <a:ea typeface="宋体" panose="02010600030101010101" pitchFamily="2" charset="-122"/>
            </a:endParaRPr>
          </a:p>
        </p:txBody>
      </p:sp>
      <p:pic>
        <p:nvPicPr>
          <p:cNvPr id="589828" name="图片 589827" descr="MCj04325300000[1]"/>
          <p:cNvPicPr>
            <a:picLocks noChangeAspect="1"/>
          </p:cNvPicPr>
          <p:nvPr/>
        </p:nvPicPr>
        <p:blipFill>
          <a:blip r:embed="rId1"/>
          <a:stretch>
            <a:fillRect/>
          </a:stretch>
        </p:blipFill>
        <p:spPr>
          <a:xfrm>
            <a:off x="381000" y="4570413"/>
            <a:ext cx="685800" cy="471487"/>
          </a:xfrm>
          <a:prstGeom prst="rect">
            <a:avLst/>
          </a:prstGeom>
          <a:noFill/>
          <a:ln w="9525">
            <a:noFill/>
          </a:ln>
        </p:spPr>
      </p:pic>
      <p:pic>
        <p:nvPicPr>
          <p:cNvPr id="46084" name="图片 589828" descr="MPj04339700000[1]"/>
          <p:cNvPicPr>
            <a:picLocks noChangeAspect="1"/>
          </p:cNvPicPr>
          <p:nvPr/>
        </p:nvPicPr>
        <p:blipFill>
          <a:blip r:embed="rId2"/>
          <a:stretch>
            <a:fillRect/>
          </a:stretch>
        </p:blipFill>
        <p:spPr>
          <a:xfrm>
            <a:off x="7010400" y="152400"/>
            <a:ext cx="1905000" cy="18430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89828"/>
                                        </p:tgtEl>
                                        <p:attrNameLst>
                                          <p:attrName>style.visibility</p:attrName>
                                        </p:attrNameLst>
                                      </p:cBhvr>
                                      <p:to>
                                        <p:strVal val="visible"/>
                                      </p:to>
                                    </p:set>
                                    <p:animEffect transition="in" filter="dissolve">
                                      <p:cBhvr>
                                        <p:cTn id="7" dur="500"/>
                                        <p:tgtEl>
                                          <p:spTgt spid="589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590849"/>
          <p:cNvSpPr>
            <a:spLocks noGrp="1"/>
          </p:cNvSpPr>
          <p:nvPr>
            <p:ph type="title"/>
          </p:nvPr>
        </p:nvSpPr>
        <p:spPr>
          <a:xfrm>
            <a:off x="841375" y="207963"/>
            <a:ext cx="7167563" cy="862012"/>
          </a:xfrm>
          <a:ln/>
        </p:spPr>
        <p:txBody>
          <a:bodyPr lIns="0" rIns="0" bIns="0" anchor="ctr"/>
          <a:p>
            <a:pPr/>
            <a:r>
              <a:rPr lang="en-US" altLang="zh-CN" kern="1200">
                <a:latin typeface="+mj-lt"/>
                <a:ea typeface="宋体" panose="02010600030101010101" pitchFamily="2" charset="-122"/>
                <a:cs typeface="+mj-cs"/>
              </a:rPr>
              <a:t>Question 4</a:t>
            </a:r>
            <a:endParaRPr lang="en-US" altLang="zh-CN" kern="1200">
              <a:latin typeface="+mj-lt"/>
              <a:ea typeface="宋体" panose="02010600030101010101" pitchFamily="2" charset="-122"/>
              <a:cs typeface="+mj-cs"/>
            </a:endParaRPr>
          </a:p>
        </p:txBody>
      </p:sp>
      <p:sp>
        <p:nvSpPr>
          <p:cNvPr id="47106" name="矩形 590850"/>
          <p:cNvSpPr/>
          <p:nvPr/>
        </p:nvSpPr>
        <p:spPr>
          <a:xfrm>
            <a:off x="466725" y="1920875"/>
            <a:ext cx="7356475" cy="4854575"/>
          </a:xfrm>
          <a:prstGeom prst="rect">
            <a:avLst/>
          </a:prstGeom>
          <a:noFill/>
          <a:ln w="9525">
            <a:noFill/>
          </a:ln>
        </p:spPr>
        <p:txBody>
          <a:bodyPr anchor="ctr">
            <a:spAutoFit/>
          </a:bodyPr>
          <a:p>
            <a:pPr marL="342900" indent="-342900" defTabSz="914400" eaLnBrk="0" hangingPunct="0">
              <a:tabLst>
                <a:tab pos="914400" algn="l"/>
              </a:tabLst>
            </a:pPr>
            <a:r>
              <a:rPr lang="en-US" altLang="zh-CN" sz="2600" b="0">
                <a:latin typeface="Verdana" panose="020B0604030504040204" pitchFamily="34" charset="0"/>
                <a:ea typeface="宋体" panose="02010600030101010101" pitchFamily="2" charset="-122"/>
              </a:rPr>
              <a:t>When seated at a round or rectangular table:</a:t>
            </a:r>
            <a:endParaRPr lang="en-US" altLang="zh-CN" sz="2600" b="0">
              <a:latin typeface="Verdana" panose="020B0604030504040204" pitchFamily="34" charset="0"/>
              <a:ea typeface="宋体" panose="02010600030101010101" pitchFamily="2" charset="-122"/>
            </a:endParaRPr>
          </a:p>
          <a:p>
            <a:pPr marL="342900" indent="-342900" defTabSz="914400" eaLnBrk="0" hangingPunct="0">
              <a:buAutoNum type="arabicPeriod"/>
              <a:tabLst>
                <a:tab pos="914400" algn="l"/>
              </a:tabLst>
            </a:pPr>
            <a:endParaRPr lang="en-US" altLang="zh-CN" sz="26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r>
              <a:rPr lang="en-US" altLang="zh-CN" sz="2600" b="0">
                <a:latin typeface="Verdana" panose="020B0604030504040204" pitchFamily="34" charset="0"/>
                <a:ea typeface="宋体" panose="02010600030101010101" pitchFamily="2" charset="-122"/>
              </a:rPr>
              <a:t>Remember, left to right, B-M-W:  bread, meal, water</a:t>
            </a:r>
            <a:endParaRPr lang="en-US" altLang="zh-CN" sz="26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endParaRPr lang="en-US" altLang="zh-CN" sz="26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r>
              <a:rPr lang="en-US" altLang="zh-CN" sz="2600" b="0">
                <a:latin typeface="Verdana" panose="020B0604030504040204" pitchFamily="34" charset="0"/>
                <a:ea typeface="宋体" panose="02010600030101010101" pitchFamily="2" charset="-122"/>
              </a:rPr>
              <a:t>Remember left to right, D-D-R:  drink, dinner plate, roll</a:t>
            </a:r>
            <a:endParaRPr lang="en-US" altLang="zh-CN" sz="26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endParaRPr lang="en-US" altLang="zh-CN" sz="26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r>
              <a:rPr lang="en-US" altLang="zh-CN" sz="2600" b="0">
                <a:latin typeface="Verdana" panose="020B0604030504040204" pitchFamily="34" charset="0"/>
                <a:ea typeface="宋体" panose="02010600030101010101" pitchFamily="2" charset="-122"/>
              </a:rPr>
              <a:t>It doesn’t matter.  There’s enough water and bread to go around anyway.</a:t>
            </a:r>
            <a:endParaRPr lang="en-US" altLang="zh-CN" sz="2600" b="0">
              <a:latin typeface="Verdana" panose="020B0604030504040204" pitchFamily="34" charset="0"/>
              <a:ea typeface="宋体" panose="02010600030101010101" pitchFamily="2" charset="-122"/>
            </a:endParaRPr>
          </a:p>
        </p:txBody>
      </p:sp>
      <p:pic>
        <p:nvPicPr>
          <p:cNvPr id="590852" name="图片 590851" descr="MCj04325300000[1]"/>
          <p:cNvPicPr>
            <a:picLocks noChangeAspect="1"/>
          </p:cNvPicPr>
          <p:nvPr/>
        </p:nvPicPr>
        <p:blipFill>
          <a:blip r:embed="rId1"/>
          <a:stretch>
            <a:fillRect/>
          </a:stretch>
        </p:blipFill>
        <p:spPr>
          <a:xfrm>
            <a:off x="268288" y="2501900"/>
            <a:ext cx="685800" cy="471488"/>
          </a:xfrm>
          <a:prstGeom prst="rect">
            <a:avLst/>
          </a:prstGeom>
          <a:noFill/>
          <a:ln w="9525">
            <a:noFill/>
          </a:ln>
        </p:spPr>
      </p:pic>
      <p:pic>
        <p:nvPicPr>
          <p:cNvPr id="47108" name="图片 590852"/>
          <p:cNvPicPr>
            <a:picLocks noChangeAspect="1"/>
          </p:cNvPicPr>
          <p:nvPr/>
        </p:nvPicPr>
        <p:blipFill>
          <a:blip r:embed="rId2"/>
          <a:stretch>
            <a:fillRect/>
          </a:stretch>
        </p:blipFill>
        <p:spPr>
          <a:xfrm>
            <a:off x="6102350" y="128588"/>
            <a:ext cx="2714625" cy="17176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0852"/>
                                        </p:tgtEl>
                                        <p:attrNameLst>
                                          <p:attrName>style.visibility</p:attrName>
                                        </p:attrNameLst>
                                      </p:cBhvr>
                                      <p:to>
                                        <p:strVal val="visible"/>
                                      </p:to>
                                    </p:set>
                                    <p:animEffect transition="in" filter="dissolve">
                                      <p:cBhvr>
                                        <p:cTn id="7" dur="500"/>
                                        <p:tgtEl>
                                          <p:spTgt spid="590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591873"/>
          <p:cNvSpPr>
            <a:spLocks noGrp="1"/>
          </p:cNvSpPr>
          <p:nvPr>
            <p:ph type="title"/>
          </p:nvPr>
        </p:nvSpPr>
        <p:spPr>
          <a:xfrm>
            <a:off x="1241425" y="0"/>
            <a:ext cx="7167563" cy="862013"/>
          </a:xfrm>
          <a:ln/>
        </p:spPr>
        <p:txBody>
          <a:bodyPr lIns="0" rIns="0" bIns="0" anchor="ctr"/>
          <a:p>
            <a:pPr/>
            <a:r>
              <a:rPr lang="en-US" altLang="zh-CN" kern="1200">
                <a:latin typeface="+mj-lt"/>
                <a:ea typeface="宋体" panose="02010600030101010101" pitchFamily="2" charset="-122"/>
                <a:cs typeface="+mj-cs"/>
              </a:rPr>
              <a:t>Question 5</a:t>
            </a:r>
            <a:endParaRPr lang="en-US" altLang="zh-CN" kern="1200">
              <a:latin typeface="+mj-lt"/>
              <a:ea typeface="宋体" panose="02010600030101010101" pitchFamily="2" charset="-122"/>
              <a:cs typeface="+mj-cs"/>
            </a:endParaRPr>
          </a:p>
        </p:txBody>
      </p:sp>
      <p:sp>
        <p:nvSpPr>
          <p:cNvPr id="48130" name="矩形 591874"/>
          <p:cNvSpPr/>
          <p:nvPr/>
        </p:nvSpPr>
        <p:spPr>
          <a:xfrm>
            <a:off x="317500" y="1543050"/>
            <a:ext cx="8064500" cy="5354638"/>
          </a:xfrm>
          <a:prstGeom prst="rect">
            <a:avLst/>
          </a:prstGeom>
          <a:noFill/>
          <a:ln w="9525">
            <a:noFill/>
          </a:ln>
        </p:spPr>
        <p:txBody>
          <a:bodyPr anchor="ctr">
            <a:spAutoFit/>
          </a:bodyPr>
          <a:p>
            <a:pPr marL="342900" indent="-342900" defTabSz="914400" eaLnBrk="0" hangingPunct="0">
              <a:tabLst>
                <a:tab pos="914400" algn="l"/>
              </a:tabLst>
            </a:pPr>
            <a:r>
              <a:rPr lang="en-US" altLang="zh-CN" sz="2300" b="0">
                <a:latin typeface="Verdana" panose="020B0604030504040204" pitchFamily="34" charset="0"/>
                <a:ea typeface="宋体" panose="02010600030101010101" pitchFamily="2" charset="-122"/>
              </a:rPr>
              <a:t>If you have a small piece of food lodged in your teeth and you want to remove it, you:</a:t>
            </a:r>
            <a:endParaRPr lang="en-US" altLang="zh-CN" sz="2300" b="0">
              <a:latin typeface="Verdana" panose="020B0604030504040204" pitchFamily="34" charset="0"/>
              <a:ea typeface="宋体" panose="02010600030101010101" pitchFamily="2" charset="-122"/>
            </a:endParaRPr>
          </a:p>
          <a:p>
            <a:pPr marL="342900" indent="-342900" defTabSz="914400" eaLnBrk="0" hangingPunct="0">
              <a:tabLst>
                <a:tab pos="914400" algn="l"/>
              </a:tabLst>
            </a:pPr>
            <a:endParaRPr lang="en-US" altLang="zh-CN" sz="23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r>
              <a:rPr lang="en-US" altLang="zh-CN" sz="2300" b="0">
                <a:latin typeface="Verdana" panose="020B0604030504040204" pitchFamily="34" charset="0"/>
                <a:ea typeface="宋体" panose="02010600030101010101" pitchFamily="2" charset="-122"/>
              </a:rPr>
              <a:t>Take your knife when no one is looking and remove the morsel(</a:t>
            </a:r>
            <a:r>
              <a:rPr lang="zh-CN" altLang="en-US" b="0" dirty="0">
                <a:latin typeface="Verdana" panose="020B0604030504040204" pitchFamily="34" charset="0"/>
                <a:ea typeface="宋体" panose="02010600030101010101" pitchFamily="2" charset="-122"/>
              </a:rPr>
              <a:t>碎屑</a:t>
            </a:r>
            <a:r>
              <a:rPr lang="en-US" altLang="zh-CN" sz="2300" b="0">
                <a:latin typeface="Verdana" panose="020B0604030504040204" pitchFamily="34" charset="0"/>
                <a:ea typeface="宋体" panose="02010600030101010101" pitchFamily="2" charset="-122"/>
              </a:rPr>
              <a:t>) promptly with the blade</a:t>
            </a:r>
            <a:endParaRPr lang="en-US" altLang="zh-CN" sz="23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endParaRPr lang="en-US" altLang="zh-CN" sz="23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r>
              <a:rPr lang="en-US" altLang="zh-CN" sz="2300" b="0">
                <a:latin typeface="Verdana" panose="020B0604030504040204" pitchFamily="34" charset="0"/>
                <a:ea typeface="宋体" panose="02010600030101010101" pitchFamily="2" charset="-122"/>
              </a:rPr>
              <a:t>Raise your napkin to your mouth and discreetly use a sugar packet or your business card to remove the morsel</a:t>
            </a:r>
            <a:endParaRPr lang="en-US" altLang="zh-CN" sz="23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None/>
              <a:tabLst>
                <a:tab pos="914400" algn="l"/>
              </a:tabLst>
            </a:pPr>
            <a:endParaRPr lang="en-US" altLang="zh-CN" sz="23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None/>
              <a:tabLst>
                <a:tab pos="914400" algn="l"/>
              </a:tabLst>
            </a:pPr>
            <a:r>
              <a:rPr lang="en-US" altLang="zh-CN" sz="2300" b="0">
                <a:latin typeface="Verdana" panose="020B0604030504040204" pitchFamily="34" charset="0"/>
                <a:ea typeface="宋体" panose="02010600030101010101" pitchFamily="2" charset="-122"/>
              </a:rPr>
              <a:t>c) Politely ask your server for a toothpick</a:t>
            </a:r>
            <a:endParaRPr lang="en-US" altLang="zh-CN" sz="23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None/>
              <a:tabLst>
                <a:tab pos="914400" algn="l"/>
              </a:tabLst>
            </a:pPr>
            <a:endParaRPr lang="en-US" altLang="zh-CN" sz="23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None/>
              <a:tabLst>
                <a:tab pos="914400" algn="l"/>
              </a:tabLst>
            </a:pPr>
            <a:r>
              <a:rPr lang="en-US" altLang="zh-CN" sz="2300" b="0">
                <a:latin typeface="Verdana" panose="020B0604030504040204" pitchFamily="34" charset="0"/>
                <a:ea typeface="宋体" panose="02010600030101010101" pitchFamily="2" charset="-122"/>
              </a:rPr>
              <a:t>d) Excuse yourself and go to the restroom to pick your teeth in private</a:t>
            </a:r>
            <a:endParaRPr lang="en-US" altLang="zh-CN" sz="2300" b="0">
              <a:latin typeface="Verdana" panose="020B0604030504040204" pitchFamily="34" charset="0"/>
              <a:ea typeface="宋体" panose="02010600030101010101" pitchFamily="2" charset="-122"/>
            </a:endParaRPr>
          </a:p>
        </p:txBody>
      </p:sp>
      <p:pic>
        <p:nvPicPr>
          <p:cNvPr id="591876" name="图片 591875" descr="MCj04325300000[1]"/>
          <p:cNvPicPr>
            <a:picLocks noChangeAspect="1"/>
          </p:cNvPicPr>
          <p:nvPr/>
        </p:nvPicPr>
        <p:blipFill>
          <a:blip r:embed="rId1"/>
          <a:stretch>
            <a:fillRect/>
          </a:stretch>
        </p:blipFill>
        <p:spPr>
          <a:xfrm>
            <a:off x="263525" y="6116638"/>
            <a:ext cx="685800" cy="471487"/>
          </a:xfrm>
          <a:prstGeom prst="rect">
            <a:avLst/>
          </a:prstGeom>
          <a:noFill/>
          <a:ln w="9525">
            <a:noFill/>
          </a:ln>
        </p:spPr>
      </p:pic>
      <p:pic>
        <p:nvPicPr>
          <p:cNvPr id="48132" name="图片 591876"/>
          <p:cNvPicPr>
            <a:picLocks noChangeAspect="1"/>
          </p:cNvPicPr>
          <p:nvPr/>
        </p:nvPicPr>
        <p:blipFill>
          <a:blip r:embed="rId2"/>
          <a:stretch>
            <a:fillRect/>
          </a:stretch>
        </p:blipFill>
        <p:spPr>
          <a:xfrm>
            <a:off x="6477000" y="0"/>
            <a:ext cx="2667000" cy="1630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1876"/>
                                        </p:tgtEl>
                                        <p:attrNameLst>
                                          <p:attrName>style.visibility</p:attrName>
                                        </p:attrNameLst>
                                      </p:cBhvr>
                                      <p:to>
                                        <p:strVal val="visible"/>
                                      </p:to>
                                    </p:set>
                                    <p:animEffect transition="in" filter="dissolve">
                                      <p:cBhvr>
                                        <p:cTn id="7" dur="500"/>
                                        <p:tgtEl>
                                          <p:spTgt spid="591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矩形 630787"/>
          <p:cNvSpPr/>
          <p:nvPr/>
        </p:nvSpPr>
        <p:spPr>
          <a:xfrm>
            <a:off x="1439863" y="2160588"/>
            <a:ext cx="6311900" cy="2592387"/>
          </a:xfrm>
          <a:prstGeom prst="rect">
            <a:avLst/>
          </a:prstGeom>
          <a:noFill/>
          <a:ln w="28575">
            <a:noFill/>
          </a:ln>
          <a:effectLst>
            <a:prstShdw prst="shdw13" dist="53882" dir="2699999">
              <a:srgbClr val="080808">
                <a:alpha val="50000"/>
              </a:srgbClr>
            </a:prstShdw>
          </a:effectLst>
        </p:spPr>
        <p:txBody>
          <a:bodyPr anchor="t">
            <a:spAutoFit/>
          </a:bodyPr>
          <a:p>
            <a:r>
              <a:rPr lang="en-US" altLang="zh-CN" sz="4000" b="0">
                <a:solidFill>
                  <a:schemeClr val="tx2"/>
                </a:solidFill>
                <a:latin typeface="Verdana" panose="020B0604030504040204" pitchFamily="34" charset="0"/>
                <a:ea typeface="宋体" panose="02010600030101010101" pitchFamily="2" charset="-122"/>
              </a:rPr>
              <a:t>Let’s see how much you know……</a:t>
            </a:r>
            <a:br>
              <a:rPr lang="en-US" altLang="zh-CN" sz="4000" b="0">
                <a:solidFill>
                  <a:schemeClr val="tx2"/>
                </a:solidFill>
                <a:latin typeface="Verdana" panose="020B0604030504040204" pitchFamily="34" charset="0"/>
                <a:ea typeface="宋体" panose="02010600030101010101" pitchFamily="2" charset="-122"/>
              </a:rPr>
            </a:br>
            <a:br>
              <a:rPr lang="en-US" altLang="zh-CN" b="0">
                <a:solidFill>
                  <a:schemeClr val="tx2"/>
                </a:solidFill>
                <a:latin typeface="Verdana" panose="020B0604030504040204" pitchFamily="34" charset="0"/>
                <a:ea typeface="宋体" panose="02010600030101010101" pitchFamily="2" charset="-122"/>
              </a:rPr>
            </a:br>
            <a:br>
              <a:rPr lang="en-US" altLang="zh-CN" b="0">
                <a:solidFill>
                  <a:schemeClr val="tx2"/>
                </a:solidFill>
                <a:latin typeface="Verdana" panose="020B0604030504040204" pitchFamily="34" charset="0"/>
                <a:ea typeface="宋体" panose="02010600030101010101" pitchFamily="2" charset="-122"/>
              </a:rPr>
            </a:br>
            <a:r>
              <a:rPr lang="zh-CN" altLang="en-US" sz="4800" b="0" dirty="0">
                <a:solidFill>
                  <a:schemeClr val="tx2"/>
                </a:solidFill>
                <a:latin typeface="Verdana" panose="020B0604030504040204" pitchFamily="34" charset="0"/>
                <a:ea typeface="宋体" panose="02010600030101010101" pitchFamily="2" charset="-122"/>
              </a:rPr>
              <a:t>QUIZ TIME!</a:t>
            </a:r>
            <a:endParaRPr lang="zh-CN" altLang="en-US" sz="4800" b="0" dirty="0">
              <a:solidFill>
                <a:schemeClr val="tx2"/>
              </a:solidFill>
              <a:latin typeface="Verdana" panose="020B0604030504040204" pitchFamily="34" charset="0"/>
              <a:ea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592897"/>
          <p:cNvSpPr>
            <a:spLocks noGrp="1"/>
          </p:cNvSpPr>
          <p:nvPr>
            <p:ph type="title"/>
          </p:nvPr>
        </p:nvSpPr>
        <p:spPr>
          <a:xfrm>
            <a:off x="419100" y="152400"/>
            <a:ext cx="8305800" cy="1143000"/>
          </a:xfrm>
          <a:ln/>
        </p:spPr>
        <p:txBody>
          <a:bodyPr lIns="0" rIns="0" bIns="0" anchor="ctr"/>
          <a:p>
            <a:pPr/>
            <a:r>
              <a:rPr lang="en-US" altLang="zh-CN" kern="1200">
                <a:latin typeface="+mj-lt"/>
                <a:ea typeface="宋体" panose="02010600030101010101" pitchFamily="2" charset="-122"/>
                <a:cs typeface="+mj-cs"/>
              </a:rPr>
              <a:t>Question 6</a:t>
            </a:r>
            <a:endParaRPr lang="en-US" altLang="zh-CN" kern="1200">
              <a:latin typeface="+mj-lt"/>
              <a:ea typeface="宋体" panose="02010600030101010101" pitchFamily="2" charset="-122"/>
              <a:cs typeface="+mj-cs"/>
            </a:endParaRPr>
          </a:p>
        </p:txBody>
      </p:sp>
      <p:sp>
        <p:nvSpPr>
          <p:cNvPr id="49154" name="矩形 592898"/>
          <p:cNvSpPr/>
          <p:nvPr/>
        </p:nvSpPr>
        <p:spPr>
          <a:xfrm>
            <a:off x="419100" y="1676400"/>
            <a:ext cx="7854950" cy="5003800"/>
          </a:xfrm>
          <a:prstGeom prst="rect">
            <a:avLst/>
          </a:prstGeom>
          <a:noFill/>
          <a:ln w="9525">
            <a:noFill/>
          </a:ln>
        </p:spPr>
        <p:txBody>
          <a:bodyPr anchor="ctr">
            <a:spAutoFit/>
          </a:bodyPr>
          <a:p>
            <a:pPr marL="342900" indent="-342900" defTabSz="914400" eaLnBrk="0" hangingPunct="0">
              <a:tabLst>
                <a:tab pos="914400" algn="l"/>
              </a:tabLst>
            </a:pPr>
            <a:r>
              <a:rPr lang="en-US" altLang="zh-CN" sz="2300" b="0">
                <a:latin typeface="Verdana" panose="020B0604030504040204" pitchFamily="34" charset="0"/>
                <a:ea typeface="宋体" panose="02010600030101010101" pitchFamily="2" charset="-122"/>
              </a:rPr>
              <a:t>When you are finished eating, your napkin should be </a:t>
            </a:r>
            <a:endParaRPr lang="en-US" altLang="zh-CN" sz="2300" b="0">
              <a:latin typeface="Verdana" panose="020B0604030504040204" pitchFamily="34" charset="0"/>
              <a:ea typeface="宋体" panose="02010600030101010101" pitchFamily="2" charset="-122"/>
            </a:endParaRPr>
          </a:p>
          <a:p>
            <a:pPr marL="342900" indent="-342900" defTabSz="914400" eaLnBrk="0" hangingPunct="0">
              <a:tabLst>
                <a:tab pos="914400" algn="l"/>
              </a:tabLst>
            </a:pPr>
            <a:endParaRPr lang="en-US" altLang="zh-CN" sz="2300" b="0">
              <a:latin typeface="Verdana" panose="020B0604030504040204" pitchFamily="34" charset="0"/>
              <a:ea typeface="宋体" panose="02010600030101010101" pitchFamily="2" charset="-122"/>
            </a:endParaRPr>
          </a:p>
          <a:p>
            <a:pPr marL="342900" indent="-342900" defTabSz="914400" eaLnBrk="0" hangingPunct="0">
              <a:tabLst>
                <a:tab pos="914400" algn="l"/>
              </a:tabLst>
            </a:pPr>
            <a:r>
              <a:rPr lang="en-US" altLang="zh-CN" sz="2300" b="0">
                <a:latin typeface="Verdana" panose="020B0604030504040204" pitchFamily="34" charset="0"/>
                <a:ea typeface="宋体" panose="02010600030101010101" pitchFamily="2" charset="-122"/>
              </a:rPr>
              <a:t>      a) Folded loosely and placed on the right side of your plate</a:t>
            </a:r>
            <a:endParaRPr lang="en-US" altLang="zh-CN" sz="23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endParaRPr lang="en-US" altLang="zh-CN" sz="23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None/>
              <a:tabLst>
                <a:tab pos="914400" algn="l"/>
              </a:tabLst>
            </a:pPr>
            <a:r>
              <a:rPr lang="en-US" altLang="zh-CN" sz="2300" b="0">
                <a:latin typeface="Verdana" panose="020B0604030504040204" pitchFamily="34" charset="0"/>
                <a:ea typeface="宋体" panose="02010600030101010101" pitchFamily="2" charset="-122"/>
              </a:rPr>
              <a:t>b) Folded loosely and placed on the left side of your plate</a:t>
            </a:r>
            <a:endParaRPr lang="en-US" altLang="zh-CN" sz="23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endParaRPr lang="en-US" altLang="zh-CN" sz="23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AutoNum type="alphaLcParenR"/>
              <a:tabLst>
                <a:tab pos="914400" algn="l"/>
              </a:tabLst>
            </a:pPr>
            <a:r>
              <a:rPr lang="en-US" altLang="zh-CN" sz="2300" b="0">
                <a:latin typeface="Verdana" panose="020B0604030504040204" pitchFamily="34" charset="0"/>
                <a:ea typeface="宋体" panose="02010600030101010101" pitchFamily="2" charset="-122"/>
              </a:rPr>
              <a:t>Folded loosely and placed on the center of your plate</a:t>
            </a:r>
            <a:endParaRPr lang="en-US" altLang="zh-CN" sz="23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None/>
              <a:tabLst>
                <a:tab pos="914400" algn="l"/>
              </a:tabLst>
            </a:pPr>
            <a:endParaRPr lang="en-US" altLang="zh-CN" sz="2300" b="0">
              <a:latin typeface="Verdana" panose="020B0604030504040204" pitchFamily="34" charset="0"/>
              <a:ea typeface="宋体" panose="02010600030101010101" pitchFamily="2" charset="-122"/>
            </a:endParaRPr>
          </a:p>
          <a:p>
            <a:pPr marL="800100" lvl="1" indent="-342900" algn="l" defTabSz="914400" eaLnBrk="0" hangingPunct="0">
              <a:buClr>
                <a:schemeClr val="tx1"/>
              </a:buClr>
              <a:buNone/>
              <a:tabLst>
                <a:tab pos="914400" algn="l"/>
              </a:tabLst>
            </a:pPr>
            <a:r>
              <a:rPr lang="en-US" altLang="zh-CN" sz="2300" b="0">
                <a:latin typeface="Verdana" panose="020B0604030504040204" pitchFamily="34" charset="0"/>
                <a:ea typeface="宋体" panose="02010600030101010101" pitchFamily="2" charset="-122"/>
              </a:rPr>
              <a:t>d) Folded like a dove or pirate’s hat and placed in the center of your chair</a:t>
            </a:r>
            <a:endParaRPr lang="en-US" altLang="zh-CN" sz="2300" b="0">
              <a:latin typeface="Verdana" panose="020B0604030504040204" pitchFamily="34" charset="0"/>
              <a:ea typeface="宋体" panose="02010600030101010101" pitchFamily="2" charset="-122"/>
            </a:endParaRPr>
          </a:p>
        </p:txBody>
      </p:sp>
      <p:pic>
        <p:nvPicPr>
          <p:cNvPr id="592900" name="图片 592899" descr="MCj04325300000[1]"/>
          <p:cNvPicPr>
            <a:picLocks noChangeAspect="1"/>
          </p:cNvPicPr>
          <p:nvPr/>
        </p:nvPicPr>
        <p:blipFill>
          <a:blip r:embed="rId1"/>
          <a:stretch>
            <a:fillRect/>
          </a:stretch>
        </p:blipFill>
        <p:spPr>
          <a:xfrm>
            <a:off x="195263" y="3890963"/>
            <a:ext cx="685800" cy="471487"/>
          </a:xfrm>
          <a:prstGeom prst="rect">
            <a:avLst/>
          </a:prstGeom>
          <a:noFill/>
          <a:ln w="9525">
            <a:noFill/>
          </a:ln>
        </p:spPr>
      </p:pic>
      <p:pic>
        <p:nvPicPr>
          <p:cNvPr id="49156" name="图片 592900" descr="MPj03058340000[1]"/>
          <p:cNvPicPr>
            <a:picLocks noChangeAspect="1"/>
          </p:cNvPicPr>
          <p:nvPr/>
        </p:nvPicPr>
        <p:blipFill>
          <a:blip r:embed="rId2"/>
          <a:stretch>
            <a:fillRect/>
          </a:stretch>
        </p:blipFill>
        <p:spPr>
          <a:xfrm>
            <a:off x="7764463" y="-228600"/>
            <a:ext cx="1379537" cy="1905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2900"/>
                                        </p:tgtEl>
                                        <p:attrNameLst>
                                          <p:attrName>style.visibility</p:attrName>
                                        </p:attrNameLst>
                                      </p:cBhvr>
                                      <p:to>
                                        <p:strVal val="visible"/>
                                      </p:to>
                                    </p:set>
                                    <p:animEffect transition="in" filter="dissolve">
                                      <p:cBhvr>
                                        <p:cTn id="7" dur="500"/>
                                        <p:tgtEl>
                                          <p:spTgt spid="592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Text Box 2"/>
          <p:cNvSpPr txBox="1"/>
          <p:nvPr/>
        </p:nvSpPr>
        <p:spPr>
          <a:xfrm>
            <a:off x="2843213" y="3860800"/>
            <a:ext cx="2559050" cy="1250950"/>
          </a:xfrm>
          <a:prstGeom prst="rect">
            <a:avLst/>
          </a:prstGeom>
          <a:noFill/>
          <a:ln w="12700">
            <a:noFill/>
          </a:ln>
        </p:spPr>
        <p:txBody>
          <a:bodyPr wrap="none" anchor="t">
            <a:spAutoFit/>
          </a:bodyPr>
          <a:p>
            <a:pPr algn="ctr"/>
            <a:r>
              <a:rPr lang="en-US" altLang="zh-CN" sz="3600" dirty="0">
                <a:solidFill>
                  <a:srgbClr val="000000"/>
                </a:solidFill>
                <a:latin typeface="Times New Roman" panose="02020603050405020304" pitchFamily="18" charset="0"/>
                <a:ea typeface="宋体" panose="02010600030101010101" pitchFamily="2" charset="-122"/>
              </a:rPr>
              <a:t>main course</a:t>
            </a:r>
            <a:endParaRPr lang="en-US" altLang="zh-CN" sz="3600" dirty="0">
              <a:solidFill>
                <a:srgbClr val="000000"/>
              </a:solidFill>
              <a:latin typeface="Times New Roman" panose="02020603050405020304" pitchFamily="18" charset="0"/>
              <a:ea typeface="宋体" panose="02010600030101010101" pitchFamily="2" charset="-122"/>
            </a:endParaRPr>
          </a:p>
          <a:p>
            <a:pPr algn="ctr"/>
            <a:r>
              <a:rPr lang="en-US" altLang="zh-CN" sz="3600" dirty="0">
                <a:solidFill>
                  <a:srgbClr val="FF0000"/>
                </a:solidFill>
                <a:latin typeface="Times New Roman" panose="02020603050405020304" pitchFamily="18" charset="0"/>
                <a:ea typeface="宋体" panose="02010600030101010101" pitchFamily="2" charset="-122"/>
              </a:rPr>
              <a:t>         </a:t>
            </a:r>
            <a:r>
              <a:rPr lang="en-US" altLang="zh-CN" sz="4000" dirty="0">
                <a:solidFill>
                  <a:srgbClr val="FF0000"/>
                </a:solidFill>
                <a:latin typeface="Times New Roman" panose="02020603050405020304" pitchFamily="18" charset="0"/>
                <a:ea typeface="宋体" panose="02010600030101010101" pitchFamily="2" charset="-122"/>
              </a:rPr>
              <a:t>3</a:t>
            </a:r>
            <a:endParaRPr lang="en-US" altLang="zh-CN" sz="4000" dirty="0">
              <a:solidFill>
                <a:srgbClr val="FF0000"/>
              </a:solidFill>
              <a:latin typeface="Times New Roman" panose="02020603050405020304" pitchFamily="18" charset="0"/>
              <a:ea typeface="宋体" panose="02010600030101010101" pitchFamily="2" charset="-122"/>
            </a:endParaRPr>
          </a:p>
        </p:txBody>
      </p:sp>
      <p:sp>
        <p:nvSpPr>
          <p:cNvPr id="179203" name="Text Box 3"/>
          <p:cNvSpPr txBox="1"/>
          <p:nvPr/>
        </p:nvSpPr>
        <p:spPr>
          <a:xfrm>
            <a:off x="250825" y="2708275"/>
            <a:ext cx="1504950" cy="1250950"/>
          </a:xfrm>
          <a:prstGeom prst="rect">
            <a:avLst/>
          </a:prstGeom>
          <a:noFill/>
          <a:ln w="12700">
            <a:noFill/>
          </a:ln>
        </p:spPr>
        <p:txBody>
          <a:bodyPr wrap="none" anchor="t">
            <a:spAutoFit/>
          </a:bodyPr>
          <a:p>
            <a:pPr algn="ctr"/>
            <a:r>
              <a:rPr lang="en-US" altLang="zh-CN" sz="3600" dirty="0">
                <a:solidFill>
                  <a:srgbClr val="000000"/>
                </a:solidFill>
                <a:latin typeface="Times New Roman" panose="02020603050405020304" pitchFamily="18" charset="0"/>
                <a:ea typeface="宋体" panose="02010600030101010101" pitchFamily="2" charset="-122"/>
              </a:rPr>
              <a:t>starter</a:t>
            </a:r>
            <a:endParaRPr lang="en-US" altLang="zh-CN" sz="3600" dirty="0">
              <a:solidFill>
                <a:srgbClr val="000000"/>
              </a:solidFill>
              <a:latin typeface="Times New Roman" panose="02020603050405020304" pitchFamily="18" charset="0"/>
              <a:ea typeface="宋体" panose="02010600030101010101" pitchFamily="2" charset="-122"/>
            </a:endParaRPr>
          </a:p>
          <a:p>
            <a:pPr algn="ctr"/>
            <a:r>
              <a:rPr lang="en-US" altLang="zh-CN" sz="4000" dirty="0">
                <a:solidFill>
                  <a:srgbClr val="FF0000"/>
                </a:solidFill>
                <a:latin typeface="Times New Roman" panose="02020603050405020304" pitchFamily="18" charset="0"/>
                <a:ea typeface="宋体" panose="02010600030101010101" pitchFamily="2" charset="-122"/>
              </a:rPr>
              <a:t>1</a:t>
            </a:r>
            <a:endParaRPr lang="en-US" altLang="zh-CN" sz="4000" dirty="0">
              <a:solidFill>
                <a:srgbClr val="FF0000"/>
              </a:solidFill>
              <a:latin typeface="Times New Roman" panose="02020603050405020304" pitchFamily="18" charset="0"/>
              <a:ea typeface="宋体" panose="02010600030101010101" pitchFamily="2" charset="-122"/>
            </a:endParaRPr>
          </a:p>
        </p:txBody>
      </p:sp>
      <p:sp>
        <p:nvSpPr>
          <p:cNvPr id="179204" name="Text Box 4"/>
          <p:cNvSpPr txBox="1"/>
          <p:nvPr/>
        </p:nvSpPr>
        <p:spPr>
          <a:xfrm>
            <a:off x="1692275" y="3284538"/>
            <a:ext cx="1098550" cy="1250950"/>
          </a:xfrm>
          <a:prstGeom prst="rect">
            <a:avLst/>
          </a:prstGeom>
          <a:noFill/>
          <a:ln w="12700">
            <a:noFill/>
          </a:ln>
        </p:spPr>
        <p:txBody>
          <a:bodyPr wrap="none" anchor="t">
            <a:spAutoFit/>
          </a:bodyPr>
          <a:p>
            <a:pPr algn="ctr"/>
            <a:r>
              <a:rPr lang="en-US" altLang="zh-CN" sz="3600" dirty="0">
                <a:solidFill>
                  <a:srgbClr val="000000"/>
                </a:solidFill>
                <a:latin typeface="Times New Roman" panose="02020603050405020304" pitchFamily="18" charset="0"/>
                <a:ea typeface="宋体" panose="02010600030101010101" pitchFamily="2" charset="-122"/>
              </a:rPr>
              <a:t>soup</a:t>
            </a:r>
            <a:endParaRPr lang="en-US" altLang="zh-CN" sz="3600" dirty="0">
              <a:solidFill>
                <a:srgbClr val="000000"/>
              </a:solidFill>
              <a:latin typeface="Times New Roman" panose="02020603050405020304" pitchFamily="18" charset="0"/>
              <a:ea typeface="宋体" panose="02010600030101010101" pitchFamily="2" charset="-122"/>
            </a:endParaRPr>
          </a:p>
          <a:p>
            <a:pPr algn="ctr"/>
            <a:r>
              <a:rPr lang="en-US" altLang="zh-CN" sz="3600" dirty="0">
                <a:latin typeface="Times New Roman" panose="02020603050405020304" pitchFamily="18" charset="0"/>
                <a:ea typeface="宋体" panose="02010600030101010101" pitchFamily="2" charset="-122"/>
              </a:rPr>
              <a:t>   </a:t>
            </a:r>
            <a:r>
              <a:rPr lang="en-US" altLang="zh-CN" sz="4000" dirty="0">
                <a:solidFill>
                  <a:srgbClr val="FF0000"/>
                </a:solidFill>
                <a:latin typeface="Times New Roman" panose="02020603050405020304" pitchFamily="18" charset="0"/>
                <a:ea typeface="宋体" panose="02010600030101010101" pitchFamily="2" charset="-122"/>
              </a:rPr>
              <a:t>2</a:t>
            </a:r>
            <a:endParaRPr lang="en-US" altLang="zh-CN" sz="4000" dirty="0">
              <a:solidFill>
                <a:srgbClr val="FF0000"/>
              </a:solidFill>
              <a:latin typeface="Times New Roman" panose="02020603050405020304" pitchFamily="18" charset="0"/>
              <a:ea typeface="宋体" panose="02010600030101010101" pitchFamily="2" charset="-122"/>
            </a:endParaRPr>
          </a:p>
        </p:txBody>
      </p:sp>
      <p:sp>
        <p:nvSpPr>
          <p:cNvPr id="50180" name="Text Box 5"/>
          <p:cNvSpPr txBox="1"/>
          <p:nvPr/>
        </p:nvSpPr>
        <p:spPr>
          <a:xfrm>
            <a:off x="5486400" y="4000500"/>
            <a:ext cx="184150" cy="579438"/>
          </a:xfrm>
          <a:prstGeom prst="rect">
            <a:avLst/>
          </a:prstGeom>
          <a:noFill/>
          <a:ln w="12700">
            <a:noFill/>
          </a:ln>
        </p:spPr>
        <p:txBody>
          <a:bodyPr wrap="none" anchor="t">
            <a:spAutoFit/>
          </a:bodyPr>
          <a:p>
            <a:pPr algn="ctr"/>
            <a:endParaRPr lang="zh-CN" altLang="zh-CN" sz="3200" dirty="0">
              <a:solidFill>
                <a:srgbClr val="FF0000"/>
              </a:solidFill>
              <a:latin typeface="Arial Black" panose="020B0A04020102020204" pitchFamily="34" charset="0"/>
              <a:ea typeface="宋体" panose="02010600030101010101" pitchFamily="2" charset="-122"/>
            </a:endParaRPr>
          </a:p>
        </p:txBody>
      </p:sp>
      <p:pic>
        <p:nvPicPr>
          <p:cNvPr id="179206" name="Picture 6" descr="food200771315534"/>
          <p:cNvPicPr>
            <a:picLocks noChangeAspect="1"/>
          </p:cNvPicPr>
          <p:nvPr/>
        </p:nvPicPr>
        <p:blipFill>
          <a:blip r:embed="rId1"/>
          <a:stretch>
            <a:fillRect/>
          </a:stretch>
        </p:blipFill>
        <p:spPr>
          <a:xfrm>
            <a:off x="0" y="0"/>
            <a:ext cx="2368550" cy="2506663"/>
          </a:xfrm>
          <a:prstGeom prst="rect">
            <a:avLst/>
          </a:prstGeom>
          <a:noFill/>
          <a:ln w="9525">
            <a:noFill/>
          </a:ln>
        </p:spPr>
      </p:pic>
      <p:grpSp>
        <p:nvGrpSpPr>
          <p:cNvPr id="2" name="Group 8"/>
          <p:cNvGrpSpPr/>
          <p:nvPr/>
        </p:nvGrpSpPr>
        <p:grpSpPr>
          <a:xfrm>
            <a:off x="2051050" y="0"/>
            <a:ext cx="2303463" cy="3429000"/>
            <a:chOff x="3836" y="553"/>
            <a:chExt cx="1419" cy="2327"/>
          </a:xfrm>
        </p:grpSpPr>
        <p:sp>
          <p:nvSpPr>
            <p:cNvPr id="50183" name="Text Box 9"/>
            <p:cNvSpPr txBox="1"/>
            <p:nvPr/>
          </p:nvSpPr>
          <p:spPr>
            <a:xfrm>
              <a:off x="3972" y="553"/>
              <a:ext cx="113" cy="435"/>
            </a:xfrm>
            <a:prstGeom prst="rect">
              <a:avLst/>
            </a:prstGeom>
            <a:noFill/>
            <a:ln w="12700">
              <a:noFill/>
            </a:ln>
          </p:spPr>
          <p:txBody>
            <a:bodyPr wrap="none" anchor="t">
              <a:spAutoFit/>
            </a:bodyPr>
            <a:p>
              <a:pPr algn="ctr"/>
              <a:endParaRPr lang="zh-CN" altLang="zh-CN" sz="3600" dirty="0">
                <a:solidFill>
                  <a:schemeClr val="bg1"/>
                </a:solidFill>
                <a:latin typeface="Comic Sans MS" panose="030F0702030302020204" pitchFamily="66" charset="0"/>
                <a:ea typeface="宋体" panose="02010600030101010101" pitchFamily="2" charset="-122"/>
              </a:endParaRPr>
            </a:p>
          </p:txBody>
        </p:sp>
        <p:pic>
          <p:nvPicPr>
            <p:cNvPr id="50184" name="Picture 10" descr="soup"/>
            <p:cNvPicPr>
              <a:picLocks noChangeAspect="1"/>
            </p:cNvPicPr>
            <p:nvPr/>
          </p:nvPicPr>
          <p:blipFill>
            <a:blip r:embed="rId2"/>
            <a:stretch>
              <a:fillRect/>
            </a:stretch>
          </p:blipFill>
          <p:spPr>
            <a:xfrm>
              <a:off x="3836" y="1248"/>
              <a:ext cx="1419" cy="1632"/>
            </a:xfrm>
            <a:prstGeom prst="rect">
              <a:avLst/>
            </a:prstGeom>
            <a:noFill/>
            <a:ln w="9525">
              <a:noFill/>
            </a:ln>
          </p:spPr>
        </p:pic>
      </p:grpSp>
      <p:pic>
        <p:nvPicPr>
          <p:cNvPr id="179211" name="Picture 11" descr="a013"/>
          <p:cNvPicPr>
            <a:picLocks noChangeAspect="1"/>
          </p:cNvPicPr>
          <p:nvPr/>
        </p:nvPicPr>
        <p:blipFill>
          <a:blip r:embed="rId3"/>
          <a:stretch>
            <a:fillRect/>
          </a:stretch>
        </p:blipFill>
        <p:spPr>
          <a:xfrm>
            <a:off x="4140200" y="1484313"/>
            <a:ext cx="2252663" cy="2506662"/>
          </a:xfrm>
          <a:prstGeom prst="rect">
            <a:avLst/>
          </a:prstGeom>
          <a:noFill/>
          <a:ln w="9525">
            <a:noFill/>
          </a:ln>
        </p:spPr>
      </p:pic>
      <p:pic>
        <p:nvPicPr>
          <p:cNvPr id="179212" name="Picture 12" descr="2004324155458374"/>
          <p:cNvPicPr>
            <a:picLocks noChangeAspect="1"/>
          </p:cNvPicPr>
          <p:nvPr/>
        </p:nvPicPr>
        <p:blipFill>
          <a:blip r:embed="rId4"/>
          <a:stretch>
            <a:fillRect/>
          </a:stretch>
        </p:blipFill>
        <p:spPr>
          <a:xfrm>
            <a:off x="5795963" y="2492375"/>
            <a:ext cx="2328862" cy="2651125"/>
          </a:xfrm>
          <a:prstGeom prst="rect">
            <a:avLst/>
          </a:prstGeom>
          <a:noFill/>
          <a:ln w="9525">
            <a:noFill/>
          </a:ln>
        </p:spPr>
      </p:pic>
      <p:pic>
        <p:nvPicPr>
          <p:cNvPr id="179213" name="Picture 13" descr="ice cream"/>
          <p:cNvPicPr>
            <a:picLocks noChangeAspect="1"/>
          </p:cNvPicPr>
          <p:nvPr/>
        </p:nvPicPr>
        <p:blipFill>
          <a:blip r:embed="rId5"/>
          <a:stretch>
            <a:fillRect/>
          </a:stretch>
        </p:blipFill>
        <p:spPr>
          <a:xfrm>
            <a:off x="6938963" y="4495800"/>
            <a:ext cx="2205037" cy="2362200"/>
          </a:xfrm>
          <a:prstGeom prst="rect">
            <a:avLst/>
          </a:prstGeom>
          <a:noFill/>
          <a:ln w="9525">
            <a:noFill/>
          </a:ln>
        </p:spPr>
      </p:pic>
      <p:sp>
        <p:nvSpPr>
          <p:cNvPr id="179214" name="Text Box 14"/>
          <p:cNvSpPr txBox="1"/>
          <p:nvPr/>
        </p:nvSpPr>
        <p:spPr>
          <a:xfrm>
            <a:off x="5364163" y="5805488"/>
            <a:ext cx="1555750" cy="1250950"/>
          </a:xfrm>
          <a:prstGeom prst="rect">
            <a:avLst/>
          </a:prstGeom>
          <a:noFill/>
          <a:ln w="12700">
            <a:noFill/>
          </a:ln>
        </p:spPr>
        <p:txBody>
          <a:bodyPr wrap="none" anchor="t">
            <a:spAutoFit/>
          </a:bodyPr>
          <a:p>
            <a:pPr algn="ctr"/>
            <a:r>
              <a:rPr lang="en-US" altLang="zh-CN" sz="3600" dirty="0">
                <a:solidFill>
                  <a:srgbClr val="000000"/>
                </a:solidFill>
                <a:latin typeface="Times New Roman" panose="02020603050405020304" pitchFamily="18" charset="0"/>
                <a:ea typeface="宋体" panose="02010600030101010101" pitchFamily="2" charset="-122"/>
              </a:rPr>
              <a:t>dessert</a:t>
            </a:r>
            <a:endParaRPr lang="en-US" altLang="zh-CN" sz="3600" dirty="0">
              <a:solidFill>
                <a:srgbClr val="000000"/>
              </a:solidFill>
              <a:latin typeface="Times New Roman" panose="02020603050405020304" pitchFamily="18" charset="0"/>
              <a:ea typeface="宋体" panose="02010600030101010101" pitchFamily="2" charset="-122"/>
            </a:endParaRPr>
          </a:p>
          <a:p>
            <a:pPr algn="ctr"/>
            <a:r>
              <a:rPr lang="en-US" altLang="zh-CN" sz="3600" dirty="0">
                <a:solidFill>
                  <a:srgbClr val="FF0000"/>
                </a:solidFill>
                <a:latin typeface="Times New Roman" panose="02020603050405020304" pitchFamily="18" charset="0"/>
                <a:ea typeface="宋体" panose="02010600030101010101" pitchFamily="2" charset="-122"/>
              </a:rPr>
              <a:t>  </a:t>
            </a:r>
            <a:r>
              <a:rPr lang="en-US" altLang="zh-CN" sz="4000" dirty="0">
                <a:solidFill>
                  <a:srgbClr val="FF0000"/>
                </a:solidFill>
                <a:latin typeface="Times New Roman" panose="02020603050405020304" pitchFamily="18" charset="0"/>
                <a:ea typeface="宋体" panose="02010600030101010101" pitchFamily="2" charset="-122"/>
              </a:rPr>
              <a:t>5</a:t>
            </a:r>
            <a:endParaRPr lang="en-US" altLang="zh-CN" sz="4000" dirty="0">
              <a:solidFill>
                <a:srgbClr val="FF0000"/>
              </a:solidFill>
              <a:latin typeface="Times New Roman" panose="02020603050405020304" pitchFamily="18" charset="0"/>
              <a:ea typeface="宋体" panose="02010600030101010101" pitchFamily="2" charset="-122"/>
            </a:endParaRPr>
          </a:p>
        </p:txBody>
      </p:sp>
      <p:sp>
        <p:nvSpPr>
          <p:cNvPr id="179215" name="Text Box 15"/>
          <p:cNvSpPr txBox="1"/>
          <p:nvPr/>
        </p:nvSpPr>
        <p:spPr>
          <a:xfrm>
            <a:off x="4821238" y="4724400"/>
            <a:ext cx="1200150" cy="1250950"/>
          </a:xfrm>
          <a:prstGeom prst="rect">
            <a:avLst/>
          </a:prstGeom>
          <a:noFill/>
          <a:ln w="12700">
            <a:noFill/>
          </a:ln>
        </p:spPr>
        <p:txBody>
          <a:bodyPr wrap="none" anchor="t">
            <a:spAutoFit/>
          </a:bodyPr>
          <a:p>
            <a:pPr algn="ctr"/>
            <a:r>
              <a:rPr lang="en-US" altLang="zh-CN" sz="3600" dirty="0">
                <a:solidFill>
                  <a:srgbClr val="000000"/>
                </a:solidFill>
                <a:latin typeface="Times New Roman" panose="02020603050405020304" pitchFamily="18" charset="0"/>
                <a:ea typeface="宋体" panose="02010600030101010101" pitchFamily="2" charset="-122"/>
              </a:rPr>
              <a:t>salad</a:t>
            </a:r>
            <a:endParaRPr lang="en-US" altLang="zh-CN" sz="3600" dirty="0">
              <a:solidFill>
                <a:srgbClr val="000000"/>
              </a:solidFill>
              <a:latin typeface="Times New Roman" panose="02020603050405020304" pitchFamily="18" charset="0"/>
              <a:ea typeface="宋体" panose="02010600030101010101" pitchFamily="2" charset="-122"/>
            </a:endParaRPr>
          </a:p>
          <a:p>
            <a:pPr algn="ctr"/>
            <a:r>
              <a:rPr lang="en-US" altLang="zh-CN" sz="3600" dirty="0">
                <a:solidFill>
                  <a:srgbClr val="FF0000"/>
                </a:solidFill>
                <a:latin typeface="Times New Roman" panose="02020603050405020304" pitchFamily="18" charset="0"/>
                <a:ea typeface="宋体" panose="02010600030101010101" pitchFamily="2" charset="-122"/>
              </a:rPr>
              <a:t>  </a:t>
            </a:r>
            <a:r>
              <a:rPr lang="en-US" altLang="zh-CN" sz="4000" dirty="0">
                <a:solidFill>
                  <a:srgbClr val="FF0000"/>
                </a:solidFill>
                <a:latin typeface="Times New Roman" panose="02020603050405020304" pitchFamily="18" charset="0"/>
                <a:ea typeface="宋体" panose="02010600030101010101" pitchFamily="2" charset="-122"/>
              </a:rPr>
              <a:t>4</a:t>
            </a:r>
            <a:endParaRPr lang="en-US" altLang="zh-CN" sz="4000" dirty="0">
              <a:solidFill>
                <a:srgbClr val="FF0000"/>
              </a:solidFill>
              <a:latin typeface="Times New Roman" panose="02020603050405020304" pitchFamily="18" charset="0"/>
              <a:ea typeface="宋体" panose="02010600030101010101" pitchFamily="2" charset="-122"/>
            </a:endParaRPr>
          </a:p>
        </p:txBody>
      </p:sp>
      <p:sp>
        <p:nvSpPr>
          <p:cNvPr id="17" name="标题 16"/>
          <p:cNvSpPr>
            <a:spLocks noGrp="1"/>
          </p:cNvSpPr>
          <p:nvPr>
            <p:ph type="title"/>
          </p:nvPr>
        </p:nvSpPr>
        <p:spPr bwMode="auto">
          <a:xfrm>
            <a:off x="4929156" y="714355"/>
            <a:ext cx="4214844" cy="642942"/>
          </a:xfrm>
          <a:ln>
            <a:miter lim="800000"/>
          </a:ln>
          <a:effectLst/>
          <a:sp3d prstMaterial="plastic"/>
        </p:spPr>
        <p:txBody>
          <a:bodyPr vert="horz" wrap="square" lIns="0" tIns="45720" rIns="0" bIns="0" numCol="1" anchor="b" anchorCtr="0" compatLnSpc="1">
            <a:normAutofit fontScale="90000"/>
            <a:scene3d>
              <a:camera prst="orthographicFront"/>
              <a:lightRig rig="freezing" dir="t">
                <a:rot lat="0" lon="0" rev="5640000"/>
              </a:lightRig>
            </a:scene3d>
            <a:sp3d prstMaterial="flat">
              <a:contourClr>
                <a:schemeClr val="tx2"/>
              </a:contourClr>
            </a:sp3d>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800" b="1" i="0" u="none" strike="noStrike" kern="1200" cap="none" spc="0" normalizeH="0" baseline="0" noProof="0" dirty="0" smtClean="0">
                <a:ln>
                  <a:noFill/>
                </a:ln>
                <a:solidFill>
                  <a:srgbClr val="000066"/>
                </a:solidFill>
                <a:effectLst/>
                <a:uLnTx/>
                <a:uFillTx/>
                <a:latin typeface="+mj-lt"/>
                <a:ea typeface="+mj-ea"/>
                <a:cs typeface="+mj-cs"/>
              </a:rPr>
              <a:t>Dishes Serving</a:t>
            </a: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additive="base">
                                        <p:cTn id="7" dur="500" fill="hold"/>
                                        <p:tgtEl>
                                          <p:spTgt spid="179206"/>
                                        </p:tgtEl>
                                        <p:attrNameLst>
                                          <p:attrName>ppt_x</p:attrName>
                                        </p:attrNameLst>
                                      </p:cBhvr>
                                      <p:tavLst>
                                        <p:tav tm="0">
                                          <p:val>
                                            <p:strVal val="#ppt_x"/>
                                          </p:val>
                                        </p:tav>
                                        <p:tav tm="100000">
                                          <p:val>
                                            <p:strVal val="#ppt_x"/>
                                          </p:val>
                                        </p:tav>
                                      </p:tavLst>
                                    </p:anim>
                                    <p:anim calcmode="lin" valueType="num">
                                      <p:cBhvr additive="base">
                                        <p:cTn id="8" dur="500" fill="hold"/>
                                        <p:tgtEl>
                                          <p:spTgt spid="1792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9203"/>
                                        </p:tgtEl>
                                        <p:attrNameLst>
                                          <p:attrName>style.visibility</p:attrName>
                                        </p:attrNameLst>
                                      </p:cBhvr>
                                      <p:to>
                                        <p:strVal val="visible"/>
                                      </p:to>
                                    </p:set>
                                    <p:anim calcmode="lin" valueType="num">
                                      <p:cBhvr additive="base">
                                        <p:cTn id="11" dur="500" fill="hold"/>
                                        <p:tgtEl>
                                          <p:spTgt spid="179203"/>
                                        </p:tgtEl>
                                        <p:attrNameLst>
                                          <p:attrName>ppt_x</p:attrName>
                                        </p:attrNameLst>
                                      </p:cBhvr>
                                      <p:tavLst>
                                        <p:tav tm="0">
                                          <p:val>
                                            <p:strVal val="#ppt_x"/>
                                          </p:val>
                                        </p:tav>
                                        <p:tav tm="100000">
                                          <p:val>
                                            <p:strVal val="#ppt_x"/>
                                          </p:val>
                                        </p:tav>
                                      </p:tavLst>
                                    </p:anim>
                                    <p:anim calcmode="lin" valueType="num">
                                      <p:cBhvr additive="base">
                                        <p:cTn id="12" dur="500" fill="hold"/>
                                        <p:tgtEl>
                                          <p:spTgt spid="17920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79204"/>
                                        </p:tgtEl>
                                        <p:attrNameLst>
                                          <p:attrName>style.visibility</p:attrName>
                                        </p:attrNameLst>
                                      </p:cBhvr>
                                      <p:to>
                                        <p:strVal val="visible"/>
                                      </p:to>
                                    </p:set>
                                    <p:animEffect transition="in" filter="box(in)">
                                      <p:cBhvr>
                                        <p:cTn id="20" dur="500"/>
                                        <p:tgtEl>
                                          <p:spTgt spid="17920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79211"/>
                                        </p:tgtEl>
                                        <p:attrNameLst>
                                          <p:attrName>style.visibility</p:attrName>
                                        </p:attrNameLst>
                                      </p:cBhvr>
                                      <p:to>
                                        <p:strVal val="visible"/>
                                      </p:to>
                                    </p:set>
                                    <p:animEffect transition="in" filter="box(in)">
                                      <p:cBhvr>
                                        <p:cTn id="25" dur="500"/>
                                        <p:tgtEl>
                                          <p:spTgt spid="179211"/>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79202"/>
                                        </p:tgtEl>
                                        <p:attrNameLst>
                                          <p:attrName>style.visibility</p:attrName>
                                        </p:attrNameLst>
                                      </p:cBhvr>
                                      <p:to>
                                        <p:strVal val="visible"/>
                                      </p:to>
                                    </p:set>
                                    <p:anim calcmode="lin" valueType="num">
                                      <p:cBhvr additive="base">
                                        <p:cTn id="28" dur="500" fill="hold"/>
                                        <p:tgtEl>
                                          <p:spTgt spid="179202"/>
                                        </p:tgtEl>
                                        <p:attrNameLst>
                                          <p:attrName>ppt_x</p:attrName>
                                        </p:attrNameLst>
                                      </p:cBhvr>
                                      <p:tavLst>
                                        <p:tav tm="0">
                                          <p:val>
                                            <p:strVal val="#ppt_x"/>
                                          </p:val>
                                        </p:tav>
                                        <p:tav tm="100000">
                                          <p:val>
                                            <p:strVal val="#ppt_x"/>
                                          </p:val>
                                        </p:tav>
                                      </p:tavLst>
                                    </p:anim>
                                    <p:anim calcmode="lin" valueType="num">
                                      <p:cBhvr additive="base">
                                        <p:cTn id="29" dur="500" fill="hold"/>
                                        <p:tgtEl>
                                          <p:spTgt spid="17920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179212"/>
                                        </p:tgtEl>
                                        <p:attrNameLst>
                                          <p:attrName>style.visibility</p:attrName>
                                        </p:attrNameLst>
                                      </p:cBhvr>
                                      <p:to>
                                        <p:strVal val="visible"/>
                                      </p:to>
                                    </p:set>
                                    <p:animEffect transition="in" filter="diamond(in)">
                                      <p:cBhvr>
                                        <p:cTn id="34" dur="1000"/>
                                        <p:tgtEl>
                                          <p:spTgt spid="179212"/>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179215"/>
                                        </p:tgtEl>
                                        <p:attrNameLst>
                                          <p:attrName>style.visibility</p:attrName>
                                        </p:attrNameLst>
                                      </p:cBhvr>
                                      <p:to>
                                        <p:strVal val="visible"/>
                                      </p:to>
                                    </p:set>
                                    <p:anim calcmode="lin" valueType="num">
                                      <p:cBhvr additive="base">
                                        <p:cTn id="37" dur="500" fill="hold"/>
                                        <p:tgtEl>
                                          <p:spTgt spid="179215"/>
                                        </p:tgtEl>
                                        <p:attrNameLst>
                                          <p:attrName>ppt_x</p:attrName>
                                        </p:attrNameLst>
                                      </p:cBhvr>
                                      <p:tavLst>
                                        <p:tav tm="0">
                                          <p:val>
                                            <p:strVal val="#ppt_x"/>
                                          </p:val>
                                        </p:tav>
                                        <p:tav tm="100000">
                                          <p:val>
                                            <p:strVal val="#ppt_x"/>
                                          </p:val>
                                        </p:tav>
                                      </p:tavLst>
                                    </p:anim>
                                    <p:anim calcmode="lin" valueType="num">
                                      <p:cBhvr additive="base">
                                        <p:cTn id="38" dur="500" fill="hold"/>
                                        <p:tgtEl>
                                          <p:spTgt spid="1792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9213"/>
                                        </p:tgtEl>
                                        <p:attrNameLst>
                                          <p:attrName>style.visibility</p:attrName>
                                        </p:attrNameLst>
                                      </p:cBhvr>
                                      <p:to>
                                        <p:strVal val="visible"/>
                                      </p:to>
                                    </p:set>
                                    <p:anim calcmode="lin" valueType="num">
                                      <p:cBhvr additive="base">
                                        <p:cTn id="43" dur="500" fill="hold"/>
                                        <p:tgtEl>
                                          <p:spTgt spid="179213"/>
                                        </p:tgtEl>
                                        <p:attrNameLst>
                                          <p:attrName>ppt_x</p:attrName>
                                        </p:attrNameLst>
                                      </p:cBhvr>
                                      <p:tavLst>
                                        <p:tav tm="0">
                                          <p:val>
                                            <p:strVal val="#ppt_x"/>
                                          </p:val>
                                        </p:tav>
                                        <p:tav tm="100000">
                                          <p:val>
                                            <p:strVal val="#ppt_x"/>
                                          </p:val>
                                        </p:tav>
                                      </p:tavLst>
                                    </p:anim>
                                    <p:anim calcmode="lin" valueType="num">
                                      <p:cBhvr additive="base">
                                        <p:cTn id="44" dur="500" fill="hold"/>
                                        <p:tgtEl>
                                          <p:spTgt spid="1792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9214"/>
                                        </p:tgtEl>
                                        <p:attrNameLst>
                                          <p:attrName>style.visibility</p:attrName>
                                        </p:attrNameLst>
                                      </p:cBhvr>
                                      <p:to>
                                        <p:strVal val="visible"/>
                                      </p:to>
                                    </p:set>
                                    <p:anim calcmode="lin" valueType="num">
                                      <p:cBhvr additive="base">
                                        <p:cTn id="47" dur="500" fill="hold"/>
                                        <p:tgtEl>
                                          <p:spTgt spid="179214"/>
                                        </p:tgtEl>
                                        <p:attrNameLst>
                                          <p:attrName>ppt_x</p:attrName>
                                        </p:attrNameLst>
                                      </p:cBhvr>
                                      <p:tavLst>
                                        <p:tav tm="0">
                                          <p:val>
                                            <p:strVal val="#ppt_x"/>
                                          </p:val>
                                        </p:tav>
                                        <p:tav tm="100000">
                                          <p:val>
                                            <p:strVal val="#ppt_x"/>
                                          </p:val>
                                        </p:tav>
                                      </p:tavLst>
                                    </p:anim>
                                    <p:anim calcmode="lin" valueType="num">
                                      <p:cBhvr additive="base">
                                        <p:cTn id="48" dur="500" fill="hold"/>
                                        <p:tgtEl>
                                          <p:spTgt spid="179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3" grpId="0"/>
      <p:bldP spid="179204" grpId="0"/>
      <p:bldP spid="179214" grpId="0"/>
      <p:bldP spid="1792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1" name="Picture 1" descr="C:\Users\Administrator\Desktop\好看PPT 背景\20110507140846859.jpg"/>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51202" name="Picture 1" descr="C:\Users\Administrator\Desktop\好看PPT 背景\csbjxqx08.jp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51203" name="Rectangle 2"/>
          <p:cNvSpPr>
            <a:spLocks noGrp="1"/>
          </p:cNvSpPr>
          <p:nvPr>
            <p:ph type="title"/>
          </p:nvPr>
        </p:nvSpPr>
        <p:spPr>
          <a:xfrm>
            <a:off x="914400" y="274638"/>
            <a:ext cx="6372225" cy="1143000"/>
          </a:xfrm>
          <a:ln/>
        </p:spPr>
        <p:txBody>
          <a:bodyPr vert="horz" wrap="square" lIns="0" tIns="45720" rIns="0" bIns="0" anchor="b"/>
          <a:p>
            <a:r>
              <a:rPr lang="en-US" altLang="zh-CN" dirty="0">
                <a:solidFill>
                  <a:srgbClr val="1F029A"/>
                </a:solidFill>
                <a:ea typeface="宋体" panose="02010600030101010101" pitchFamily="2" charset="-122"/>
              </a:rPr>
              <a:t>Styles of Cutting</a:t>
            </a:r>
            <a:endParaRPr lang="en-US" altLang="zh-CN" dirty="0">
              <a:solidFill>
                <a:srgbClr val="1F029A"/>
              </a:solidFill>
              <a:ea typeface="宋体" panose="02010600030101010101" pitchFamily="2" charset="-122"/>
            </a:endParaRPr>
          </a:p>
        </p:txBody>
      </p:sp>
      <p:sp>
        <p:nvSpPr>
          <p:cNvPr id="51204" name="Rectangle 3"/>
          <p:cNvSpPr>
            <a:spLocks noGrp="1"/>
          </p:cNvSpPr>
          <p:nvPr>
            <p:ph type="body"/>
          </p:nvPr>
        </p:nvSpPr>
        <p:spPr>
          <a:xfrm>
            <a:off x="0" y="1785938"/>
            <a:ext cx="7772400" cy="3948112"/>
          </a:xfrm>
          <a:ln/>
        </p:spPr>
        <p:txBody>
          <a:bodyPr vert="horz" wrap="square" lIns="91440" tIns="45720" rIns="91440" bIns="45720" anchor="t"/>
          <a:p>
            <a:pPr>
              <a:lnSpc>
                <a:spcPct val="80000"/>
              </a:lnSpc>
            </a:pPr>
            <a:r>
              <a:rPr lang="en-US" altLang="zh-CN" sz="3500" b="1" dirty="0">
                <a:latin typeface="Times New Roman" panose="02020603050405020304" pitchFamily="18" charset="0"/>
              </a:rPr>
              <a:t>Continental (European)</a:t>
            </a:r>
            <a:endParaRPr lang="en-US" altLang="zh-CN" sz="3500" b="1" dirty="0">
              <a:latin typeface="Times New Roman" panose="02020603050405020304" pitchFamily="18" charset="0"/>
            </a:endParaRPr>
          </a:p>
          <a:p>
            <a:pPr>
              <a:lnSpc>
                <a:spcPct val="80000"/>
              </a:lnSpc>
            </a:pPr>
            <a:endParaRPr lang="en-US" altLang="zh-CN" sz="2800" dirty="0">
              <a:latin typeface="Times New Roman" panose="02020603050405020304" pitchFamily="18" charset="0"/>
            </a:endParaRPr>
          </a:p>
          <a:p>
            <a:pPr lvl="1">
              <a:lnSpc>
                <a:spcPct val="80000"/>
              </a:lnSpc>
            </a:pPr>
            <a:r>
              <a:rPr lang="en-US" altLang="zh-CN" sz="3000" dirty="0">
                <a:latin typeface="Times New Roman" panose="02020603050405020304" pitchFamily="18" charset="0"/>
              </a:rPr>
              <a:t>Knife in right hand</a:t>
            </a:r>
            <a:endParaRPr lang="en-US" altLang="zh-CN" sz="3000" dirty="0">
              <a:latin typeface="Times New Roman" panose="02020603050405020304" pitchFamily="18" charset="0"/>
            </a:endParaRPr>
          </a:p>
          <a:p>
            <a:pPr lvl="1">
              <a:lnSpc>
                <a:spcPct val="80000"/>
              </a:lnSpc>
            </a:pPr>
            <a:r>
              <a:rPr lang="en-US" altLang="zh-CN" sz="3000" dirty="0">
                <a:latin typeface="Times New Roman" panose="02020603050405020304" pitchFamily="18" charset="0"/>
              </a:rPr>
              <a:t>Fork in left hand</a:t>
            </a:r>
            <a:endParaRPr lang="en-US" altLang="zh-CN" sz="3000" dirty="0">
              <a:latin typeface="Times New Roman" panose="02020603050405020304" pitchFamily="18" charset="0"/>
            </a:endParaRPr>
          </a:p>
          <a:p>
            <a:pPr lvl="1">
              <a:lnSpc>
                <a:spcPct val="80000"/>
              </a:lnSpc>
            </a:pPr>
            <a:r>
              <a:rPr lang="en-US" altLang="zh-CN" sz="3000" dirty="0">
                <a:latin typeface="Times New Roman" panose="02020603050405020304" pitchFamily="18" charset="0"/>
              </a:rPr>
              <a:t>Tines of fork remain down</a:t>
            </a:r>
            <a:endParaRPr lang="en-US" altLang="zh-CN" sz="3000" dirty="0">
              <a:latin typeface="Times New Roman" panose="02020603050405020304" pitchFamily="18" charset="0"/>
            </a:endParaRPr>
          </a:p>
          <a:p>
            <a:pPr lvl="1">
              <a:lnSpc>
                <a:spcPct val="80000"/>
              </a:lnSpc>
            </a:pPr>
            <a:r>
              <a:rPr lang="en-US" altLang="zh-CN" sz="3000" dirty="0">
                <a:latin typeface="Times New Roman" panose="02020603050405020304" pitchFamily="18" charset="0"/>
              </a:rPr>
              <a:t>Knife used for cutting and pushing food onto fork</a:t>
            </a:r>
            <a:endParaRPr lang="en-US" altLang="zh-CN" sz="3000" dirty="0">
              <a:latin typeface="Times New Roman" panose="02020603050405020304" pitchFamily="18" charset="0"/>
            </a:endParaRPr>
          </a:p>
        </p:txBody>
      </p:sp>
      <p:pic>
        <p:nvPicPr>
          <p:cNvPr id="51205" name="Picture 4" descr="114b">
            <a:hlinkClick r:id="rId3"/>
          </p:cNvPr>
          <p:cNvPicPr>
            <a:picLocks noChangeAspect="1"/>
          </p:cNvPicPr>
          <p:nvPr/>
        </p:nvPicPr>
        <p:blipFill>
          <a:blip r:embed="rId4"/>
          <a:stretch>
            <a:fillRect/>
          </a:stretch>
        </p:blipFill>
        <p:spPr>
          <a:xfrm>
            <a:off x="5257800" y="1000125"/>
            <a:ext cx="3886200" cy="1919288"/>
          </a:xfrm>
          <a:prstGeom prst="rect">
            <a:avLst/>
          </a:prstGeom>
          <a:noFill/>
          <a:ln w="9525">
            <a:noFill/>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5" name="Picture 1" descr="C:\Users\Administrator\Desktop\好看PPT 背景\csbjxqx08.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2226" name="内容占位符 2"/>
          <p:cNvSpPr>
            <a:spLocks noGrp="1"/>
          </p:cNvSpPr>
          <p:nvPr>
            <p:ph idx="4294967295"/>
          </p:nvPr>
        </p:nvSpPr>
        <p:spPr>
          <a:xfrm>
            <a:off x="269875" y="1390650"/>
            <a:ext cx="8604250" cy="5143500"/>
          </a:xfrm>
          <a:ln/>
        </p:spPr>
        <p:txBody>
          <a:bodyPr vert="horz" wrap="square" lIns="91440" tIns="45720" rIns="91440" bIns="45720" anchor="t"/>
          <a:p>
            <a:pPr>
              <a:lnSpc>
                <a:spcPct val="80000"/>
              </a:lnSpc>
              <a:buNone/>
            </a:pPr>
            <a:endParaRPr lang="en-US" altLang="zh-CN" sz="2800" dirty="0">
              <a:latin typeface="Times New Roman" panose="02020603050405020304" pitchFamily="18" charset="0"/>
            </a:endParaRPr>
          </a:p>
          <a:p>
            <a:pPr>
              <a:lnSpc>
                <a:spcPct val="80000"/>
              </a:lnSpc>
            </a:pPr>
            <a:r>
              <a:rPr lang="en-US" altLang="zh-CN" sz="3500" b="1" dirty="0">
                <a:latin typeface="Times New Roman" panose="02020603050405020304" pitchFamily="18" charset="0"/>
              </a:rPr>
              <a:t>American</a:t>
            </a:r>
            <a:endParaRPr lang="en-US" altLang="zh-CN" sz="3500" b="1" dirty="0">
              <a:latin typeface="Times New Roman" panose="02020603050405020304" pitchFamily="18" charset="0"/>
            </a:endParaRPr>
          </a:p>
          <a:p>
            <a:pPr>
              <a:lnSpc>
                <a:spcPct val="80000"/>
              </a:lnSpc>
              <a:buNone/>
            </a:pPr>
            <a:endParaRPr lang="en-US" altLang="zh-CN" sz="3000" dirty="0">
              <a:latin typeface="Times New Roman" panose="02020603050405020304" pitchFamily="18" charset="0"/>
            </a:endParaRPr>
          </a:p>
          <a:p>
            <a:pPr lvl="1">
              <a:lnSpc>
                <a:spcPct val="80000"/>
              </a:lnSpc>
            </a:pPr>
            <a:r>
              <a:rPr lang="en-US" altLang="zh-CN" sz="3600" dirty="0">
                <a:latin typeface="Times New Roman" panose="02020603050405020304" pitchFamily="18" charset="0"/>
              </a:rPr>
              <a:t>Knife held in right hand to cut</a:t>
            </a:r>
            <a:endParaRPr lang="en-US" altLang="zh-CN" sz="3600" dirty="0">
              <a:latin typeface="Times New Roman" panose="02020603050405020304" pitchFamily="18" charset="0"/>
            </a:endParaRPr>
          </a:p>
          <a:p>
            <a:pPr lvl="1">
              <a:lnSpc>
                <a:spcPct val="80000"/>
              </a:lnSpc>
            </a:pPr>
            <a:r>
              <a:rPr lang="en-US" altLang="zh-CN" sz="3600" dirty="0">
                <a:latin typeface="Times New Roman" panose="02020603050405020304" pitchFamily="18" charset="0"/>
              </a:rPr>
              <a:t>Place knife down and put fork in right hand to bring food to mouth</a:t>
            </a:r>
            <a:endParaRPr lang="en-US" altLang="zh-CN" sz="3600" dirty="0">
              <a:latin typeface="Times New Roman" panose="02020603050405020304" pitchFamily="18" charset="0"/>
            </a:endParaRPr>
          </a:p>
          <a:p>
            <a:pPr lvl="1">
              <a:lnSpc>
                <a:spcPct val="80000"/>
              </a:lnSpc>
            </a:pPr>
            <a:r>
              <a:rPr lang="en-US" altLang="zh-CN" sz="3600" dirty="0">
                <a:latin typeface="Times New Roman" panose="02020603050405020304" pitchFamily="18" charset="0"/>
              </a:rPr>
              <a:t>Tines of fork are up</a:t>
            </a:r>
            <a:endParaRPr lang="en-US" altLang="zh-CN" sz="3600" dirty="0">
              <a:latin typeface="Times New Roman" panose="02020603050405020304" pitchFamily="18" charset="0"/>
            </a:endParaRPr>
          </a:p>
          <a:p>
            <a:pPr lvl="1">
              <a:lnSpc>
                <a:spcPct val="80000"/>
              </a:lnSpc>
            </a:pPr>
            <a:r>
              <a:rPr lang="en-US" altLang="zh-CN" sz="3600" dirty="0">
                <a:latin typeface="Times New Roman" panose="02020603050405020304" pitchFamily="18" charset="0"/>
              </a:rPr>
              <a:t>Americans only people to eat this way</a:t>
            </a:r>
            <a:endParaRPr lang="en-US" altLang="zh-CN" sz="3600" dirty="0">
              <a:latin typeface="Times New Roman" panose="02020603050405020304" pitchFamily="18" charset="0"/>
            </a:endParaRPr>
          </a:p>
          <a:p>
            <a:endParaRPr lang="zh-CN" altLang="en-US" sz="3600" dirty="0">
              <a:latin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49" name="Picture 2" descr="c:\users\ADMINI~1\appdata\roaming\360se6\USERDA~1\Temp\CLIP_I~1.JPG"/>
          <p:cNvPicPr>
            <a:picLocks noChangeAspect="1"/>
          </p:cNvPicPr>
          <p:nvPr/>
        </p:nvPicPr>
        <p:blipFill>
          <a:blip r:embed="rId1"/>
          <a:stretch>
            <a:fillRect/>
          </a:stretch>
        </p:blipFill>
        <p:spPr>
          <a:xfrm>
            <a:off x="0" y="0"/>
            <a:ext cx="9004300" cy="6858000"/>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Rectangle 2"/>
          <p:cNvSpPr>
            <a:spLocks noGrp="1"/>
          </p:cNvSpPr>
          <p:nvPr>
            <p:ph type="title"/>
          </p:nvPr>
        </p:nvSpPr>
        <p:spPr>
          <a:xfrm>
            <a:off x="2428875" y="1143000"/>
            <a:ext cx="5172075" cy="1143000"/>
          </a:xfrm>
          <a:solidFill>
            <a:schemeClr val="accent2"/>
          </a:solidFill>
          <a:ln/>
        </p:spPr>
        <p:txBody>
          <a:bodyPr vert="horz" wrap="square" lIns="0" tIns="45720" rIns="0" bIns="0" anchor="b"/>
          <a:p>
            <a:pPr algn="ctr" eaLnBrk="1" hangingPunct="1"/>
            <a:r>
              <a:rPr lang="en-US" altLang="zh-CN" sz="5400" b="1" dirty="0">
                <a:solidFill>
                  <a:srgbClr val="FFFF00"/>
                </a:solidFill>
              </a:rPr>
              <a:t>Use of Tableware</a:t>
            </a:r>
            <a:endParaRPr lang="en-US" altLang="zh-CN" sz="5400" b="1" dirty="0">
              <a:solidFill>
                <a:srgbClr val="FFFF00"/>
              </a:solidFill>
            </a:endParaRPr>
          </a:p>
        </p:txBody>
      </p:sp>
      <p:pic>
        <p:nvPicPr>
          <p:cNvPr id="54274" name="Picture 3" descr="un558_1_144105"/>
          <p:cNvPicPr>
            <a:picLocks noChangeAspect="1"/>
          </p:cNvPicPr>
          <p:nvPr/>
        </p:nvPicPr>
        <p:blipFill>
          <a:blip r:embed="rId1"/>
          <a:stretch>
            <a:fillRect/>
          </a:stretch>
        </p:blipFill>
        <p:spPr>
          <a:xfrm>
            <a:off x="2627313" y="2852738"/>
            <a:ext cx="3600450" cy="3549650"/>
          </a:xfrm>
          <a:prstGeom prst="rect">
            <a:avLst/>
          </a:prstGeom>
          <a:noFill/>
          <a:ln w="9525">
            <a:noFill/>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7" name="Picture 2" descr="DSC04313"/>
          <p:cNvPicPr>
            <a:picLocks noChangeAspect="1"/>
          </p:cNvPicPr>
          <p:nvPr/>
        </p:nvPicPr>
        <p:blipFill>
          <a:blip r:embed="rId1"/>
          <a:stretch>
            <a:fillRect/>
          </a:stretch>
        </p:blipFill>
        <p:spPr>
          <a:xfrm>
            <a:off x="2370138" y="285750"/>
            <a:ext cx="6773862" cy="6357938"/>
          </a:xfrm>
          <a:prstGeom prst="rect">
            <a:avLst/>
          </a:prstGeom>
          <a:noFill/>
          <a:ln w="9525">
            <a:noFill/>
          </a:ln>
        </p:spPr>
      </p:pic>
      <p:sp>
        <p:nvSpPr>
          <p:cNvPr id="55298" name="Rectangle 3"/>
          <p:cNvSpPr/>
          <p:nvPr/>
        </p:nvSpPr>
        <p:spPr>
          <a:xfrm>
            <a:off x="0" y="509588"/>
            <a:ext cx="2428875" cy="5964237"/>
          </a:xfrm>
          <a:prstGeom prst="rect">
            <a:avLst/>
          </a:prstGeom>
          <a:solidFill>
            <a:schemeClr val="bg1"/>
          </a:solidFill>
          <a:ln w="9525">
            <a:noFill/>
          </a:ln>
        </p:spPr>
        <p:txBody>
          <a:bodyPr anchor="t">
            <a:spAutoFit/>
          </a:bodyPr>
          <a:p>
            <a:pPr algn="ctr"/>
            <a:r>
              <a:rPr lang="en-US" altLang="zh-CN" sz="2500" dirty="0">
                <a:solidFill>
                  <a:srgbClr val="0040C0"/>
                </a:solidFill>
                <a:latin typeface="Times New Roman" panose="02020603050405020304" pitchFamily="18" charset="0"/>
                <a:ea typeface="宋体" panose="02010600030101010101" pitchFamily="2" charset="-122"/>
              </a:rPr>
              <a:t>Knives</a:t>
            </a:r>
            <a:r>
              <a:rPr lang="zh-CN" altLang="en-US" sz="2500" dirty="0">
                <a:solidFill>
                  <a:srgbClr val="0040C0"/>
                </a:solidFill>
                <a:latin typeface="Times New Roman" panose="02020603050405020304" pitchFamily="18" charset="0"/>
                <a:ea typeface="宋体" panose="02010600030101010101" pitchFamily="2" charset="-122"/>
              </a:rPr>
              <a:t>：</a:t>
            </a:r>
            <a:endParaRPr lang="en-US" altLang="zh-CN" sz="2500" dirty="0">
              <a:solidFill>
                <a:srgbClr val="0040C0"/>
              </a:solidFill>
              <a:latin typeface="Times New Roman" panose="02020603050405020304" pitchFamily="18" charset="0"/>
              <a:ea typeface="宋体" panose="02010600030101010101" pitchFamily="2" charset="-122"/>
            </a:endParaRPr>
          </a:p>
          <a:p>
            <a:pPr algn="ctr"/>
            <a:r>
              <a:rPr lang="en-US" altLang="zh-CN" sz="2500" dirty="0">
                <a:solidFill>
                  <a:schemeClr val="tx2"/>
                </a:solidFill>
                <a:latin typeface="Times New Roman" panose="02020603050405020304" pitchFamily="18" charset="0"/>
                <a:ea typeface="宋体" panose="02010600030101010101" pitchFamily="2" charset="-122"/>
              </a:rPr>
              <a:t>Steak knife</a:t>
            </a:r>
            <a:endParaRPr lang="zh-CN" altLang="en-US" sz="2500" dirty="0">
              <a:solidFill>
                <a:schemeClr val="tx2"/>
              </a:solidFill>
              <a:latin typeface="Times New Roman" panose="02020603050405020304" pitchFamily="18" charset="0"/>
              <a:ea typeface="宋体" panose="02010600030101010101" pitchFamily="2" charset="-122"/>
            </a:endParaRPr>
          </a:p>
          <a:p>
            <a:pPr algn="ctr"/>
            <a:r>
              <a:rPr lang="en-US" altLang="zh-CN" sz="2500" dirty="0">
                <a:solidFill>
                  <a:schemeClr val="tx2"/>
                </a:solidFill>
                <a:latin typeface="Times New Roman" panose="02020603050405020304" pitchFamily="18" charset="0"/>
                <a:ea typeface="宋体" panose="02010600030101010101" pitchFamily="2" charset="-122"/>
              </a:rPr>
              <a:t>Dinner knife </a:t>
            </a:r>
            <a:r>
              <a:rPr lang="zh-CN" altLang="en-US" sz="2500" dirty="0">
                <a:solidFill>
                  <a:schemeClr val="tx2"/>
                </a:solidFill>
                <a:latin typeface="Times New Roman" panose="02020603050405020304" pitchFamily="18" charset="0"/>
                <a:ea typeface="宋体" panose="02010600030101010101" pitchFamily="2" charset="-122"/>
              </a:rPr>
              <a:t>           </a:t>
            </a:r>
            <a:r>
              <a:rPr lang="en-US" altLang="zh-CN" sz="2500" dirty="0">
                <a:solidFill>
                  <a:schemeClr val="tx2"/>
                </a:solidFill>
                <a:latin typeface="Times New Roman" panose="02020603050405020304" pitchFamily="18" charset="0"/>
                <a:ea typeface="宋体" panose="02010600030101010101" pitchFamily="2" charset="-122"/>
              </a:rPr>
              <a:t>Butter knife</a:t>
            </a:r>
            <a:endParaRPr lang="zh-CN" altLang="en-US" sz="2500" dirty="0">
              <a:solidFill>
                <a:schemeClr val="tx2"/>
              </a:solidFill>
              <a:latin typeface="Times New Roman" panose="02020603050405020304" pitchFamily="18" charset="0"/>
              <a:ea typeface="宋体" panose="02010600030101010101" pitchFamily="2" charset="-122"/>
            </a:endParaRPr>
          </a:p>
          <a:p>
            <a:pPr algn="ctr"/>
            <a:r>
              <a:rPr lang="en-US" altLang="zh-CN" sz="2500" dirty="0">
                <a:solidFill>
                  <a:srgbClr val="0040C0"/>
                </a:solidFill>
                <a:latin typeface="Times New Roman" panose="02020603050405020304" pitchFamily="18" charset="0"/>
                <a:ea typeface="宋体" panose="02010600030101010101" pitchFamily="2" charset="-122"/>
              </a:rPr>
              <a:t>Forks</a:t>
            </a:r>
            <a:r>
              <a:rPr lang="zh-CN" altLang="en-US" sz="2500" dirty="0">
                <a:solidFill>
                  <a:srgbClr val="0040C0"/>
                </a:solidFill>
                <a:latin typeface="Times New Roman" panose="02020603050405020304" pitchFamily="18" charset="0"/>
                <a:ea typeface="宋体" panose="02010600030101010101" pitchFamily="2" charset="-122"/>
              </a:rPr>
              <a:t>：</a:t>
            </a:r>
            <a:endParaRPr lang="en-US" altLang="zh-CN" sz="2500" dirty="0">
              <a:solidFill>
                <a:srgbClr val="0040C0"/>
              </a:solidFill>
              <a:latin typeface="Times New Roman" panose="02020603050405020304" pitchFamily="18" charset="0"/>
              <a:ea typeface="宋体" panose="02010600030101010101" pitchFamily="2" charset="-122"/>
            </a:endParaRPr>
          </a:p>
          <a:p>
            <a:pPr algn="ctr"/>
            <a:r>
              <a:rPr lang="en-US" altLang="zh-CN" sz="2500" dirty="0">
                <a:solidFill>
                  <a:schemeClr val="tx2"/>
                </a:solidFill>
                <a:latin typeface="Times New Roman" panose="02020603050405020304" pitchFamily="18" charset="0"/>
                <a:ea typeface="宋体" panose="02010600030101010101" pitchFamily="2" charset="-122"/>
              </a:rPr>
              <a:t>Salad fork</a:t>
            </a:r>
            <a:r>
              <a:rPr lang="zh-CN" altLang="en-US" sz="2500" dirty="0">
                <a:solidFill>
                  <a:schemeClr val="tx2"/>
                </a:solidFill>
                <a:latin typeface="Times New Roman" panose="02020603050405020304" pitchFamily="18" charset="0"/>
                <a:ea typeface="宋体" panose="02010600030101010101" pitchFamily="2" charset="-122"/>
              </a:rPr>
              <a:t>           </a:t>
            </a:r>
            <a:r>
              <a:rPr lang="en-US" altLang="zh-CN" sz="2500" dirty="0">
                <a:solidFill>
                  <a:schemeClr val="tx2"/>
                </a:solidFill>
                <a:latin typeface="Times New Roman" panose="02020603050405020304" pitchFamily="18" charset="0"/>
                <a:ea typeface="宋体" panose="02010600030101010101" pitchFamily="2" charset="-122"/>
              </a:rPr>
              <a:t>Dinner fork</a:t>
            </a:r>
            <a:r>
              <a:rPr lang="zh-CN" altLang="en-US" sz="2500" dirty="0">
                <a:solidFill>
                  <a:schemeClr val="tx2"/>
                </a:solidFill>
                <a:latin typeface="Times New Roman" panose="02020603050405020304" pitchFamily="18" charset="0"/>
                <a:ea typeface="宋体" panose="02010600030101010101" pitchFamily="2" charset="-122"/>
              </a:rPr>
              <a:t> </a:t>
            </a:r>
            <a:r>
              <a:rPr lang="en-US" altLang="zh-CN" sz="2500" dirty="0">
                <a:solidFill>
                  <a:schemeClr val="tx2"/>
                </a:solidFill>
                <a:latin typeface="Times New Roman" panose="02020603050405020304" pitchFamily="18" charset="0"/>
                <a:ea typeface="宋体" panose="02010600030101010101" pitchFamily="2" charset="-122"/>
              </a:rPr>
              <a:t>Fruit fork</a:t>
            </a:r>
            <a:endParaRPr lang="zh-CN" altLang="en-US" sz="2500" dirty="0">
              <a:solidFill>
                <a:schemeClr val="tx2"/>
              </a:solidFill>
              <a:latin typeface="Times New Roman" panose="02020603050405020304" pitchFamily="18" charset="0"/>
              <a:ea typeface="宋体" panose="02010600030101010101" pitchFamily="2" charset="-122"/>
            </a:endParaRPr>
          </a:p>
          <a:p>
            <a:pPr algn="ctr"/>
            <a:r>
              <a:rPr lang="en-US" altLang="zh-CN" sz="2500" dirty="0">
                <a:solidFill>
                  <a:srgbClr val="0040C0"/>
                </a:solidFill>
                <a:latin typeface="Times New Roman" panose="02020603050405020304" pitchFamily="18" charset="0"/>
                <a:ea typeface="宋体" panose="02010600030101010101" pitchFamily="2" charset="-122"/>
              </a:rPr>
              <a:t>Spoons</a:t>
            </a:r>
            <a:r>
              <a:rPr lang="zh-CN" altLang="en-US" sz="2500" dirty="0">
                <a:solidFill>
                  <a:srgbClr val="0040C0"/>
                </a:solidFill>
                <a:latin typeface="Times New Roman" panose="02020603050405020304" pitchFamily="18" charset="0"/>
                <a:ea typeface="宋体" panose="02010600030101010101" pitchFamily="2" charset="-122"/>
              </a:rPr>
              <a:t>：</a:t>
            </a:r>
            <a:endParaRPr lang="en-US" altLang="zh-CN" sz="2500" dirty="0">
              <a:solidFill>
                <a:srgbClr val="0040C0"/>
              </a:solidFill>
              <a:latin typeface="Times New Roman" panose="02020603050405020304" pitchFamily="18" charset="0"/>
              <a:ea typeface="宋体" panose="02010600030101010101" pitchFamily="2" charset="-122"/>
            </a:endParaRPr>
          </a:p>
          <a:p>
            <a:r>
              <a:rPr lang="en-US" altLang="zh-CN" sz="2500" dirty="0">
                <a:solidFill>
                  <a:schemeClr val="tx2"/>
                </a:solidFill>
                <a:latin typeface="Times New Roman" panose="02020603050405020304" pitchFamily="18" charset="0"/>
                <a:ea typeface="宋体" panose="02010600030101010101" pitchFamily="2" charset="-122"/>
              </a:rPr>
              <a:t>    Soup spoon</a:t>
            </a:r>
            <a:endParaRPr lang="en-US" altLang="zh-CN" sz="2500" dirty="0">
              <a:solidFill>
                <a:schemeClr val="tx2"/>
              </a:solidFill>
              <a:latin typeface="Times New Roman" panose="02020603050405020304" pitchFamily="18" charset="0"/>
              <a:ea typeface="宋体" panose="02010600030101010101" pitchFamily="2" charset="-122"/>
            </a:endParaRPr>
          </a:p>
          <a:p>
            <a:pPr algn="ctr"/>
            <a:r>
              <a:rPr lang="en-US" altLang="zh-CN" sz="2500" dirty="0">
                <a:solidFill>
                  <a:schemeClr val="tx2"/>
                </a:solidFill>
                <a:latin typeface="Times New Roman" panose="02020603050405020304" pitchFamily="18" charset="0"/>
                <a:ea typeface="宋体" panose="02010600030101010101" pitchFamily="2" charset="-122"/>
              </a:rPr>
              <a:t>Dinner spoon</a:t>
            </a:r>
            <a:endParaRPr lang="zh-CN" altLang="en-US" sz="2500" dirty="0">
              <a:solidFill>
                <a:schemeClr val="tx2"/>
              </a:solidFill>
              <a:latin typeface="Times New Roman" panose="02020603050405020304" pitchFamily="18" charset="0"/>
              <a:ea typeface="宋体" panose="02010600030101010101" pitchFamily="2" charset="-122"/>
            </a:endParaRPr>
          </a:p>
          <a:p>
            <a:pPr algn="ctr"/>
            <a:r>
              <a:rPr lang="zh-CN" altLang="en-US" sz="2500" dirty="0">
                <a:solidFill>
                  <a:schemeClr val="tx2"/>
                </a:solidFill>
                <a:latin typeface="Times New Roman" panose="02020603050405020304" pitchFamily="18" charset="0"/>
                <a:ea typeface="宋体" panose="02010600030101010101" pitchFamily="2" charset="-122"/>
              </a:rPr>
              <a:t> </a:t>
            </a:r>
            <a:r>
              <a:rPr lang="en-US" altLang="zh-CN" sz="2500" dirty="0">
                <a:solidFill>
                  <a:schemeClr val="tx2"/>
                </a:solidFill>
                <a:latin typeface="Times New Roman" panose="02020603050405020304" pitchFamily="18" charset="0"/>
                <a:ea typeface="宋体" panose="02010600030101010101" pitchFamily="2" charset="-122"/>
              </a:rPr>
              <a:t>Dessert spoon</a:t>
            </a:r>
            <a:endParaRPr lang="zh-CN" altLang="en-US" sz="2500" dirty="0">
              <a:solidFill>
                <a:schemeClr val="tx2"/>
              </a:solidFill>
              <a:latin typeface="Times New Roman" panose="02020603050405020304" pitchFamily="18" charset="0"/>
              <a:ea typeface="宋体" panose="02010600030101010101" pitchFamily="2" charset="-122"/>
            </a:endParaRPr>
          </a:p>
          <a:p>
            <a:pPr algn="ctr"/>
            <a:endParaRPr lang="zh-CN" altLang="en-US" sz="2200" dirty="0">
              <a:solidFill>
                <a:schemeClr val="tx2"/>
              </a:solidFill>
              <a:latin typeface="Verdana" panose="020B0604030504040204" pitchFamily="34" charset="0"/>
              <a:ea typeface="宋体" panose="02010600030101010101" pitchFamily="2" charset="-122"/>
            </a:endParaRPr>
          </a:p>
          <a:p>
            <a:pPr algn="ctr"/>
            <a:endParaRPr lang="zh-CN" altLang="en-US" sz="2200" dirty="0">
              <a:solidFill>
                <a:schemeClr val="tx2"/>
              </a:solidFill>
              <a:latin typeface="Verdana" panose="020B0604030504040204" pitchFamily="34" charset="0"/>
              <a:ea typeface="宋体" panose="02010600030101010101" pitchFamily="2" charset="-122"/>
            </a:endParaRPr>
          </a:p>
          <a:p>
            <a:pPr algn="ctr">
              <a:spcBef>
                <a:spcPct val="50000"/>
              </a:spcBef>
            </a:pPr>
            <a:endParaRPr lang="en-US" altLang="zh-CN" sz="2500" dirty="0">
              <a:solidFill>
                <a:schemeClr val="tx2"/>
              </a:solidFill>
              <a:latin typeface="Verdana" panose="020B0604030504040204" pitchFamily="34" charset="0"/>
              <a:ea typeface="宋体" panose="02010600030101010101" pitchFamily="2" charset="-122"/>
            </a:endParaRPr>
          </a:p>
        </p:txBody>
      </p:sp>
      <p:sp>
        <p:nvSpPr>
          <p:cNvPr id="55299" name="AutoShape 4"/>
          <p:cNvSpPr/>
          <p:nvPr/>
        </p:nvSpPr>
        <p:spPr>
          <a:xfrm>
            <a:off x="428625" y="5848350"/>
            <a:ext cx="2627313" cy="1009650"/>
          </a:xfrm>
          <a:prstGeom prst="cloudCallout">
            <a:avLst>
              <a:gd name="adj1" fmla="val 48671"/>
              <a:gd name="adj2" fmla="val -144653"/>
            </a:avLst>
          </a:prstGeom>
          <a:solidFill>
            <a:srgbClr val="0BF922"/>
          </a:solidFill>
          <a:ln w="9525">
            <a:noFill/>
          </a:ln>
        </p:spPr>
        <p:txBody>
          <a:bodyPr anchor="ctr"/>
          <a:p>
            <a:pPr algn="ctr"/>
            <a:r>
              <a:rPr lang="en-US" altLang="zh-CN" sz="2200" dirty="0">
                <a:solidFill>
                  <a:srgbClr val="1F029A"/>
                </a:solidFill>
                <a:latin typeface="Verdana" panose="020B0604030504040204" pitchFamily="34" charset="0"/>
                <a:ea typeface="Gulim" pitchFamily="34" charset="-127"/>
              </a:rPr>
              <a:t>The table Setting</a:t>
            </a:r>
            <a:endParaRPr lang="zh-CN" altLang="en-US" sz="2200" dirty="0">
              <a:solidFill>
                <a:schemeClr val="tx2"/>
              </a:solidFill>
              <a:latin typeface="Verdana" panose="020B0604030504040204" pitchFamily="34" charset="0"/>
              <a:ea typeface="宋体" panose="02010600030101010101" pitchFamily="2"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572417"/>
          <p:cNvSpPr>
            <a:spLocks noGrp="1"/>
          </p:cNvSpPr>
          <p:nvPr>
            <p:ph type="title"/>
          </p:nvPr>
        </p:nvSpPr>
        <p:spPr>
          <a:xfrm>
            <a:off x="153988" y="-28575"/>
            <a:ext cx="7878762" cy="1016000"/>
          </a:xfrm>
          <a:solidFill>
            <a:schemeClr val="bg2"/>
          </a:solidFill>
          <a:ln/>
        </p:spPr>
        <p:txBody>
          <a:bodyPr lIns="0" rIns="0" bIns="0" anchor="ctr"/>
          <a:p>
            <a:r>
              <a:rPr lang="en-US" altLang="zh-CN">
                <a:ea typeface="宋体" panose="02010600030101010101" pitchFamily="2" charset="-122"/>
              </a:rPr>
              <a:t>A Typical Table Setting</a:t>
            </a:r>
            <a:endParaRPr lang="zh-CN" altLang="en-US" dirty="0">
              <a:ea typeface="宋体" panose="02010600030101010101" pitchFamily="2" charset="-122"/>
            </a:endParaRPr>
          </a:p>
        </p:txBody>
      </p:sp>
      <p:sp>
        <p:nvSpPr>
          <p:cNvPr id="56322" name="文本占位符 572418"/>
          <p:cNvSpPr>
            <a:spLocks noGrp="1"/>
          </p:cNvSpPr>
          <p:nvPr>
            <p:ph idx="1"/>
          </p:nvPr>
        </p:nvSpPr>
        <p:spPr>
          <a:ln/>
        </p:spPr>
        <p:txBody>
          <a:bodyPr anchor="t"/>
          <a:p>
            <a:endParaRPr lang="zh-CN" altLang="en-US" dirty="0"/>
          </a:p>
        </p:txBody>
      </p:sp>
      <p:pic>
        <p:nvPicPr>
          <p:cNvPr id="56323" name="Picture 5" descr="C:\Users\Rob and Tenley\Documents\Tenley\Etiquette Class\table setting.gif"/>
          <p:cNvPicPr>
            <a:picLocks noChangeAspect="1"/>
          </p:cNvPicPr>
          <p:nvPr/>
        </p:nvPicPr>
        <p:blipFill>
          <a:blip r:embed="rId1"/>
          <a:stretch>
            <a:fillRect/>
          </a:stretch>
        </p:blipFill>
        <p:spPr>
          <a:xfrm>
            <a:off x="153988" y="860425"/>
            <a:ext cx="8767762" cy="6162675"/>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22" name="Picture 2" descr="餐具图片图片素材">
            <a:hlinkClick r:id="rId1"/>
          </p:cNvPr>
          <p:cNvPicPr>
            <a:picLocks noChangeAspect="1"/>
          </p:cNvPicPr>
          <p:nvPr/>
        </p:nvPicPr>
        <p:blipFill>
          <a:blip r:embed="rId2"/>
          <a:stretch>
            <a:fillRect/>
          </a:stretch>
        </p:blipFill>
        <p:spPr>
          <a:xfrm rot="1001140">
            <a:off x="7380288" y="1557338"/>
            <a:ext cx="1296987" cy="1057275"/>
          </a:xfrm>
          <a:prstGeom prst="rect">
            <a:avLst/>
          </a:prstGeom>
          <a:noFill/>
          <a:ln w="9525">
            <a:noFill/>
          </a:ln>
        </p:spPr>
      </p:pic>
      <p:pic>
        <p:nvPicPr>
          <p:cNvPr id="184323" name="Picture 3" descr="餐具图片图片素材">
            <a:hlinkClick r:id="rId1"/>
          </p:cNvPr>
          <p:cNvPicPr>
            <a:picLocks noChangeAspect="1"/>
          </p:cNvPicPr>
          <p:nvPr/>
        </p:nvPicPr>
        <p:blipFill>
          <a:blip r:embed="rId2"/>
          <a:stretch>
            <a:fillRect/>
          </a:stretch>
        </p:blipFill>
        <p:spPr>
          <a:xfrm rot="-1876908">
            <a:off x="1692275" y="5013325"/>
            <a:ext cx="1368425" cy="1116013"/>
          </a:xfrm>
          <a:prstGeom prst="rect">
            <a:avLst/>
          </a:prstGeom>
          <a:noFill/>
          <a:ln w="9525">
            <a:noFill/>
          </a:ln>
        </p:spPr>
      </p:pic>
      <p:sp>
        <p:nvSpPr>
          <p:cNvPr id="281604" name="Rectangle 4"/>
          <p:cNvSpPr>
            <a:spLocks noGrp="1" noChangeArrowheads="1"/>
          </p:cNvSpPr>
          <p:nvPr>
            <p:ph type="title"/>
          </p:nvPr>
        </p:nvSpPr>
        <p:spPr>
          <a:xfrm>
            <a:off x="468313" y="0"/>
            <a:ext cx="7532688" cy="785813"/>
          </a:xfrm>
          <a:solidFill>
            <a:schemeClr val="tx2">
              <a:lumMod val="10000"/>
              <a:lumOff val="90000"/>
            </a:schemeClr>
          </a:solidFill>
        </p:spPr>
        <p:txBody>
          <a:bodyPr vert="horz" wrap="square" lIns="0" tIns="45720" rIns="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a:noFill/>
                </a:ln>
                <a:solidFill>
                  <a:schemeClr val="tx2"/>
                </a:solidFill>
                <a:effectLst/>
                <a:uLnTx/>
                <a:uFillTx/>
                <a:latin typeface="+mj-lt"/>
                <a:ea typeface="楷体_GB2312" pitchFamily="49" charset="-122"/>
                <a:cs typeface="+mj-cs"/>
              </a:rPr>
              <a:t>吃到一半，中间休息时刀叉应如何摆放？</a:t>
            </a:r>
            <a:endParaRPr kumimoji="0" lang="zh-CN" altLang="en-US" sz="5000" b="1" i="0" u="none" strike="noStrike" kern="1200" cap="none" spc="0" normalizeH="0" baseline="0" noProof="0" dirty="0" smtClean="0">
              <a:ln>
                <a:noFill/>
              </a:ln>
              <a:solidFill>
                <a:schemeClr val="tx2"/>
              </a:solidFill>
              <a:effectLst/>
              <a:uLnTx/>
              <a:uFillTx/>
              <a:latin typeface="+mj-lt"/>
              <a:ea typeface="楷体_GB2312" pitchFamily="49" charset="-122"/>
              <a:cs typeface="+mj-cs"/>
            </a:endParaRPr>
          </a:p>
        </p:txBody>
      </p:sp>
      <p:sp>
        <p:nvSpPr>
          <p:cNvPr id="57348" name="Rectangle 5"/>
          <p:cNvSpPr/>
          <p:nvPr/>
        </p:nvSpPr>
        <p:spPr>
          <a:xfrm>
            <a:off x="468313" y="908050"/>
            <a:ext cx="4953000" cy="2590800"/>
          </a:xfrm>
          <a:prstGeom prst="rect">
            <a:avLst/>
          </a:prstGeom>
          <a:no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57349" name="Text Box 6"/>
          <p:cNvSpPr txBox="1"/>
          <p:nvPr/>
        </p:nvSpPr>
        <p:spPr>
          <a:xfrm>
            <a:off x="4572000" y="2708275"/>
            <a:ext cx="793750" cy="457200"/>
          </a:xfrm>
          <a:prstGeom prst="rect">
            <a:avLst/>
          </a:prstGeom>
          <a:noFill/>
          <a:ln w="9525">
            <a:noFill/>
          </a:ln>
        </p:spPr>
        <p:txBody>
          <a:bodyPr wrap="none" anchor="t">
            <a:spAutoFit/>
          </a:bodyPr>
          <a:p>
            <a:pPr algn="ctr"/>
            <a:r>
              <a:rPr lang="zh-CN" altLang="en-US" sz="2400" dirty="0">
                <a:latin typeface="Times New Roman" panose="02020603050405020304" pitchFamily="18" charset="0"/>
                <a:ea typeface="宋体" panose="02010600030101010101" pitchFamily="2" charset="-122"/>
              </a:rPr>
              <a:t>餐桌</a:t>
            </a:r>
            <a:endParaRPr lang="zh-CN" altLang="en-US" sz="2400" dirty="0">
              <a:latin typeface="Times New Roman" panose="02020603050405020304" pitchFamily="18" charset="0"/>
              <a:ea typeface="宋体" panose="02010600030101010101" pitchFamily="2" charset="-122"/>
            </a:endParaRPr>
          </a:p>
        </p:txBody>
      </p:sp>
      <p:sp>
        <p:nvSpPr>
          <p:cNvPr id="57350" name="Oval 7"/>
          <p:cNvSpPr/>
          <p:nvPr/>
        </p:nvSpPr>
        <p:spPr>
          <a:xfrm>
            <a:off x="1692275" y="1268413"/>
            <a:ext cx="1676400" cy="1524000"/>
          </a:xfrm>
          <a:prstGeom prst="ellipse">
            <a:avLst/>
          </a:prstGeom>
          <a:noFill/>
          <a:ln w="57150" cap="flat" cmpd="thickThin">
            <a:solidFill>
              <a:schemeClr val="tx2"/>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57351" name="Text Box 8"/>
          <p:cNvSpPr txBox="1"/>
          <p:nvPr/>
        </p:nvSpPr>
        <p:spPr>
          <a:xfrm>
            <a:off x="2124075" y="1773238"/>
            <a:ext cx="793750" cy="457200"/>
          </a:xfrm>
          <a:prstGeom prst="rect">
            <a:avLst/>
          </a:prstGeom>
          <a:noFill/>
          <a:ln w="9525">
            <a:noFill/>
          </a:ln>
        </p:spPr>
        <p:txBody>
          <a:bodyPr wrap="none" anchor="t">
            <a:spAutoFit/>
          </a:bodyPr>
          <a:p>
            <a:pPr algn="ctr"/>
            <a:r>
              <a:rPr lang="zh-CN" altLang="en-US" sz="2400" dirty="0">
                <a:solidFill>
                  <a:schemeClr val="tx2"/>
                </a:solidFill>
                <a:latin typeface="Times New Roman" panose="02020603050405020304" pitchFamily="18" charset="0"/>
                <a:ea typeface="宋体" panose="02010600030101010101" pitchFamily="2" charset="-122"/>
              </a:rPr>
              <a:t>餐盘</a:t>
            </a:r>
            <a:endParaRPr lang="zh-CN" altLang="en-US" sz="2400" dirty="0">
              <a:latin typeface="Times New Roman" panose="02020603050405020304" pitchFamily="18" charset="0"/>
              <a:ea typeface="宋体" panose="02010600030101010101" pitchFamily="2" charset="-122"/>
            </a:endParaRPr>
          </a:p>
        </p:txBody>
      </p:sp>
      <p:pic>
        <p:nvPicPr>
          <p:cNvPr id="184329" name="Picture 9" descr="叉子"/>
          <p:cNvPicPr>
            <a:picLocks noChangeAspect="1"/>
          </p:cNvPicPr>
          <p:nvPr/>
        </p:nvPicPr>
        <p:blipFill>
          <a:blip r:embed="rId3"/>
          <a:stretch>
            <a:fillRect/>
          </a:stretch>
        </p:blipFill>
        <p:spPr>
          <a:xfrm rot="2538474">
            <a:off x="6080125" y="1128713"/>
            <a:ext cx="587375" cy="1728787"/>
          </a:xfrm>
          <a:prstGeom prst="rect">
            <a:avLst/>
          </a:prstGeom>
          <a:noFill/>
          <a:ln w="9525">
            <a:noFill/>
          </a:ln>
        </p:spPr>
      </p:pic>
      <p:sp>
        <p:nvSpPr>
          <p:cNvPr id="57353" name="Rectangle 10"/>
          <p:cNvSpPr/>
          <p:nvPr/>
        </p:nvSpPr>
        <p:spPr>
          <a:xfrm>
            <a:off x="3492500" y="4005263"/>
            <a:ext cx="4953000" cy="2590800"/>
          </a:xfrm>
          <a:prstGeom prst="rect">
            <a:avLst/>
          </a:prstGeom>
          <a:no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57354" name="Oval 11"/>
          <p:cNvSpPr/>
          <p:nvPr/>
        </p:nvSpPr>
        <p:spPr>
          <a:xfrm>
            <a:off x="5219700" y="4508500"/>
            <a:ext cx="1800225" cy="1800225"/>
          </a:xfrm>
          <a:prstGeom prst="ellipse">
            <a:avLst/>
          </a:prstGeom>
          <a:noFill/>
          <a:ln w="57150" cap="flat" cmpd="thickThin">
            <a:solidFill>
              <a:schemeClr val="tx2"/>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57355" name="Text Box 12"/>
          <p:cNvSpPr txBox="1"/>
          <p:nvPr/>
        </p:nvSpPr>
        <p:spPr>
          <a:xfrm>
            <a:off x="5724525" y="5300663"/>
            <a:ext cx="793750" cy="457200"/>
          </a:xfrm>
          <a:prstGeom prst="rect">
            <a:avLst/>
          </a:prstGeom>
          <a:noFill/>
          <a:ln w="9525">
            <a:noFill/>
          </a:ln>
        </p:spPr>
        <p:txBody>
          <a:bodyPr wrap="none" anchor="t">
            <a:spAutoFit/>
          </a:bodyPr>
          <a:p>
            <a:pPr algn="ctr"/>
            <a:r>
              <a:rPr lang="zh-CN" altLang="en-US" sz="2400" dirty="0">
                <a:solidFill>
                  <a:schemeClr val="tx2"/>
                </a:solidFill>
                <a:latin typeface="Times New Roman" panose="02020603050405020304" pitchFamily="18" charset="0"/>
                <a:ea typeface="宋体" panose="02010600030101010101" pitchFamily="2" charset="-122"/>
              </a:rPr>
              <a:t>餐盘</a:t>
            </a:r>
            <a:endParaRPr lang="zh-CN" altLang="en-US" sz="2400" dirty="0">
              <a:latin typeface="Times New Roman" panose="02020603050405020304" pitchFamily="18" charset="0"/>
              <a:ea typeface="宋体" panose="02010600030101010101" pitchFamily="2" charset="-122"/>
            </a:endParaRPr>
          </a:p>
        </p:txBody>
      </p:sp>
      <p:pic>
        <p:nvPicPr>
          <p:cNvPr id="184333" name="Picture 13" descr="叉子"/>
          <p:cNvPicPr>
            <a:picLocks noChangeAspect="1"/>
          </p:cNvPicPr>
          <p:nvPr/>
        </p:nvPicPr>
        <p:blipFill>
          <a:blip r:embed="rId3"/>
          <a:stretch>
            <a:fillRect/>
          </a:stretch>
        </p:blipFill>
        <p:spPr>
          <a:xfrm rot="4493601">
            <a:off x="1277938" y="4129088"/>
            <a:ext cx="536575" cy="15843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6302 0.0206 L -0.51198 0.04167 " pathEditMode="relative" rAng="0" ptsTypes="AA">
                                      <p:cBhvr>
                                        <p:cTn id="6" dur="2000" fill="hold"/>
                                        <p:tgtEl>
                                          <p:spTgt spid="184329"/>
                                        </p:tgtEl>
                                        <p:attrNameLst>
                                          <p:attrName>ppt_x</p:attrName>
                                          <p:attrName>ppt_y</p:attrName>
                                        </p:attrNameLst>
                                      </p:cBhvr>
                                      <p:rCtr x="-22400" y="100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03941 0.01736 L -0.5434 0.01736 " pathEditMode="relative" rAng="0" ptsTypes="AA">
                                      <p:cBhvr>
                                        <p:cTn id="10" dur="2000" fill="hold"/>
                                        <p:tgtEl>
                                          <p:spTgt spid="184322"/>
                                        </p:tgtEl>
                                        <p:attrNameLst>
                                          <p:attrName>ppt_x</p:attrName>
                                          <p:attrName>ppt_y</p:attrName>
                                        </p:attrNameLst>
                                      </p:cBhvr>
                                      <p:rCtr x="-25200"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3.33333E-6 -1.85185E-6 L 0.38594 0.07338 " pathEditMode="relative" rAng="0" ptsTypes="AA">
                                      <p:cBhvr>
                                        <p:cTn id="14" dur="2000" fill="hold"/>
                                        <p:tgtEl>
                                          <p:spTgt spid="184333"/>
                                        </p:tgtEl>
                                        <p:attrNameLst>
                                          <p:attrName>ppt_x</p:attrName>
                                          <p:attrName>ppt_y</p:attrName>
                                        </p:attrNameLst>
                                      </p:cBhvr>
                                      <p:rCtr x="19300" y="370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10712 -0.00069 L 0.49896 -0.02176 " pathEditMode="relative" rAng="0" ptsTypes="AA">
                                      <p:cBhvr>
                                        <p:cTn id="18" dur="2000" fill="hold"/>
                                        <p:tgtEl>
                                          <p:spTgt spid="184323"/>
                                        </p:tgtEl>
                                        <p:attrNameLst>
                                          <p:attrName>ppt_x</p:attrName>
                                          <p:attrName>ppt_y</p:attrName>
                                        </p:attrNameLst>
                                      </p:cBhvr>
                                      <p:rCtr x="19600" y="-1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5346" name="Picture 2" descr="餐具图片图片素材">
            <a:hlinkClick r:id="rId1"/>
          </p:cNvPr>
          <p:cNvPicPr>
            <a:picLocks noChangeAspect="1"/>
          </p:cNvPicPr>
          <p:nvPr/>
        </p:nvPicPr>
        <p:blipFill>
          <a:blip r:embed="rId2"/>
          <a:stretch>
            <a:fillRect/>
          </a:stretch>
        </p:blipFill>
        <p:spPr>
          <a:xfrm rot="3014439">
            <a:off x="7050088" y="1887538"/>
            <a:ext cx="1238250" cy="1009650"/>
          </a:xfrm>
          <a:prstGeom prst="rect">
            <a:avLst/>
          </a:prstGeom>
          <a:noFill/>
          <a:ln w="9525">
            <a:noFill/>
          </a:ln>
        </p:spPr>
      </p:pic>
      <p:pic>
        <p:nvPicPr>
          <p:cNvPr id="185347" name="Picture 3" descr="餐具图片图片素材">
            <a:hlinkClick r:id="rId1"/>
          </p:cNvPr>
          <p:cNvPicPr>
            <a:picLocks noChangeAspect="1"/>
          </p:cNvPicPr>
          <p:nvPr/>
        </p:nvPicPr>
        <p:blipFill>
          <a:blip r:embed="rId2"/>
          <a:stretch>
            <a:fillRect/>
          </a:stretch>
        </p:blipFill>
        <p:spPr>
          <a:xfrm rot="6951270">
            <a:off x="1785938" y="4916488"/>
            <a:ext cx="1298575" cy="1057275"/>
          </a:xfrm>
          <a:prstGeom prst="rect">
            <a:avLst/>
          </a:prstGeom>
          <a:noFill/>
          <a:ln w="9525">
            <a:noFill/>
          </a:ln>
        </p:spPr>
      </p:pic>
      <p:sp>
        <p:nvSpPr>
          <p:cNvPr id="282628" name="Rectangle 4"/>
          <p:cNvSpPr>
            <a:spLocks noGrp="1" noChangeArrowheads="1"/>
          </p:cNvSpPr>
          <p:nvPr>
            <p:ph type="title"/>
          </p:nvPr>
        </p:nvSpPr>
        <p:spPr>
          <a:xfrm>
            <a:off x="1571625" y="188913"/>
            <a:ext cx="4857750" cy="811213"/>
          </a:xfrm>
          <a:solidFill>
            <a:schemeClr val="accent3">
              <a:lumMod val="20000"/>
              <a:lumOff val="80000"/>
            </a:schemeClr>
          </a:solidFill>
        </p:spPr>
        <p:txBody>
          <a:bodyPr vert="horz" wrap="square" lIns="0" tIns="45720" rIns="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a:noFill/>
                </a:ln>
                <a:solidFill>
                  <a:schemeClr val="tx1"/>
                </a:solidFill>
                <a:effectLst/>
                <a:uLnTx/>
                <a:uFillTx/>
                <a:latin typeface="+mj-lt"/>
                <a:ea typeface="楷体_GB2312" pitchFamily="49" charset="-122"/>
                <a:cs typeface="+mj-cs"/>
              </a:rPr>
              <a:t>吃完餐后刀叉应如何摆放？</a:t>
            </a:r>
            <a:endParaRPr kumimoji="0" lang="zh-CN" altLang="en-US" sz="5000" b="1" i="0" u="none" strike="noStrike" kern="1200" cap="none" spc="0" normalizeH="0" baseline="0" noProof="0" dirty="0" smtClean="0">
              <a:ln>
                <a:noFill/>
              </a:ln>
              <a:solidFill>
                <a:schemeClr val="tx1"/>
              </a:solidFill>
              <a:effectLst/>
              <a:uLnTx/>
              <a:uFillTx/>
              <a:latin typeface="+mj-lt"/>
              <a:ea typeface="楷体_GB2312" pitchFamily="49" charset="-122"/>
              <a:cs typeface="+mj-cs"/>
            </a:endParaRPr>
          </a:p>
        </p:txBody>
      </p:sp>
      <p:sp>
        <p:nvSpPr>
          <p:cNvPr id="58372" name="Rectangle 5"/>
          <p:cNvSpPr/>
          <p:nvPr/>
        </p:nvSpPr>
        <p:spPr>
          <a:xfrm>
            <a:off x="611188" y="1052513"/>
            <a:ext cx="4953000" cy="2590800"/>
          </a:xfrm>
          <a:prstGeom prst="rect">
            <a:avLst/>
          </a:prstGeom>
          <a:no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58373" name="Oval 6"/>
          <p:cNvSpPr/>
          <p:nvPr/>
        </p:nvSpPr>
        <p:spPr>
          <a:xfrm>
            <a:off x="1979613" y="1700213"/>
            <a:ext cx="1676400" cy="1524000"/>
          </a:xfrm>
          <a:prstGeom prst="ellipse">
            <a:avLst/>
          </a:prstGeom>
          <a:noFill/>
          <a:ln w="57150" cap="flat" cmpd="thickThin">
            <a:solidFill>
              <a:schemeClr val="tx2"/>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58374" name="Text Box 7"/>
          <p:cNvSpPr txBox="1"/>
          <p:nvPr/>
        </p:nvSpPr>
        <p:spPr>
          <a:xfrm>
            <a:off x="2484438" y="2205038"/>
            <a:ext cx="793750" cy="457200"/>
          </a:xfrm>
          <a:prstGeom prst="rect">
            <a:avLst/>
          </a:prstGeom>
          <a:noFill/>
          <a:ln w="9525">
            <a:noFill/>
          </a:ln>
        </p:spPr>
        <p:txBody>
          <a:bodyPr wrap="none" anchor="t">
            <a:spAutoFit/>
          </a:bodyPr>
          <a:p>
            <a:pPr algn="ctr"/>
            <a:r>
              <a:rPr lang="zh-CN" altLang="en-US" sz="2400" dirty="0">
                <a:solidFill>
                  <a:schemeClr val="tx2"/>
                </a:solidFill>
                <a:latin typeface="Times New Roman" panose="02020603050405020304" pitchFamily="18" charset="0"/>
                <a:ea typeface="宋体" panose="02010600030101010101" pitchFamily="2" charset="-122"/>
              </a:rPr>
              <a:t>餐盘</a:t>
            </a:r>
            <a:endParaRPr lang="zh-CN" altLang="en-US" sz="2400" dirty="0">
              <a:latin typeface="Times New Roman" panose="02020603050405020304" pitchFamily="18" charset="0"/>
              <a:ea typeface="宋体" panose="02010600030101010101" pitchFamily="2" charset="-122"/>
            </a:endParaRPr>
          </a:p>
        </p:txBody>
      </p:sp>
      <p:pic>
        <p:nvPicPr>
          <p:cNvPr id="185352" name="Picture 8" descr="叉子"/>
          <p:cNvPicPr>
            <a:picLocks noChangeAspect="1"/>
          </p:cNvPicPr>
          <p:nvPr/>
        </p:nvPicPr>
        <p:blipFill>
          <a:blip r:embed="rId3"/>
          <a:stretch>
            <a:fillRect/>
          </a:stretch>
        </p:blipFill>
        <p:spPr>
          <a:xfrm rot="-1056876">
            <a:off x="6011863" y="1773238"/>
            <a:ext cx="673100" cy="1346200"/>
          </a:xfrm>
          <a:prstGeom prst="rect">
            <a:avLst/>
          </a:prstGeom>
          <a:noFill/>
          <a:ln w="9525">
            <a:noFill/>
          </a:ln>
        </p:spPr>
      </p:pic>
      <p:sp>
        <p:nvSpPr>
          <p:cNvPr id="58376" name="Rectangle 9"/>
          <p:cNvSpPr/>
          <p:nvPr/>
        </p:nvSpPr>
        <p:spPr>
          <a:xfrm>
            <a:off x="3563938" y="3933825"/>
            <a:ext cx="4953000" cy="2590800"/>
          </a:xfrm>
          <a:prstGeom prst="rect">
            <a:avLst/>
          </a:prstGeom>
          <a:no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58377" name="Oval 10"/>
          <p:cNvSpPr/>
          <p:nvPr/>
        </p:nvSpPr>
        <p:spPr>
          <a:xfrm>
            <a:off x="5219700" y="4292600"/>
            <a:ext cx="1944688" cy="1800225"/>
          </a:xfrm>
          <a:prstGeom prst="ellipse">
            <a:avLst/>
          </a:prstGeom>
          <a:noFill/>
          <a:ln w="57150" cap="flat" cmpd="thickThin">
            <a:solidFill>
              <a:schemeClr val="tx2"/>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58378" name="Text Box 11"/>
          <p:cNvSpPr txBox="1"/>
          <p:nvPr/>
        </p:nvSpPr>
        <p:spPr>
          <a:xfrm>
            <a:off x="5867400" y="4797425"/>
            <a:ext cx="793750" cy="457200"/>
          </a:xfrm>
          <a:prstGeom prst="rect">
            <a:avLst/>
          </a:prstGeom>
          <a:noFill/>
          <a:ln w="9525">
            <a:noFill/>
          </a:ln>
        </p:spPr>
        <p:txBody>
          <a:bodyPr wrap="none" anchor="t">
            <a:spAutoFit/>
          </a:bodyPr>
          <a:p>
            <a:pPr algn="ctr"/>
            <a:r>
              <a:rPr lang="zh-CN" altLang="en-US" sz="2400" dirty="0">
                <a:solidFill>
                  <a:schemeClr val="tx2"/>
                </a:solidFill>
                <a:latin typeface="Times New Roman" panose="02020603050405020304" pitchFamily="18" charset="0"/>
                <a:ea typeface="宋体" panose="02010600030101010101" pitchFamily="2" charset="-122"/>
              </a:rPr>
              <a:t>餐盘</a:t>
            </a:r>
            <a:endParaRPr lang="zh-CN" altLang="en-US" sz="2400" dirty="0">
              <a:latin typeface="Times New Roman" panose="02020603050405020304" pitchFamily="18" charset="0"/>
              <a:ea typeface="宋体" panose="02010600030101010101" pitchFamily="2" charset="-122"/>
            </a:endParaRPr>
          </a:p>
        </p:txBody>
      </p:sp>
      <p:pic>
        <p:nvPicPr>
          <p:cNvPr id="185356" name="Picture 12" descr="叉子"/>
          <p:cNvPicPr>
            <a:picLocks noChangeAspect="1"/>
          </p:cNvPicPr>
          <p:nvPr/>
        </p:nvPicPr>
        <p:blipFill>
          <a:blip r:embed="rId3"/>
          <a:stretch>
            <a:fillRect/>
          </a:stretch>
        </p:blipFill>
        <p:spPr>
          <a:xfrm rot="3167033">
            <a:off x="731838" y="4676775"/>
            <a:ext cx="673100" cy="1346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1.48148E-6 L 0.12604 -0.45926 " pathEditMode="relative" rAng="0" ptsTypes="AA">
                                      <p:cBhvr>
                                        <p:cTn id="6" dur="2000" fill="hold"/>
                                        <p:tgtEl>
                                          <p:spTgt spid="185356"/>
                                        </p:tgtEl>
                                        <p:attrNameLst>
                                          <p:attrName>ppt_x</p:attrName>
                                          <p:attrName>ppt_y</p:attrName>
                                        </p:attrNameLst>
                                      </p:cBhvr>
                                      <p:rCtr x="6300" y="-23000"/>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05556E-6 -1.48148E-6 L -0.01059 -0.44097 " pathEditMode="relative" rAng="0" ptsTypes="AA">
                                      <p:cBhvr>
                                        <p:cTn id="10" dur="2000" fill="hold"/>
                                        <p:tgtEl>
                                          <p:spTgt spid="185347"/>
                                        </p:tgtEl>
                                        <p:attrNameLst>
                                          <p:attrName>ppt_x</p:attrName>
                                          <p:attrName>ppt_y</p:attrName>
                                        </p:attrNameLst>
                                      </p:cBhvr>
                                      <p:rCtr x="-500" y="-221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8.33333E-7 -0.07731 L -0.0368 0.47547 " pathEditMode="relative" rAng="0" ptsTypes="AA">
                                      <p:cBhvr>
                                        <p:cTn id="14" dur="2000" fill="hold"/>
                                        <p:tgtEl>
                                          <p:spTgt spid="185352"/>
                                        </p:tgtEl>
                                        <p:attrNameLst>
                                          <p:attrName>ppt_x</p:attrName>
                                          <p:attrName>ppt_y</p:attrName>
                                        </p:attrNameLst>
                                      </p:cBhvr>
                                      <p:rCtr x="-1800" y="2760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158 -0.09028 L -0.14966 0.48727 " pathEditMode="relative" rAng="0" ptsTypes="AA">
                                      <p:cBhvr>
                                        <p:cTn id="18" dur="2000" fill="hold"/>
                                        <p:tgtEl>
                                          <p:spTgt spid="185346"/>
                                        </p:tgtEl>
                                        <p:attrNameLst>
                                          <p:attrName>ppt_x</p:attrName>
                                          <p:attrName>ppt_y</p:attrName>
                                        </p:attrNameLst>
                                      </p:cBhvr>
                                      <p:rCtr x="-6700" y="28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1811" name="文本占位符 631810"/>
          <p:cNvSpPr>
            <a:spLocks noGrp="1"/>
          </p:cNvSpPr>
          <p:nvPr>
            <p:ph idx="1"/>
          </p:nvPr>
        </p:nvSpPr>
        <p:spPr>
          <a:xfrm>
            <a:off x="596900" y="1001713"/>
            <a:ext cx="8229600" cy="4389438"/>
          </a:xfrm>
        </p:spPr>
        <p:txBody>
          <a:bodyPr/>
          <a:p>
            <a:pPr marL="0" algn="l" defTabSz="914400" eaLnBrk="1" fontAlgn="base" hangingPunct="1">
              <a:buNone/>
            </a:pPr>
            <a:r>
              <a:rPr lang="en-US" altLang="zh-CN" sz="3200" strike="noStrike" noProof="1">
                <a:latin typeface="Arial" panose="020B0604020202020204" pitchFamily="34" charset="0"/>
                <a:ea typeface="宋体" panose="02010600030101010101" pitchFamily="2" charset="-122"/>
              </a:rPr>
              <a:t>1. In Saudi Arabia, which is considered a popular gesture of friendship between men?</a:t>
            </a:r>
            <a:endParaRPr lang="en-US" altLang="zh-CN" sz="3200" strike="noStrike" noProof="1">
              <a:latin typeface="Arial" panose="020B0604020202020204" pitchFamily="34" charset="0"/>
              <a:ea typeface="宋体" panose="02010600030101010101" pitchFamily="2" charset="-122"/>
            </a:endParaRPr>
          </a:p>
          <a:p>
            <a:pPr marL="0" algn="l" defTabSz="914400" eaLnBrk="1" fontAlgn="base" hangingPunct="1">
              <a:buNone/>
            </a:pPr>
            <a:r>
              <a:rPr lang="en-US" altLang="zh-CN" sz="3200" strike="noStrike" noProof="1">
                <a:latin typeface="Arial" panose="020B0604020202020204" pitchFamily="34" charset="0"/>
                <a:ea typeface="宋体" panose="02010600030101010101" pitchFamily="2" charset="-122"/>
              </a:rPr>
              <a:t>   A. a high-five</a:t>
            </a:r>
            <a:endParaRPr lang="en-US" altLang="zh-CN" sz="3200" strike="noStrike" noProof="1">
              <a:latin typeface="Arial" panose="020B0604020202020204" pitchFamily="34" charset="0"/>
              <a:ea typeface="宋体" panose="02010600030101010101" pitchFamily="2" charset="-122"/>
            </a:endParaRPr>
          </a:p>
          <a:p>
            <a:pPr marL="0" algn="l" defTabSz="914400" eaLnBrk="1" fontAlgn="base" hangingPunct="1">
              <a:buNone/>
            </a:pPr>
            <a:r>
              <a:rPr lang="en-US" altLang="zh-CN" sz="3200" strike="noStrike" noProof="1">
                <a:latin typeface="Arial" panose="020B0604020202020204" pitchFamily="34" charset="0"/>
                <a:ea typeface="宋体" panose="02010600030101010101" pitchFamily="2" charset="-122"/>
              </a:rPr>
              <a:t>   B. holding hands while walking</a:t>
            </a:r>
            <a:endParaRPr lang="en-US" altLang="zh-CN" sz="3200" strike="noStrike" noProof="1">
              <a:latin typeface="Arial" panose="020B0604020202020204" pitchFamily="34" charset="0"/>
              <a:ea typeface="宋体" panose="02010600030101010101" pitchFamily="2" charset="-122"/>
            </a:endParaRPr>
          </a:p>
          <a:p>
            <a:pPr marL="0" algn="l" defTabSz="914400" eaLnBrk="1" fontAlgn="base" hangingPunct="1">
              <a:buNone/>
            </a:pPr>
            <a:r>
              <a:rPr lang="en-US" altLang="zh-CN" sz="3200" strike="noStrike" noProof="1">
                <a:latin typeface="Arial" panose="020B0604020202020204" pitchFamily="34" charset="0"/>
                <a:ea typeface="宋体" panose="02010600030101010101" pitchFamily="2" charset="-122"/>
              </a:rPr>
              <a:t>   C. a handshake</a:t>
            </a:r>
            <a:endParaRPr lang="en-US" altLang="zh-CN" sz="3200" strike="noStrike" noProof="1">
              <a:latin typeface="Arial" panose="020B0604020202020204" pitchFamily="34" charset="0"/>
              <a:ea typeface="宋体" panose="02010600030101010101" pitchFamily="2" charset="-122"/>
            </a:endParaRPr>
          </a:p>
          <a:p>
            <a:pPr marL="0" algn="l" defTabSz="914400" eaLnBrk="1" fontAlgn="base" hangingPunct="1">
              <a:buNone/>
            </a:pPr>
            <a:r>
              <a:rPr lang="en-US" altLang="zh-CN" sz="3200" strike="noStrike" noProof="1">
                <a:latin typeface="Arial" panose="020B0604020202020204" pitchFamily="34" charset="0"/>
                <a:ea typeface="宋体" panose="02010600030101010101" pitchFamily="2" charset="-122"/>
              </a:rPr>
              <a:t>   D. winking</a:t>
            </a:r>
            <a:endParaRPr lang="en-US" altLang="zh-CN" sz="3200" strike="noStrike" noProof="1">
              <a:latin typeface="Arial" panose="020B0604020202020204" pitchFamily="34" charset="0"/>
              <a:ea typeface="宋体" panose="02010600030101010101" pitchFamily="2" charset="-122"/>
            </a:endParaRPr>
          </a:p>
          <a:p>
            <a:pPr marL="0" algn="l" defTabSz="914400" eaLnBrk="1" fontAlgn="base" hangingPunct="1">
              <a:buNone/>
            </a:pPr>
            <a:r>
              <a:rPr lang="en-US" altLang="zh-CN" sz="3200" strike="noStrike" noProof="1">
                <a:latin typeface="Arial" panose="020B0604020202020204" pitchFamily="34" charset="0"/>
                <a:ea typeface="宋体" panose="02010600030101010101" pitchFamily="2" charset="-122"/>
              </a:rPr>
              <a:t>   E. a hug or kiss on the cheek</a:t>
            </a:r>
            <a:endParaRPr lang="en-US" altLang="zh-CN" sz="3200" strike="noStrike" noProof="1">
              <a:latin typeface="Times New Roman" panose="02020603050405020304" pitchFamily="18" charset="0"/>
              <a:ea typeface="宋体" panose="02010600030101010101" pitchFamily="2" charset="-122"/>
              <a:cs typeface="Times New Roman" panose="02020603050405020304" pitchFamily="18" charset="0"/>
            </a:endParaRPr>
          </a:p>
          <a:p>
            <a:pPr marL="0" indent="0" fontAlgn="base">
              <a:buNone/>
            </a:pPr>
            <a:endParaRPr lang="en-US" altLang="zh-CN" sz="3200" strike="noStrike" noProof="1">
              <a:latin typeface="Times New Roman" panose="02020603050405020304" pitchFamily="18" charset="0"/>
              <a:ea typeface="宋体" panose="02010600030101010101" pitchFamily="2" charset="-122"/>
              <a:cs typeface="Times New Roman" panose="02020603050405020304" pitchFamily="18" charset="0"/>
            </a:endParaRPr>
          </a:p>
          <a:p>
            <a:pPr marL="0" indent="0" fontAlgn="base">
              <a:buNone/>
            </a:pPr>
            <a:endParaRPr lang="en-US" altLang="zh-CN" sz="2800" strike="noStrike" noProof="1">
              <a:ea typeface="宋体" panose="02010600030101010101" pitchFamily="2" charset="-122"/>
            </a:endParaRPr>
          </a:p>
          <a:p>
            <a:pPr fontAlgn="base"/>
            <a:endParaRPr lang="zh-CN" altLang="en-US" sz="1800" strike="noStrike" noProof="1" dirty="0">
              <a:ea typeface="宋体" panose="02010600030101010101" pitchFamily="2" charset="-122"/>
            </a:endParaRPr>
          </a:p>
        </p:txBody>
      </p:sp>
      <p:pic>
        <p:nvPicPr>
          <p:cNvPr id="589828" name="图片 589827" descr="MCj04325300000[1]"/>
          <p:cNvPicPr>
            <a:picLocks noChangeAspect="1"/>
          </p:cNvPicPr>
          <p:nvPr/>
        </p:nvPicPr>
        <p:blipFill>
          <a:blip r:embed="rId1"/>
          <a:stretch>
            <a:fillRect/>
          </a:stretch>
        </p:blipFill>
        <p:spPr>
          <a:xfrm>
            <a:off x="217488" y="2782888"/>
            <a:ext cx="685800" cy="4714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89828"/>
                                        </p:tgtEl>
                                        <p:attrNameLst>
                                          <p:attrName>style.visibility</p:attrName>
                                        </p:attrNameLst>
                                      </p:cBhvr>
                                      <p:to>
                                        <p:strVal val="visible"/>
                                      </p:to>
                                    </p:set>
                                    <p:animEffect transition="in" filter="dissolve">
                                      <p:cBhvr>
                                        <p:cTn id="7" dur="500"/>
                                        <p:tgtEl>
                                          <p:spTgt spid="5898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89828"/>
                                        </p:tgtEl>
                                        <p:attrNameLst>
                                          <p:attrName>style.visibility</p:attrName>
                                        </p:attrNameLst>
                                      </p:cBhvr>
                                      <p:to>
                                        <p:strVal val="visible"/>
                                      </p:to>
                                    </p:set>
                                    <p:anim calcmode="lin" valueType="num">
                                      <p:cBhvr additive="base">
                                        <p:cTn id="12" dur="500" fill="hold"/>
                                        <p:tgtEl>
                                          <p:spTgt spid="589828"/>
                                        </p:tgtEl>
                                        <p:attrNameLst>
                                          <p:attrName>ppt_x</p:attrName>
                                        </p:attrNameLst>
                                      </p:cBhvr>
                                      <p:tavLst>
                                        <p:tav tm="0">
                                          <p:val>
                                            <p:strVal val="#ppt_x"/>
                                          </p:val>
                                        </p:tav>
                                        <p:tav tm="100000">
                                          <p:val>
                                            <p:strVal val="#ppt_x"/>
                                          </p:val>
                                        </p:tav>
                                      </p:tavLst>
                                    </p:anim>
                                    <p:anim calcmode="lin" valueType="num">
                                      <p:cBhvr additive="base">
                                        <p:cTn id="13" dur="500" fill="hold"/>
                                        <p:tgtEl>
                                          <p:spTgt spid="5898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2"/>
          <p:cNvSpPr>
            <a:spLocks noGrp="1"/>
          </p:cNvSpPr>
          <p:nvPr>
            <p:ph type="title"/>
          </p:nvPr>
        </p:nvSpPr>
        <p:spPr>
          <a:xfrm>
            <a:off x="428625" y="0"/>
            <a:ext cx="7793038" cy="1143000"/>
          </a:xfrm>
          <a:ln/>
        </p:spPr>
        <p:txBody>
          <a:bodyPr vert="horz" wrap="square" lIns="0" tIns="45720" rIns="0" bIns="0" anchor="b"/>
          <a:p>
            <a:pPr eaLnBrk="1" hangingPunct="1"/>
            <a:r>
              <a:rPr lang="en-US" altLang="zh-CN" sz="5400" b="1" dirty="0"/>
              <a:t>Napkins</a:t>
            </a:r>
            <a:endParaRPr lang="zh-CN" altLang="en-US" sz="5400" b="1" dirty="0">
              <a:solidFill>
                <a:srgbClr val="000066"/>
              </a:solidFill>
            </a:endParaRPr>
          </a:p>
        </p:txBody>
      </p:sp>
      <p:pic>
        <p:nvPicPr>
          <p:cNvPr id="59394" name="Picture 3" descr="060924192744155"/>
          <p:cNvPicPr>
            <a:picLocks noChangeAspect="1"/>
          </p:cNvPicPr>
          <p:nvPr/>
        </p:nvPicPr>
        <p:blipFill>
          <a:blip r:embed="rId1"/>
          <a:stretch>
            <a:fillRect/>
          </a:stretch>
        </p:blipFill>
        <p:spPr>
          <a:xfrm>
            <a:off x="971550" y="1196975"/>
            <a:ext cx="5832475" cy="5148263"/>
          </a:xfrm>
          <a:prstGeom prst="rect">
            <a:avLst/>
          </a:prstGeom>
          <a:noFill/>
          <a:ln w="9525">
            <a:noFill/>
          </a:ln>
        </p:spPr>
      </p:pic>
      <p:sp>
        <p:nvSpPr>
          <p:cNvPr id="186372" name="AutoShape 4"/>
          <p:cNvSpPr/>
          <p:nvPr/>
        </p:nvSpPr>
        <p:spPr>
          <a:xfrm>
            <a:off x="2771775" y="2420938"/>
            <a:ext cx="2447925" cy="2016125"/>
          </a:xfrm>
          <a:custGeom>
            <a:avLst/>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6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bwMode="auto">
          <a:xfrm>
            <a:off x="214281" y="214289"/>
            <a:ext cx="8305800" cy="1143000"/>
          </a:xfrm>
          <a:ln>
            <a:miter lim="800000"/>
          </a:ln>
          <a:effectLst/>
          <a:sp3d prstMaterial="plastic"/>
        </p:spPr>
        <p:txBody>
          <a:bodyPr vert="horz" wrap="square" lIns="0" tIns="45720" rIns="0" bIns="0" numCol="1" anchor="b" anchorCtr="0" compatLnSpc="1">
            <a:normAutofit/>
            <a:scene3d>
              <a:camera prst="orthographicFront"/>
              <a:lightRig rig="freezing" dir="t">
                <a:rot lat="0" lon="0" rev="5640000"/>
              </a:lightRig>
            </a:scene3d>
            <a:sp3d prstMaterial="flat">
              <a:contourClr>
                <a:schemeClr val="tx2"/>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5400" b="1" i="0" u="none" strike="noStrike" kern="1200" cap="none" spc="0" normalizeH="0" baseline="0" noProof="0" dirty="0" smtClean="0">
                <a:ln>
                  <a:noFill/>
                </a:ln>
                <a:solidFill>
                  <a:schemeClr val="tx2"/>
                </a:solidFill>
                <a:effectLst/>
                <a:uLnTx/>
                <a:uFillTx/>
                <a:latin typeface="+mj-lt"/>
                <a:ea typeface="+mj-ea"/>
                <a:cs typeface="+mj-cs"/>
              </a:rPr>
              <a:t>Napkins</a:t>
            </a: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7346" name="内容占位符 2"/>
          <p:cNvSpPr>
            <a:spLocks noGrp="1"/>
          </p:cNvSpPr>
          <p:nvPr>
            <p:ph idx="4294967295"/>
          </p:nvPr>
        </p:nvSpPr>
        <p:spPr>
          <a:xfrm>
            <a:off x="0" y="1214438"/>
            <a:ext cx="9001125" cy="4572000"/>
          </a:xfrm>
          <a:ln/>
        </p:spPr>
        <p:txBody>
          <a:bodyPr vert="horz" wrap="square" lIns="91440" tIns="45720" rIns="91440" bIns="45720" anchor="t"/>
          <a:p>
            <a:pPr>
              <a:buNone/>
            </a:pPr>
            <a:r>
              <a:rPr lang="en-US" altLang="zh-CN" dirty="0"/>
              <a:t> </a:t>
            </a:r>
            <a:endParaRPr lang="en-US" altLang="zh-CN" sz="3400" b="1" dirty="0"/>
          </a:p>
          <a:p>
            <a:pPr lvl="1"/>
            <a:r>
              <a:rPr lang="en-US" altLang="zh-CN" sz="2800" b="1" dirty="0"/>
              <a:t> The napkin should be placed on the thigh.</a:t>
            </a:r>
            <a:endParaRPr lang="en-US" altLang="zh-CN" sz="2800" b="1" dirty="0"/>
          </a:p>
          <a:p>
            <a:pPr lvl="1"/>
            <a:endParaRPr lang="en-US" altLang="zh-CN" sz="2800" b="1" dirty="0"/>
          </a:p>
          <a:p>
            <a:pPr lvl="1"/>
            <a:r>
              <a:rPr lang="en-US" altLang="zh-CN" sz="2800" b="1" dirty="0"/>
              <a:t>Napkin laid neatly on the back of your chair </a:t>
            </a:r>
            <a:endParaRPr lang="en-US" altLang="zh-CN" sz="2800" b="1" dirty="0"/>
          </a:p>
          <a:p>
            <a:pPr lvl="1">
              <a:buNone/>
            </a:pPr>
            <a:r>
              <a:rPr lang="en-US" altLang="zh-CN" sz="2800" b="1" dirty="0"/>
              <a:t>       ----“I will be right back.”</a:t>
            </a:r>
            <a:endParaRPr lang="en-US" altLang="zh-CN" sz="2800" b="1" dirty="0"/>
          </a:p>
          <a:p>
            <a:pPr lvl="1"/>
            <a:endParaRPr lang="en-US" altLang="zh-CN" sz="2800" b="1" dirty="0"/>
          </a:p>
          <a:p>
            <a:pPr lvl="1"/>
            <a:r>
              <a:rPr lang="en-US" altLang="zh-CN" sz="2800" b="1" dirty="0"/>
              <a:t>Napkin folded and placed to the left of your plate </a:t>
            </a:r>
            <a:endParaRPr lang="en-US" altLang="zh-CN" sz="2800" b="1" dirty="0"/>
          </a:p>
          <a:p>
            <a:pPr lvl="1">
              <a:buNone/>
            </a:pPr>
            <a:r>
              <a:rPr lang="en-US" altLang="zh-CN" sz="2800" b="1" dirty="0"/>
              <a:t>     ---- “I am finished.”</a:t>
            </a:r>
            <a:endParaRPr lang="en-US" altLang="zh-CN" sz="2800" b="1"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346">
                                            <p:txEl>
                                              <p:charRg st="2" end="45"/>
                                            </p:txEl>
                                          </p:spTgt>
                                        </p:tgtEl>
                                        <p:attrNameLst>
                                          <p:attrName>style.visibility</p:attrName>
                                        </p:attrNameLst>
                                      </p:cBhvr>
                                      <p:to>
                                        <p:strVal val="visible"/>
                                      </p:to>
                                    </p:set>
                                    <p:animEffect transition="in" filter="blinds(horizontal)">
                                      <p:cBhvr>
                                        <p:cTn id="7" dur="500"/>
                                        <p:tgtEl>
                                          <p:spTgt spid="57346">
                                            <p:txEl>
                                              <p:charRg st="2" end="4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346">
                                            <p:txEl>
                                              <p:charRg st="46" end="92"/>
                                            </p:txEl>
                                          </p:spTgt>
                                        </p:tgtEl>
                                        <p:attrNameLst>
                                          <p:attrName>style.visibility</p:attrName>
                                        </p:attrNameLst>
                                      </p:cBhvr>
                                      <p:to>
                                        <p:strVal val="visible"/>
                                      </p:to>
                                    </p:set>
                                    <p:animEffect transition="in" filter="blinds(horizontal)">
                                      <p:cBhvr>
                                        <p:cTn id="12" dur="500"/>
                                        <p:tgtEl>
                                          <p:spTgt spid="57346">
                                            <p:txEl>
                                              <p:charRg st="46" end="9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7346">
                                            <p:txEl>
                                              <p:charRg st="92" end="127"/>
                                            </p:txEl>
                                          </p:spTgt>
                                        </p:tgtEl>
                                        <p:attrNameLst>
                                          <p:attrName>style.visibility</p:attrName>
                                        </p:attrNameLst>
                                      </p:cBhvr>
                                      <p:to>
                                        <p:strVal val="visible"/>
                                      </p:to>
                                    </p:set>
                                    <p:animEffect transition="in" filter="blinds(horizontal)">
                                      <p:cBhvr>
                                        <p:cTn id="17" dur="500"/>
                                        <p:tgtEl>
                                          <p:spTgt spid="57346">
                                            <p:txEl>
                                              <p:charRg st="92" end="12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7346">
                                            <p:txEl>
                                              <p:charRg st="128" end="180"/>
                                            </p:txEl>
                                          </p:spTgt>
                                        </p:tgtEl>
                                        <p:attrNameLst>
                                          <p:attrName>style.visibility</p:attrName>
                                        </p:attrNameLst>
                                      </p:cBhvr>
                                      <p:to>
                                        <p:strVal val="visible"/>
                                      </p:to>
                                    </p:set>
                                    <p:animEffect transition="in" filter="blinds(horizontal)">
                                      <p:cBhvr>
                                        <p:cTn id="22" dur="500"/>
                                        <p:tgtEl>
                                          <p:spTgt spid="57346">
                                            <p:txEl>
                                              <p:charRg st="128" end="18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7346">
                                            <p:txEl>
                                              <p:charRg st="180" end="207"/>
                                            </p:txEl>
                                          </p:spTgt>
                                        </p:tgtEl>
                                        <p:attrNameLst>
                                          <p:attrName>style.visibility</p:attrName>
                                        </p:attrNameLst>
                                      </p:cBhvr>
                                      <p:to>
                                        <p:strVal val="visible"/>
                                      </p:to>
                                    </p:set>
                                    <p:animEffect transition="in" filter="blinds(horizontal)">
                                      <p:cBhvr>
                                        <p:cTn id="27" dur="500"/>
                                        <p:tgtEl>
                                          <p:spTgt spid="57346">
                                            <p:txEl>
                                              <p:charRg st="180" end="20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Rectangle 2"/>
          <p:cNvSpPr>
            <a:spLocks noGrp="1"/>
          </p:cNvSpPr>
          <p:nvPr>
            <p:ph type="title"/>
          </p:nvPr>
        </p:nvSpPr>
        <p:spPr>
          <a:xfrm>
            <a:off x="1547813" y="333375"/>
            <a:ext cx="5400675" cy="1143000"/>
          </a:xfrm>
          <a:solidFill>
            <a:srgbClr val="70FC7D"/>
          </a:solidFill>
          <a:ln/>
        </p:spPr>
        <p:txBody>
          <a:bodyPr vert="horz" wrap="square" lIns="0" tIns="45720" rIns="0" bIns="0" anchor="b"/>
          <a:p>
            <a:pPr algn="ctr" eaLnBrk="1" hangingPunct="1"/>
            <a:r>
              <a:rPr lang="zh-CN" altLang="en-US" sz="5400" b="1" dirty="0"/>
              <a:t>酒具与品酒</a:t>
            </a:r>
            <a:endParaRPr lang="zh-CN" altLang="en-US" sz="5400" b="1" dirty="0"/>
          </a:p>
        </p:txBody>
      </p:sp>
      <p:pic>
        <p:nvPicPr>
          <p:cNvPr id="61442" name="Picture 3" descr="092"/>
          <p:cNvPicPr>
            <a:picLocks noGrp="1" noChangeAspect="1"/>
          </p:cNvPicPr>
          <p:nvPr>
            <p:ph idx="1"/>
          </p:nvPr>
        </p:nvPicPr>
        <p:blipFill>
          <a:blip r:embed="rId1"/>
          <a:stretch>
            <a:fillRect/>
          </a:stretch>
        </p:blipFill>
        <p:spPr>
          <a:xfrm>
            <a:off x="388938" y="2420938"/>
            <a:ext cx="3794125" cy="4165600"/>
          </a:xfrm>
          <a:ln/>
        </p:spPr>
      </p:pic>
      <p:pic>
        <p:nvPicPr>
          <p:cNvPr id="61443" name="Picture 4" descr="11352"/>
          <p:cNvPicPr>
            <a:picLocks noChangeAspect="1"/>
          </p:cNvPicPr>
          <p:nvPr/>
        </p:nvPicPr>
        <p:blipFill>
          <a:blip r:embed="rId2"/>
          <a:stretch>
            <a:fillRect/>
          </a:stretch>
        </p:blipFill>
        <p:spPr>
          <a:xfrm>
            <a:off x="4932363" y="2565400"/>
            <a:ext cx="3887787" cy="4076700"/>
          </a:xfrm>
          <a:prstGeom prst="rect">
            <a:avLst/>
          </a:prstGeom>
          <a:noFill/>
          <a:ln w="9525">
            <a:noFill/>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Rectangle 2"/>
          <p:cNvSpPr>
            <a:spLocks noGrp="1"/>
          </p:cNvSpPr>
          <p:nvPr>
            <p:ph idx="1"/>
          </p:nvPr>
        </p:nvSpPr>
        <p:spPr>
          <a:xfrm>
            <a:off x="250825" y="260350"/>
            <a:ext cx="8569325" cy="1268413"/>
          </a:xfrm>
          <a:ln/>
        </p:spPr>
        <p:txBody>
          <a:bodyPr vert="horz" wrap="square" lIns="91440" tIns="45720" rIns="91440" bIns="45720" anchor="t"/>
          <a:p>
            <a:pPr eaLnBrk="1" hangingPunct="1">
              <a:buFont typeface="Wingdings" panose="05000000000000000000" pitchFamily="2" charset="2"/>
              <a:buNone/>
            </a:pPr>
            <a:r>
              <a:rPr lang="en-US" altLang="zh-CN" b="1" dirty="0"/>
              <a:t> (1)</a:t>
            </a:r>
            <a:r>
              <a:rPr lang="zh-CN" altLang="en-US" b="1" dirty="0"/>
              <a:t>白葡萄、 </a:t>
            </a:r>
            <a:r>
              <a:rPr lang="en-US" altLang="zh-CN" b="1" dirty="0"/>
              <a:t>(2)</a:t>
            </a:r>
            <a:r>
              <a:rPr lang="zh-CN" altLang="en-US" b="1" dirty="0"/>
              <a:t>红葡萄、</a:t>
            </a:r>
            <a:r>
              <a:rPr lang="en-US" altLang="zh-CN" b="1" dirty="0"/>
              <a:t>(3)</a:t>
            </a:r>
            <a:r>
              <a:rPr lang="zh-CN" altLang="en-US" b="1" dirty="0"/>
              <a:t>白兰地、</a:t>
            </a:r>
            <a:r>
              <a:rPr lang="en-US" altLang="zh-CN" b="1" dirty="0"/>
              <a:t>(4)</a:t>
            </a:r>
            <a:r>
              <a:rPr lang="zh-CN" altLang="en-US" b="1" dirty="0"/>
              <a:t>威士忌、</a:t>
            </a:r>
            <a:r>
              <a:rPr lang="en-US" altLang="zh-CN" b="1" dirty="0"/>
              <a:t>(5)</a:t>
            </a:r>
            <a:r>
              <a:rPr lang="zh-CN" altLang="en-US" b="1" dirty="0"/>
              <a:t>啤酒、</a:t>
            </a:r>
            <a:r>
              <a:rPr lang="en-US" altLang="zh-CN" b="1" dirty="0"/>
              <a:t>(6)</a:t>
            </a:r>
            <a:r>
              <a:rPr lang="zh-CN" altLang="en-US" b="1" dirty="0"/>
              <a:t>鸡尾酒、</a:t>
            </a:r>
            <a:r>
              <a:rPr lang="en-US" altLang="zh-CN" b="1" dirty="0"/>
              <a:t>(7)</a:t>
            </a:r>
            <a:r>
              <a:rPr lang="zh-CN" altLang="en-US" b="1" dirty="0"/>
              <a:t>水杯、</a:t>
            </a:r>
            <a:r>
              <a:rPr lang="en-US" altLang="zh-CN" b="1" dirty="0"/>
              <a:t>(8)</a:t>
            </a:r>
            <a:r>
              <a:rPr lang="zh-CN" altLang="en-US" b="1" dirty="0"/>
              <a:t>甜酒、</a:t>
            </a:r>
            <a:r>
              <a:rPr lang="en-US" altLang="zh-CN" b="1" dirty="0"/>
              <a:t>(9)</a:t>
            </a:r>
            <a:r>
              <a:rPr lang="zh-CN" altLang="en-US" b="1" dirty="0"/>
              <a:t>冰激凌、</a:t>
            </a:r>
            <a:r>
              <a:rPr lang="en-US" altLang="zh-CN" b="1" dirty="0"/>
              <a:t>(10)</a:t>
            </a:r>
            <a:r>
              <a:rPr lang="zh-CN" altLang="en-US" b="1" dirty="0"/>
              <a:t>香槟</a:t>
            </a:r>
            <a:endParaRPr lang="zh-CN" altLang="en-US" b="1" dirty="0"/>
          </a:p>
        </p:txBody>
      </p:sp>
      <p:pic>
        <p:nvPicPr>
          <p:cNvPr id="62466" name="Picture 3" descr="DSC04318"/>
          <p:cNvPicPr>
            <a:picLocks noChangeAspect="1"/>
          </p:cNvPicPr>
          <p:nvPr/>
        </p:nvPicPr>
        <p:blipFill>
          <a:blip r:embed="rId1"/>
          <a:stretch>
            <a:fillRect/>
          </a:stretch>
        </p:blipFill>
        <p:spPr>
          <a:xfrm>
            <a:off x="323850" y="1268413"/>
            <a:ext cx="8277225" cy="5589587"/>
          </a:xfrm>
          <a:prstGeom prst="rect">
            <a:avLst/>
          </a:prstGeom>
          <a:noFill/>
          <a:ln w="9525">
            <a:noFill/>
          </a:ln>
        </p:spPr>
      </p:pic>
      <p:sp>
        <p:nvSpPr>
          <p:cNvPr id="62467" name="Text Box 4"/>
          <p:cNvSpPr txBox="1"/>
          <p:nvPr/>
        </p:nvSpPr>
        <p:spPr>
          <a:xfrm>
            <a:off x="755650" y="2565400"/>
            <a:ext cx="360363" cy="701675"/>
          </a:xfrm>
          <a:prstGeom prst="rect">
            <a:avLst/>
          </a:prstGeom>
          <a:noFill/>
          <a:ln w="9525">
            <a:noFill/>
          </a:ln>
        </p:spPr>
        <p:txBody>
          <a:bodyPr anchor="t">
            <a:spAutoFit/>
          </a:bodyPr>
          <a:p>
            <a:pPr algn="ctr">
              <a:spcBef>
                <a:spcPct val="50000"/>
              </a:spcBef>
            </a:pPr>
            <a:r>
              <a:rPr lang="en-US" altLang="zh-CN" sz="4000" dirty="0">
                <a:solidFill>
                  <a:schemeClr val="tx2"/>
                </a:solidFill>
                <a:latin typeface="Verdana" panose="020B0604030504040204" pitchFamily="34" charset="0"/>
                <a:ea typeface="宋体" panose="02010600030101010101" pitchFamily="2" charset="-122"/>
              </a:rPr>
              <a:t>1</a:t>
            </a:r>
            <a:endParaRPr lang="en-US" altLang="zh-CN" sz="4000" dirty="0">
              <a:solidFill>
                <a:schemeClr val="tx2"/>
              </a:solidFill>
              <a:latin typeface="Verdana" panose="020B0604030504040204" pitchFamily="34" charset="0"/>
              <a:ea typeface="宋体" panose="02010600030101010101" pitchFamily="2" charset="-122"/>
            </a:endParaRPr>
          </a:p>
        </p:txBody>
      </p:sp>
      <p:sp>
        <p:nvSpPr>
          <p:cNvPr id="62468" name="Text Box 5"/>
          <p:cNvSpPr txBox="1"/>
          <p:nvPr/>
        </p:nvSpPr>
        <p:spPr>
          <a:xfrm>
            <a:off x="2124075" y="2565400"/>
            <a:ext cx="504825" cy="701675"/>
          </a:xfrm>
          <a:prstGeom prst="rect">
            <a:avLst/>
          </a:prstGeom>
          <a:noFill/>
          <a:ln w="9525">
            <a:noFill/>
          </a:ln>
        </p:spPr>
        <p:txBody>
          <a:bodyPr anchor="t">
            <a:spAutoFit/>
          </a:bodyPr>
          <a:p>
            <a:pPr algn="ctr">
              <a:spcBef>
                <a:spcPct val="50000"/>
              </a:spcBef>
            </a:pPr>
            <a:r>
              <a:rPr lang="en-US" altLang="zh-CN" sz="4000" dirty="0">
                <a:solidFill>
                  <a:schemeClr val="tx2"/>
                </a:solidFill>
                <a:latin typeface="Verdana" panose="020B0604030504040204" pitchFamily="34" charset="0"/>
                <a:ea typeface="宋体" panose="02010600030101010101" pitchFamily="2" charset="-122"/>
              </a:rPr>
              <a:t>2</a:t>
            </a:r>
            <a:endParaRPr lang="en-US" altLang="zh-CN" sz="4000" dirty="0">
              <a:solidFill>
                <a:schemeClr val="tx2"/>
              </a:solidFill>
              <a:latin typeface="Verdana" panose="020B0604030504040204" pitchFamily="34" charset="0"/>
              <a:ea typeface="宋体" panose="02010600030101010101" pitchFamily="2" charset="-122"/>
            </a:endParaRPr>
          </a:p>
        </p:txBody>
      </p:sp>
      <p:sp>
        <p:nvSpPr>
          <p:cNvPr id="62469" name="Text Box 6"/>
          <p:cNvSpPr txBox="1"/>
          <p:nvPr/>
        </p:nvSpPr>
        <p:spPr>
          <a:xfrm>
            <a:off x="3276600" y="2636838"/>
            <a:ext cx="576263" cy="701675"/>
          </a:xfrm>
          <a:prstGeom prst="rect">
            <a:avLst/>
          </a:prstGeom>
          <a:noFill/>
          <a:ln w="9525">
            <a:noFill/>
          </a:ln>
        </p:spPr>
        <p:txBody>
          <a:bodyPr anchor="t">
            <a:spAutoFit/>
          </a:bodyPr>
          <a:p>
            <a:pPr algn="ctr">
              <a:spcBef>
                <a:spcPct val="50000"/>
              </a:spcBef>
            </a:pPr>
            <a:r>
              <a:rPr lang="en-US" altLang="zh-CN" sz="4000" dirty="0">
                <a:solidFill>
                  <a:schemeClr val="tx2"/>
                </a:solidFill>
                <a:latin typeface="Verdana" panose="020B0604030504040204" pitchFamily="34" charset="0"/>
                <a:ea typeface="宋体" panose="02010600030101010101" pitchFamily="2" charset="-122"/>
              </a:rPr>
              <a:t>3</a:t>
            </a:r>
            <a:endParaRPr lang="en-US" altLang="zh-CN" sz="4000" dirty="0">
              <a:solidFill>
                <a:schemeClr val="tx2"/>
              </a:solidFill>
              <a:latin typeface="Verdana" panose="020B0604030504040204" pitchFamily="34" charset="0"/>
              <a:ea typeface="宋体" panose="02010600030101010101" pitchFamily="2" charset="-122"/>
            </a:endParaRPr>
          </a:p>
        </p:txBody>
      </p:sp>
      <p:sp>
        <p:nvSpPr>
          <p:cNvPr id="62470" name="Text Box 7"/>
          <p:cNvSpPr txBox="1"/>
          <p:nvPr/>
        </p:nvSpPr>
        <p:spPr>
          <a:xfrm>
            <a:off x="4859338" y="2565400"/>
            <a:ext cx="360362" cy="701675"/>
          </a:xfrm>
          <a:prstGeom prst="rect">
            <a:avLst/>
          </a:prstGeom>
          <a:noFill/>
          <a:ln w="9525">
            <a:noFill/>
          </a:ln>
        </p:spPr>
        <p:txBody>
          <a:bodyPr anchor="t">
            <a:spAutoFit/>
          </a:bodyPr>
          <a:p>
            <a:pPr algn="ctr">
              <a:spcBef>
                <a:spcPct val="50000"/>
              </a:spcBef>
            </a:pPr>
            <a:r>
              <a:rPr lang="en-US" altLang="zh-CN" sz="4000" dirty="0">
                <a:solidFill>
                  <a:schemeClr val="tx2"/>
                </a:solidFill>
                <a:latin typeface="Verdana" panose="020B0604030504040204" pitchFamily="34" charset="0"/>
                <a:ea typeface="宋体" panose="02010600030101010101" pitchFamily="2" charset="-122"/>
              </a:rPr>
              <a:t>4</a:t>
            </a:r>
            <a:endParaRPr lang="en-US" altLang="zh-CN" sz="4000" dirty="0">
              <a:solidFill>
                <a:schemeClr val="tx2"/>
              </a:solidFill>
              <a:latin typeface="Verdana" panose="020B0604030504040204" pitchFamily="34" charset="0"/>
              <a:ea typeface="宋体" panose="02010600030101010101" pitchFamily="2" charset="-122"/>
            </a:endParaRPr>
          </a:p>
        </p:txBody>
      </p:sp>
      <p:sp>
        <p:nvSpPr>
          <p:cNvPr id="62471" name="Text Box 8"/>
          <p:cNvSpPr txBox="1"/>
          <p:nvPr/>
        </p:nvSpPr>
        <p:spPr>
          <a:xfrm>
            <a:off x="8172450" y="2565400"/>
            <a:ext cx="504825" cy="701675"/>
          </a:xfrm>
          <a:prstGeom prst="rect">
            <a:avLst/>
          </a:prstGeom>
          <a:noFill/>
          <a:ln w="9525">
            <a:noFill/>
          </a:ln>
        </p:spPr>
        <p:txBody>
          <a:bodyPr anchor="t">
            <a:spAutoFit/>
          </a:bodyPr>
          <a:p>
            <a:pPr algn="ctr">
              <a:spcBef>
                <a:spcPct val="50000"/>
              </a:spcBef>
            </a:pPr>
            <a:r>
              <a:rPr lang="en-US" altLang="zh-CN" sz="4000" dirty="0">
                <a:solidFill>
                  <a:schemeClr val="tx2"/>
                </a:solidFill>
                <a:latin typeface="Verdana" panose="020B0604030504040204" pitchFamily="34" charset="0"/>
                <a:ea typeface="宋体" panose="02010600030101010101" pitchFamily="2" charset="-122"/>
              </a:rPr>
              <a:t>5</a:t>
            </a:r>
            <a:endParaRPr lang="en-US" altLang="zh-CN" sz="4000" dirty="0">
              <a:solidFill>
                <a:schemeClr val="tx2"/>
              </a:solidFill>
              <a:latin typeface="Verdana" panose="020B0604030504040204" pitchFamily="34" charset="0"/>
              <a:ea typeface="宋体" panose="02010600030101010101" pitchFamily="2" charset="-122"/>
            </a:endParaRPr>
          </a:p>
        </p:txBody>
      </p:sp>
      <p:sp>
        <p:nvSpPr>
          <p:cNvPr id="62472" name="Text Box 9"/>
          <p:cNvSpPr txBox="1"/>
          <p:nvPr/>
        </p:nvSpPr>
        <p:spPr>
          <a:xfrm>
            <a:off x="1187450" y="3500438"/>
            <a:ext cx="504825" cy="701675"/>
          </a:xfrm>
          <a:prstGeom prst="rect">
            <a:avLst/>
          </a:prstGeom>
          <a:noFill/>
          <a:ln w="9525">
            <a:noFill/>
          </a:ln>
        </p:spPr>
        <p:txBody>
          <a:bodyPr anchor="t">
            <a:spAutoFit/>
          </a:bodyPr>
          <a:p>
            <a:pPr algn="ctr">
              <a:spcBef>
                <a:spcPct val="50000"/>
              </a:spcBef>
            </a:pPr>
            <a:r>
              <a:rPr lang="en-US" altLang="zh-CN" sz="4000" dirty="0">
                <a:solidFill>
                  <a:schemeClr val="tx2"/>
                </a:solidFill>
                <a:latin typeface="Verdana" panose="020B0604030504040204" pitchFamily="34" charset="0"/>
                <a:ea typeface="宋体" panose="02010600030101010101" pitchFamily="2" charset="-122"/>
              </a:rPr>
              <a:t>6</a:t>
            </a:r>
            <a:endParaRPr lang="en-US" altLang="zh-CN" sz="4000" dirty="0">
              <a:solidFill>
                <a:schemeClr val="tx2"/>
              </a:solidFill>
              <a:latin typeface="Verdana" panose="020B0604030504040204" pitchFamily="34" charset="0"/>
              <a:ea typeface="宋体" panose="02010600030101010101" pitchFamily="2" charset="-122"/>
            </a:endParaRPr>
          </a:p>
        </p:txBody>
      </p:sp>
      <p:sp>
        <p:nvSpPr>
          <p:cNvPr id="62473" name="Text Box 10"/>
          <p:cNvSpPr txBox="1"/>
          <p:nvPr/>
        </p:nvSpPr>
        <p:spPr>
          <a:xfrm>
            <a:off x="2555875" y="3716338"/>
            <a:ext cx="431800" cy="701675"/>
          </a:xfrm>
          <a:prstGeom prst="rect">
            <a:avLst/>
          </a:prstGeom>
          <a:noFill/>
          <a:ln w="9525">
            <a:noFill/>
          </a:ln>
        </p:spPr>
        <p:txBody>
          <a:bodyPr anchor="t">
            <a:spAutoFit/>
          </a:bodyPr>
          <a:p>
            <a:pPr algn="ctr">
              <a:spcBef>
                <a:spcPct val="50000"/>
              </a:spcBef>
            </a:pPr>
            <a:r>
              <a:rPr lang="en-US" altLang="zh-CN" sz="4000" dirty="0">
                <a:solidFill>
                  <a:schemeClr val="tx2"/>
                </a:solidFill>
                <a:latin typeface="Verdana" panose="020B0604030504040204" pitchFamily="34" charset="0"/>
                <a:ea typeface="宋体" panose="02010600030101010101" pitchFamily="2" charset="-122"/>
              </a:rPr>
              <a:t>7</a:t>
            </a:r>
            <a:endParaRPr lang="en-US" altLang="zh-CN" sz="4000" dirty="0">
              <a:solidFill>
                <a:schemeClr val="tx2"/>
              </a:solidFill>
              <a:latin typeface="Verdana" panose="020B0604030504040204" pitchFamily="34" charset="0"/>
              <a:ea typeface="宋体" panose="02010600030101010101" pitchFamily="2" charset="-122"/>
            </a:endParaRPr>
          </a:p>
        </p:txBody>
      </p:sp>
      <p:sp>
        <p:nvSpPr>
          <p:cNvPr id="62474" name="Text Box 11"/>
          <p:cNvSpPr txBox="1"/>
          <p:nvPr/>
        </p:nvSpPr>
        <p:spPr>
          <a:xfrm>
            <a:off x="3851275" y="3716338"/>
            <a:ext cx="431800" cy="701675"/>
          </a:xfrm>
          <a:prstGeom prst="rect">
            <a:avLst/>
          </a:prstGeom>
          <a:noFill/>
          <a:ln w="9525">
            <a:noFill/>
          </a:ln>
        </p:spPr>
        <p:txBody>
          <a:bodyPr anchor="t">
            <a:spAutoFit/>
          </a:bodyPr>
          <a:p>
            <a:pPr algn="ctr">
              <a:spcBef>
                <a:spcPct val="50000"/>
              </a:spcBef>
            </a:pPr>
            <a:r>
              <a:rPr lang="en-US" altLang="zh-CN" sz="4000" dirty="0">
                <a:solidFill>
                  <a:schemeClr val="tx2"/>
                </a:solidFill>
                <a:latin typeface="Verdana" panose="020B0604030504040204" pitchFamily="34" charset="0"/>
                <a:ea typeface="宋体" panose="02010600030101010101" pitchFamily="2" charset="-122"/>
              </a:rPr>
              <a:t>8</a:t>
            </a:r>
            <a:endParaRPr lang="en-US" altLang="zh-CN" sz="4000" dirty="0">
              <a:solidFill>
                <a:schemeClr val="tx2"/>
              </a:solidFill>
              <a:latin typeface="Verdana" panose="020B0604030504040204" pitchFamily="34" charset="0"/>
              <a:ea typeface="宋体" panose="02010600030101010101" pitchFamily="2" charset="-122"/>
            </a:endParaRPr>
          </a:p>
        </p:txBody>
      </p:sp>
      <p:sp>
        <p:nvSpPr>
          <p:cNvPr id="62475" name="Text Box 12"/>
          <p:cNvSpPr txBox="1"/>
          <p:nvPr/>
        </p:nvSpPr>
        <p:spPr>
          <a:xfrm>
            <a:off x="5580063" y="4005263"/>
            <a:ext cx="431800" cy="701675"/>
          </a:xfrm>
          <a:prstGeom prst="rect">
            <a:avLst/>
          </a:prstGeom>
          <a:noFill/>
          <a:ln w="9525">
            <a:noFill/>
          </a:ln>
        </p:spPr>
        <p:txBody>
          <a:bodyPr anchor="t">
            <a:spAutoFit/>
          </a:bodyPr>
          <a:p>
            <a:pPr algn="ctr">
              <a:spcBef>
                <a:spcPct val="50000"/>
              </a:spcBef>
            </a:pPr>
            <a:r>
              <a:rPr lang="en-US" altLang="zh-CN" sz="4000" dirty="0">
                <a:solidFill>
                  <a:schemeClr val="tx2"/>
                </a:solidFill>
                <a:latin typeface="Verdana" panose="020B0604030504040204" pitchFamily="34" charset="0"/>
                <a:ea typeface="宋体" panose="02010600030101010101" pitchFamily="2" charset="-122"/>
              </a:rPr>
              <a:t>9</a:t>
            </a:r>
            <a:endParaRPr lang="en-US" altLang="zh-CN" sz="4000" dirty="0">
              <a:solidFill>
                <a:schemeClr val="tx2"/>
              </a:solidFill>
              <a:latin typeface="Verdana" panose="020B0604030504040204" pitchFamily="34" charset="0"/>
              <a:ea typeface="宋体" panose="02010600030101010101" pitchFamily="2" charset="-122"/>
            </a:endParaRPr>
          </a:p>
        </p:txBody>
      </p:sp>
      <p:sp>
        <p:nvSpPr>
          <p:cNvPr id="62476" name="Text Box 13"/>
          <p:cNvSpPr txBox="1"/>
          <p:nvPr/>
        </p:nvSpPr>
        <p:spPr>
          <a:xfrm>
            <a:off x="7740650" y="4652963"/>
            <a:ext cx="863600" cy="609600"/>
          </a:xfrm>
          <a:prstGeom prst="rect">
            <a:avLst/>
          </a:prstGeom>
          <a:noFill/>
          <a:ln w="9525">
            <a:noFill/>
          </a:ln>
        </p:spPr>
        <p:txBody>
          <a:bodyPr anchor="t">
            <a:spAutoFit/>
          </a:bodyPr>
          <a:p>
            <a:pPr algn="ctr">
              <a:spcBef>
                <a:spcPct val="50000"/>
              </a:spcBef>
            </a:pPr>
            <a:r>
              <a:rPr lang="en-US" altLang="zh-CN" sz="3400" dirty="0">
                <a:solidFill>
                  <a:schemeClr val="tx2"/>
                </a:solidFill>
                <a:latin typeface="Verdana" panose="020B0604030504040204" pitchFamily="34" charset="0"/>
                <a:ea typeface="宋体" panose="02010600030101010101" pitchFamily="2" charset="-122"/>
              </a:rPr>
              <a:t>10</a:t>
            </a:r>
            <a:endParaRPr lang="en-US" altLang="zh-CN" sz="3400" dirty="0">
              <a:solidFill>
                <a:schemeClr val="tx2"/>
              </a:solidFill>
              <a:latin typeface="Verdana" panose="020B0604030504040204" pitchFamily="34" charset="0"/>
              <a:ea typeface="宋体" panose="02010600030101010101" pitchFamily="2" charset="-122"/>
            </a:endParaRPr>
          </a:p>
        </p:txBody>
      </p:sp>
      <p:sp>
        <p:nvSpPr>
          <p:cNvPr id="190478" name="Rectangle 14"/>
          <p:cNvSpPr/>
          <p:nvPr/>
        </p:nvSpPr>
        <p:spPr>
          <a:xfrm>
            <a:off x="0" y="0"/>
            <a:ext cx="9144000" cy="1554163"/>
          </a:xfrm>
          <a:prstGeom prst="rect">
            <a:avLst/>
          </a:prstGeom>
          <a:noFill/>
          <a:ln w="9525">
            <a:noFill/>
          </a:ln>
        </p:spPr>
        <p:txBody>
          <a:bodyPr anchor="t">
            <a:spAutoFit/>
          </a:bodyPr>
          <a:p>
            <a:pPr algn="ctr"/>
            <a:r>
              <a:rPr lang="zh-CN" altLang="en-US" sz="3200" dirty="0">
                <a:latin typeface="Verdana" panose="020B0604030504040204" pitchFamily="34" charset="0"/>
                <a:ea typeface="宋体" panose="02010600030101010101" pitchFamily="2" charset="-122"/>
              </a:rPr>
              <a:t>白葡萄酒、水杯、威士忌、鸡尾酒、白兰地</a:t>
            </a:r>
            <a:endParaRPr lang="zh-CN" altLang="en-US" sz="3200" dirty="0">
              <a:latin typeface="Verdana" panose="020B0604030504040204" pitchFamily="34" charset="0"/>
              <a:ea typeface="宋体" panose="02010600030101010101" pitchFamily="2" charset="-122"/>
            </a:endParaRPr>
          </a:p>
          <a:p>
            <a:pPr algn="ctr"/>
            <a:r>
              <a:rPr lang="zh-CN" altLang="en-US" sz="3200" dirty="0">
                <a:latin typeface="Verdana" panose="020B0604030504040204" pitchFamily="34" charset="0"/>
                <a:ea typeface="宋体" panose="02010600030101010101" pitchFamily="2" charset="-122"/>
              </a:rPr>
              <a:t>甜酒、  冰激凌、红葡萄酒、香槟、啤酒</a:t>
            </a:r>
            <a:endParaRPr lang="zh-CN" altLang="en-US" sz="3200" dirty="0">
              <a:latin typeface="Verdana" panose="020B0604030504040204" pitchFamily="34" charset="0"/>
              <a:ea typeface="宋体" panose="02010600030101010101" pitchFamily="2" charset="-122"/>
            </a:endParaRPr>
          </a:p>
          <a:p>
            <a:pPr algn="ctr"/>
            <a:endParaRPr lang="en-US" altLang="zh-CN" sz="3200" dirty="0">
              <a:latin typeface="Verdana" panose="020B0604030504040204" pitchFamily="34" charset="0"/>
              <a:ea typeface="宋体" panose="0201060003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90478"/>
                                        </p:tgtEl>
                                      </p:cBhvr>
                                    </p:animEffect>
                                    <p:set>
                                      <p:cBhvr>
                                        <p:cTn id="7" dur="1" fill="hold">
                                          <p:stCondLst>
                                            <p:cond delay="499"/>
                                          </p:stCondLst>
                                        </p:cTn>
                                        <p:tgtEl>
                                          <p:spTgt spid="190478"/>
                                        </p:tgtEl>
                                        <p:attrNameLst>
                                          <p:attrName>style.visibility</p:attrName>
                                        </p:attrNameLst>
                                      </p:cBhvr>
                                      <p:to>
                                        <p:strVal val="hidden"/>
                                      </p:to>
                                    </p:set>
                                  </p:childTnLst>
                                </p:cTn>
                              </p:par>
                              <p:par>
                                <p:cTn id="8" presetID="2" presetClass="entr" presetSubtype="4" fill="hold" grpId="0" nodeType="withEffect">
                                  <p:stCondLst>
                                    <p:cond delay="0"/>
                                  </p:stCondLst>
                                  <p:childTnLst>
                                    <p:set>
                                      <p:cBhvr>
                                        <p:cTn id="9" dur="1" fill="hold">
                                          <p:stCondLst>
                                            <p:cond delay="0"/>
                                          </p:stCondLst>
                                        </p:cTn>
                                        <p:tgtEl>
                                          <p:spTgt spid="190466">
                                            <p:txEl>
                                              <p:charRg st="0" end="69"/>
                                            </p:txEl>
                                          </p:spTgt>
                                        </p:tgtEl>
                                        <p:attrNameLst>
                                          <p:attrName>style.visibility</p:attrName>
                                        </p:attrNameLst>
                                      </p:cBhvr>
                                      <p:to>
                                        <p:strVal val="visible"/>
                                      </p:to>
                                    </p:set>
                                    <p:anim calcmode="lin" valueType="num">
                                      <p:cBhvr additive="base">
                                        <p:cTn id="10" dur="500" fill="hold"/>
                                        <p:tgtEl>
                                          <p:spTgt spid="190466">
                                            <p:txEl>
                                              <p:charRg st="0" end="69"/>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90466">
                                            <p:txEl>
                                              <p:charRg st="0" end="6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build="p"/>
      <p:bldP spid="19047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Text Box 2"/>
          <p:cNvSpPr txBox="1"/>
          <p:nvPr/>
        </p:nvSpPr>
        <p:spPr>
          <a:xfrm>
            <a:off x="0" y="404813"/>
            <a:ext cx="5329238" cy="4518025"/>
          </a:xfrm>
          <a:prstGeom prst="rect">
            <a:avLst/>
          </a:prstGeom>
          <a:noFill/>
          <a:ln w="9525">
            <a:noFill/>
          </a:ln>
        </p:spPr>
        <p:txBody>
          <a:bodyPr anchor="t">
            <a:spAutoFit/>
          </a:bodyPr>
          <a:p>
            <a:pPr algn="ctr">
              <a:spcBef>
                <a:spcPct val="50000"/>
              </a:spcBef>
            </a:pPr>
            <a:r>
              <a:rPr lang="en-US" altLang="zh-CN" sz="3200" dirty="0">
                <a:solidFill>
                  <a:schemeClr val="tx2"/>
                </a:solidFill>
                <a:latin typeface="Verdana" panose="020B0604030504040204" pitchFamily="34" charset="0"/>
                <a:ea typeface="宋体" panose="02010600030101010101" pitchFamily="2" charset="-122"/>
              </a:rPr>
              <a:t>1.</a:t>
            </a:r>
            <a:r>
              <a:rPr lang="zh-CN" altLang="en-US" sz="3200" dirty="0">
                <a:solidFill>
                  <a:schemeClr val="tx2"/>
                </a:solidFill>
                <a:latin typeface="Verdana" panose="020B0604030504040204" pitchFamily="34" charset="0"/>
                <a:ea typeface="宋体" panose="02010600030101010101" pitchFamily="2" charset="-122"/>
              </a:rPr>
              <a:t>汽酒： （礼仪酒）香槟。</a:t>
            </a:r>
            <a:endParaRPr lang="zh-CN" altLang="en-US" sz="3200" dirty="0">
              <a:solidFill>
                <a:schemeClr val="tx2"/>
              </a:solidFill>
              <a:latin typeface="Verdana" panose="020B0604030504040204" pitchFamily="34" charset="0"/>
              <a:ea typeface="宋体" panose="02010600030101010101" pitchFamily="2" charset="-122"/>
            </a:endParaRPr>
          </a:p>
          <a:p>
            <a:pPr>
              <a:spcBef>
                <a:spcPct val="50000"/>
              </a:spcBef>
            </a:pPr>
            <a:r>
              <a:rPr lang="en-US" altLang="zh-CN" sz="3200" dirty="0">
                <a:solidFill>
                  <a:schemeClr val="tx2"/>
                </a:solidFill>
                <a:latin typeface="Verdana" panose="020B0604030504040204" pitchFamily="34" charset="0"/>
                <a:ea typeface="宋体" panose="02010600030101010101" pitchFamily="2" charset="-122"/>
              </a:rPr>
              <a:t>2.</a:t>
            </a:r>
            <a:r>
              <a:rPr lang="zh-CN" altLang="en-US" sz="3200" dirty="0">
                <a:solidFill>
                  <a:schemeClr val="tx2"/>
                </a:solidFill>
                <a:latin typeface="Verdana" panose="020B0604030504040204" pitchFamily="34" charset="0"/>
                <a:ea typeface="宋体" panose="02010600030101010101" pitchFamily="2" charset="-122"/>
              </a:rPr>
              <a:t>葡萄酒：</a:t>
            </a:r>
            <a:endParaRPr lang="zh-CN" altLang="en-US" sz="3200" dirty="0">
              <a:solidFill>
                <a:schemeClr val="tx2"/>
              </a:solidFill>
              <a:latin typeface="Verdana" panose="020B0604030504040204" pitchFamily="34" charset="0"/>
              <a:ea typeface="宋体" panose="02010600030101010101" pitchFamily="2" charset="-122"/>
            </a:endParaRPr>
          </a:p>
          <a:p>
            <a:pPr algn="ctr">
              <a:spcBef>
                <a:spcPct val="50000"/>
              </a:spcBef>
              <a:buClr>
                <a:srgbClr val="FF0000"/>
              </a:buClr>
              <a:buFont typeface="Wingdings" panose="05000000000000000000" pitchFamily="2" charset="2"/>
              <a:buChar char="ü"/>
            </a:pPr>
            <a:r>
              <a:rPr lang="zh-CN" altLang="en-US" sz="2800" dirty="0">
                <a:solidFill>
                  <a:schemeClr val="tx2"/>
                </a:solidFill>
                <a:latin typeface="Verdana" panose="020B0604030504040204" pitchFamily="34" charset="0"/>
                <a:ea typeface="宋体" panose="02010600030101010101" pitchFamily="2" charset="-122"/>
              </a:rPr>
              <a:t>配餐原则：红酒配红肉，</a:t>
            </a:r>
            <a:endParaRPr lang="zh-CN" altLang="en-US" sz="2800" dirty="0">
              <a:solidFill>
                <a:schemeClr val="tx2"/>
              </a:solidFill>
              <a:latin typeface="Verdana" panose="020B0604030504040204" pitchFamily="34" charset="0"/>
              <a:ea typeface="宋体" panose="02010600030101010101" pitchFamily="2" charset="-122"/>
            </a:endParaRPr>
          </a:p>
          <a:p>
            <a:pPr algn="ctr">
              <a:spcBef>
                <a:spcPct val="50000"/>
              </a:spcBef>
              <a:buClr>
                <a:srgbClr val="FF0000"/>
              </a:buClr>
              <a:buFont typeface="Wingdings" panose="05000000000000000000" pitchFamily="2" charset="2"/>
            </a:pPr>
            <a:r>
              <a:rPr lang="zh-CN" altLang="en-US" sz="2800" dirty="0">
                <a:solidFill>
                  <a:schemeClr val="tx2"/>
                </a:solidFill>
                <a:latin typeface="Verdana" panose="020B0604030504040204" pitchFamily="34" charset="0"/>
                <a:ea typeface="宋体" panose="02010600030101010101" pitchFamily="2" charset="-122"/>
              </a:rPr>
              <a:t>                     白酒配白肉；            </a:t>
            </a:r>
            <a:endParaRPr lang="zh-CN" altLang="en-US" sz="2800" dirty="0">
              <a:solidFill>
                <a:schemeClr val="tx2"/>
              </a:solidFill>
              <a:latin typeface="Verdana" panose="020B0604030504040204" pitchFamily="34" charset="0"/>
              <a:ea typeface="宋体" panose="02010600030101010101" pitchFamily="2" charset="-122"/>
            </a:endParaRPr>
          </a:p>
          <a:p>
            <a:pPr algn="ctr">
              <a:spcBef>
                <a:spcPct val="50000"/>
              </a:spcBef>
              <a:buClr>
                <a:srgbClr val="FF0000"/>
              </a:buClr>
              <a:buFont typeface="Wingdings" panose="05000000000000000000" pitchFamily="2" charset="2"/>
            </a:pPr>
            <a:r>
              <a:rPr lang="zh-CN" altLang="en-US" sz="2800" dirty="0">
                <a:solidFill>
                  <a:schemeClr val="tx2"/>
                </a:solidFill>
                <a:latin typeface="Verdana" panose="020B0604030504040204" pitchFamily="34" charset="0"/>
                <a:ea typeface="宋体" panose="02010600030101010101" pitchFamily="2" charset="-122"/>
              </a:rPr>
              <a:t>                     味浓（红）， </a:t>
            </a:r>
            <a:endParaRPr lang="zh-CN" altLang="en-US" sz="2800" dirty="0">
              <a:solidFill>
                <a:schemeClr val="tx2"/>
              </a:solidFill>
              <a:latin typeface="Verdana" panose="020B0604030504040204" pitchFamily="34" charset="0"/>
              <a:ea typeface="宋体" panose="02010600030101010101" pitchFamily="2" charset="-122"/>
            </a:endParaRPr>
          </a:p>
          <a:p>
            <a:pPr algn="ctr">
              <a:spcBef>
                <a:spcPct val="50000"/>
              </a:spcBef>
              <a:buClr>
                <a:srgbClr val="FF0000"/>
              </a:buClr>
              <a:buFont typeface="Wingdings" panose="05000000000000000000" pitchFamily="2" charset="2"/>
            </a:pPr>
            <a:r>
              <a:rPr lang="zh-CN" altLang="en-US" sz="2800" dirty="0">
                <a:solidFill>
                  <a:schemeClr val="tx2"/>
                </a:solidFill>
                <a:latin typeface="Verdana" panose="020B0604030504040204" pitchFamily="34" charset="0"/>
                <a:ea typeface="宋体" panose="02010600030101010101" pitchFamily="2" charset="-122"/>
              </a:rPr>
              <a:t>                     味淡（白）；</a:t>
            </a:r>
            <a:endParaRPr lang="zh-CN" altLang="en-US" sz="2800" dirty="0">
              <a:solidFill>
                <a:schemeClr val="tx2"/>
              </a:solidFill>
              <a:latin typeface="Verdana" panose="020B0604030504040204" pitchFamily="34" charset="0"/>
              <a:ea typeface="宋体" panose="02010600030101010101" pitchFamily="2" charset="-122"/>
            </a:endParaRPr>
          </a:p>
          <a:p>
            <a:pPr algn="ctr">
              <a:spcBef>
                <a:spcPct val="50000"/>
              </a:spcBef>
              <a:buClr>
                <a:srgbClr val="FF0000"/>
              </a:buClr>
              <a:buFont typeface="Wingdings" panose="05000000000000000000" pitchFamily="2" charset="2"/>
              <a:buChar char="ü"/>
            </a:pPr>
            <a:r>
              <a:rPr lang="zh-CN" altLang="en-US" sz="2800" dirty="0">
                <a:solidFill>
                  <a:schemeClr val="tx2"/>
                </a:solidFill>
                <a:latin typeface="Verdana" panose="020B0604030504040204" pitchFamily="34" charset="0"/>
                <a:ea typeface="宋体" panose="02010600030101010101" pitchFamily="2" charset="-122"/>
              </a:rPr>
              <a:t> 持杯</a:t>
            </a:r>
            <a:endParaRPr lang="zh-CN" altLang="en-US" sz="2800" dirty="0">
              <a:solidFill>
                <a:schemeClr val="tx2"/>
              </a:solidFill>
              <a:latin typeface="Verdana" panose="020B0604030504040204" pitchFamily="34" charset="0"/>
              <a:ea typeface="宋体" panose="02010600030101010101" pitchFamily="2" charset="-122"/>
            </a:endParaRPr>
          </a:p>
        </p:txBody>
      </p:sp>
      <p:pic>
        <p:nvPicPr>
          <p:cNvPr id="191491" name="Picture 3" descr="DSC04320"/>
          <p:cNvPicPr>
            <a:picLocks noGrp="1" noChangeAspect="1"/>
          </p:cNvPicPr>
          <p:nvPr>
            <p:ph type="body"/>
          </p:nvPr>
        </p:nvPicPr>
        <p:blipFill>
          <a:blip r:embed="rId1"/>
          <a:stretch>
            <a:fillRect/>
          </a:stretch>
        </p:blipFill>
        <p:spPr>
          <a:xfrm>
            <a:off x="5072063" y="1196975"/>
            <a:ext cx="4071937" cy="5461000"/>
          </a:xfrm>
          <a:ln/>
        </p:spPr>
      </p:pic>
      <p:sp>
        <p:nvSpPr>
          <p:cNvPr id="191492" name="AutoShape 4"/>
          <p:cNvSpPr/>
          <p:nvPr/>
        </p:nvSpPr>
        <p:spPr>
          <a:xfrm>
            <a:off x="1187450" y="5013325"/>
            <a:ext cx="2520950" cy="1223963"/>
          </a:xfrm>
          <a:prstGeom prst="cloudCallout">
            <a:avLst>
              <a:gd name="adj1" fmla="val 79662"/>
              <a:gd name="adj2" fmla="val -85148"/>
            </a:avLst>
          </a:prstGeom>
          <a:solidFill>
            <a:srgbClr val="FFFF00"/>
          </a:solidFill>
          <a:ln w="9525">
            <a:noFill/>
          </a:ln>
        </p:spPr>
        <p:txBody>
          <a:bodyPr anchor="ctr"/>
          <a:p>
            <a:pPr algn="ctr"/>
            <a:r>
              <a:rPr lang="zh-CN" altLang="en-US" sz="2600" dirty="0">
                <a:solidFill>
                  <a:schemeClr val="tx2"/>
                </a:solidFill>
                <a:latin typeface="Verdana" panose="020B0604030504040204" pitchFamily="34" charset="0"/>
                <a:ea typeface="宋体" panose="02010600030101010101" pitchFamily="2" charset="-122"/>
              </a:rPr>
              <a:t>红葡萄酒</a:t>
            </a:r>
            <a:endParaRPr lang="zh-CN" altLang="en-US" sz="2600" dirty="0">
              <a:solidFill>
                <a:schemeClr val="tx2"/>
              </a:solidFill>
              <a:latin typeface="Verdan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1490">
                                            <p:txEl>
                                              <p:charRg st="0" end="15"/>
                                            </p:txEl>
                                          </p:spTgt>
                                        </p:tgtEl>
                                        <p:attrNameLst>
                                          <p:attrName>style.visibility</p:attrName>
                                        </p:attrNameLst>
                                      </p:cBhvr>
                                      <p:to>
                                        <p:strVal val="visible"/>
                                      </p:to>
                                    </p:set>
                                    <p:animEffect transition="in" filter="wipe(down)">
                                      <p:cBhvr>
                                        <p:cTn id="7" dur="500"/>
                                        <p:tgtEl>
                                          <p:spTgt spid="191490">
                                            <p:txEl>
                                              <p:charRg st="0"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1490">
                                            <p:txEl>
                                              <p:charRg st="15" end="22"/>
                                            </p:txEl>
                                          </p:spTgt>
                                        </p:tgtEl>
                                        <p:attrNameLst>
                                          <p:attrName>style.visibility</p:attrName>
                                        </p:attrNameLst>
                                      </p:cBhvr>
                                      <p:to>
                                        <p:strVal val="visible"/>
                                      </p:to>
                                    </p:set>
                                    <p:animEffect transition="in" filter="wipe(down)">
                                      <p:cBhvr>
                                        <p:cTn id="12" dur="500"/>
                                        <p:tgtEl>
                                          <p:spTgt spid="191490">
                                            <p:txEl>
                                              <p:charRg st="15" end="2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1490">
                                            <p:txEl>
                                              <p:charRg st="22" end="34"/>
                                            </p:txEl>
                                          </p:spTgt>
                                        </p:tgtEl>
                                        <p:attrNameLst>
                                          <p:attrName>style.visibility</p:attrName>
                                        </p:attrNameLst>
                                      </p:cBhvr>
                                      <p:to>
                                        <p:strVal val="visible"/>
                                      </p:to>
                                    </p:set>
                                    <p:animEffect transition="in" filter="wipe(down)">
                                      <p:cBhvr>
                                        <p:cTn id="17" dur="500"/>
                                        <p:tgtEl>
                                          <p:spTgt spid="191490">
                                            <p:txEl>
                                              <p:charRg st="22" end="3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91490">
                                            <p:txEl>
                                              <p:charRg st="34" end="74"/>
                                            </p:txEl>
                                          </p:spTgt>
                                        </p:tgtEl>
                                        <p:attrNameLst>
                                          <p:attrName>style.visibility</p:attrName>
                                        </p:attrNameLst>
                                      </p:cBhvr>
                                      <p:to>
                                        <p:strVal val="visible"/>
                                      </p:to>
                                    </p:set>
                                    <p:animEffect transition="in" filter="wipe(down)">
                                      <p:cBhvr>
                                        <p:cTn id="20" dur="500"/>
                                        <p:tgtEl>
                                          <p:spTgt spid="191490">
                                            <p:txEl>
                                              <p:charRg st="34" end="7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91490">
                                            <p:txEl>
                                              <p:charRg st="74" end="103"/>
                                            </p:txEl>
                                          </p:spTgt>
                                        </p:tgtEl>
                                        <p:attrNameLst>
                                          <p:attrName>style.visibility</p:attrName>
                                        </p:attrNameLst>
                                      </p:cBhvr>
                                      <p:to>
                                        <p:strVal val="visible"/>
                                      </p:to>
                                    </p:set>
                                    <p:animEffect transition="in" filter="wipe(down)">
                                      <p:cBhvr>
                                        <p:cTn id="23" dur="500"/>
                                        <p:tgtEl>
                                          <p:spTgt spid="191490">
                                            <p:txEl>
                                              <p:charRg st="74" end="10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91490">
                                            <p:txEl>
                                              <p:charRg st="103" end="131"/>
                                            </p:txEl>
                                          </p:spTgt>
                                        </p:tgtEl>
                                        <p:attrNameLst>
                                          <p:attrName>style.visibility</p:attrName>
                                        </p:attrNameLst>
                                      </p:cBhvr>
                                      <p:to>
                                        <p:strVal val="visible"/>
                                      </p:to>
                                    </p:set>
                                    <p:animEffect transition="in" filter="wipe(down)">
                                      <p:cBhvr>
                                        <p:cTn id="26" dur="500"/>
                                        <p:tgtEl>
                                          <p:spTgt spid="191490">
                                            <p:txEl>
                                              <p:charRg st="103" end="131"/>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91490">
                                            <p:txEl>
                                              <p:charRg st="131" end="135"/>
                                            </p:txEl>
                                          </p:spTgt>
                                        </p:tgtEl>
                                        <p:attrNameLst>
                                          <p:attrName>style.visibility</p:attrName>
                                        </p:attrNameLst>
                                      </p:cBhvr>
                                      <p:to>
                                        <p:strVal val="visible"/>
                                      </p:to>
                                    </p:set>
                                    <p:animEffect transition="in" filter="wipe(down)">
                                      <p:cBhvr>
                                        <p:cTn id="29" dur="500"/>
                                        <p:tgtEl>
                                          <p:spTgt spid="191490">
                                            <p:txEl>
                                              <p:charRg st="131" end="13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91492"/>
                                        </p:tgtEl>
                                        <p:attrNameLst>
                                          <p:attrName>style.visibility</p:attrName>
                                        </p:attrNameLst>
                                      </p:cBhvr>
                                      <p:to>
                                        <p:strVal val="visible"/>
                                      </p:to>
                                    </p:set>
                                    <p:animEffect transition="in" filter="box(in)">
                                      <p:cBhvr>
                                        <p:cTn id="34" dur="500"/>
                                        <p:tgtEl>
                                          <p:spTgt spid="191492"/>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191491"/>
                                        </p:tgtEl>
                                        <p:attrNameLst>
                                          <p:attrName>style.visibility</p:attrName>
                                        </p:attrNameLst>
                                      </p:cBhvr>
                                      <p:to>
                                        <p:strVal val="visible"/>
                                      </p:to>
                                    </p:set>
                                    <p:animEffect transition="in" filter="diamond(in)">
                                      <p:cBhvr>
                                        <p:cTn id="39" dur="1000"/>
                                        <p:tgtEl>
                                          <p:spTgt spid="191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2514" name="Picture 2" descr="DSC04319"/>
          <p:cNvPicPr>
            <a:picLocks noChangeAspect="1"/>
          </p:cNvPicPr>
          <p:nvPr/>
        </p:nvPicPr>
        <p:blipFill>
          <a:blip r:embed="rId1"/>
          <a:stretch>
            <a:fillRect/>
          </a:stretch>
        </p:blipFill>
        <p:spPr>
          <a:xfrm>
            <a:off x="468313" y="806450"/>
            <a:ext cx="7065962" cy="6051550"/>
          </a:xfrm>
          <a:prstGeom prst="rect">
            <a:avLst/>
          </a:prstGeom>
          <a:noFill/>
          <a:ln w="9525">
            <a:noFill/>
          </a:ln>
        </p:spPr>
      </p:pic>
      <p:sp>
        <p:nvSpPr>
          <p:cNvPr id="192515" name="AutoShape 3"/>
          <p:cNvSpPr/>
          <p:nvPr/>
        </p:nvSpPr>
        <p:spPr>
          <a:xfrm>
            <a:off x="6372225" y="1125538"/>
            <a:ext cx="2771775" cy="1728787"/>
          </a:xfrm>
          <a:prstGeom prst="cloudCallout">
            <a:avLst>
              <a:gd name="adj1" fmla="val -39116"/>
              <a:gd name="adj2" fmla="val 70111"/>
            </a:avLst>
          </a:prstGeom>
          <a:solidFill>
            <a:srgbClr val="FFFF00"/>
          </a:solidFill>
          <a:ln w="9525">
            <a:noFill/>
          </a:ln>
        </p:spPr>
        <p:txBody>
          <a:bodyPr anchor="ctr"/>
          <a:p>
            <a:pPr algn="ctr"/>
            <a:r>
              <a:rPr lang="en-US" altLang="zh-CN" sz="2800" dirty="0">
                <a:solidFill>
                  <a:schemeClr val="tx2"/>
                </a:solidFill>
                <a:latin typeface="Verdana" panose="020B0604030504040204" pitchFamily="34" charset="0"/>
                <a:ea typeface="宋体" panose="02010600030101010101" pitchFamily="2" charset="-122"/>
              </a:rPr>
              <a:t>white wine </a:t>
            </a:r>
            <a:endParaRPr lang="en-US" altLang="zh-CN" sz="2800" dirty="0">
              <a:solidFill>
                <a:schemeClr val="tx2"/>
              </a:solidFill>
              <a:latin typeface="Verdana" panose="020B0604030504040204" pitchFamily="34" charset="0"/>
              <a:ea typeface="宋体" panose="0201060003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diamond(in)">
                                      <p:cBhvr>
                                        <p:cTn id="7" dur="1000"/>
                                        <p:tgtEl>
                                          <p:spTgt spid="19251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2514"/>
                                        </p:tgtEl>
                                        <p:attrNameLst>
                                          <p:attrName>style.visibility</p:attrName>
                                        </p:attrNameLst>
                                      </p:cBhvr>
                                      <p:to>
                                        <p:strVal val="visible"/>
                                      </p:to>
                                    </p:set>
                                    <p:animEffect transition="in" filter="diamond(in)">
                                      <p:cBhvr>
                                        <p:cTn id="12" dur="1000"/>
                                        <p:tgtEl>
                                          <p:spTgt spid="192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3538" name="Picture 2" descr="DSC04321"/>
          <p:cNvPicPr>
            <a:picLocks noChangeAspect="1"/>
          </p:cNvPicPr>
          <p:nvPr/>
        </p:nvPicPr>
        <p:blipFill>
          <a:blip r:embed="rId1"/>
          <a:stretch>
            <a:fillRect/>
          </a:stretch>
        </p:blipFill>
        <p:spPr>
          <a:xfrm>
            <a:off x="2411413" y="476250"/>
            <a:ext cx="6230937" cy="6381750"/>
          </a:xfrm>
          <a:prstGeom prst="rect">
            <a:avLst/>
          </a:prstGeom>
          <a:noFill/>
          <a:ln w="9525">
            <a:noFill/>
          </a:ln>
        </p:spPr>
      </p:pic>
      <p:sp>
        <p:nvSpPr>
          <p:cNvPr id="193539" name="AutoShape 3"/>
          <p:cNvSpPr/>
          <p:nvPr/>
        </p:nvSpPr>
        <p:spPr>
          <a:xfrm>
            <a:off x="250825" y="260350"/>
            <a:ext cx="2828925" cy="1468438"/>
          </a:xfrm>
          <a:prstGeom prst="cloudCallout">
            <a:avLst>
              <a:gd name="adj1" fmla="val 69477"/>
              <a:gd name="adj2" fmla="val 56380"/>
            </a:avLst>
          </a:prstGeom>
          <a:solidFill>
            <a:srgbClr val="FFFF00"/>
          </a:solidFill>
          <a:ln w="9525">
            <a:noFill/>
          </a:ln>
        </p:spPr>
        <p:txBody>
          <a:bodyPr anchor="ctr"/>
          <a:p>
            <a:pPr algn="ctr"/>
            <a:r>
              <a:rPr lang="en-US" altLang="zh-CN" sz="3200" dirty="0">
                <a:solidFill>
                  <a:schemeClr val="tx2"/>
                </a:solidFill>
                <a:latin typeface="Verdana" panose="020B0604030504040204" pitchFamily="34" charset="0"/>
                <a:ea typeface="宋体" panose="02010600030101010101" pitchFamily="2" charset="-122"/>
              </a:rPr>
              <a:t>Brandy</a:t>
            </a:r>
            <a:endParaRPr lang="en-US" altLang="zh-CN" sz="3200" dirty="0">
              <a:solidFill>
                <a:schemeClr val="tx2"/>
              </a:solidFill>
              <a:latin typeface="Verdan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3539"/>
                                        </p:tgtEl>
                                        <p:attrNameLst>
                                          <p:attrName>style.visibility</p:attrName>
                                        </p:attrNameLst>
                                      </p:cBhvr>
                                      <p:to>
                                        <p:strVal val="visible"/>
                                      </p:to>
                                    </p:set>
                                    <p:anim calcmode="lin" valueType="num">
                                      <p:cBhvr additive="base">
                                        <p:cTn id="7" dur="500" fill="hold"/>
                                        <p:tgtEl>
                                          <p:spTgt spid="193539"/>
                                        </p:tgtEl>
                                        <p:attrNameLst>
                                          <p:attrName>ppt_x</p:attrName>
                                        </p:attrNameLst>
                                      </p:cBhvr>
                                      <p:tavLst>
                                        <p:tav tm="0">
                                          <p:val>
                                            <p:strVal val="#ppt_x"/>
                                          </p:val>
                                        </p:tav>
                                        <p:tav tm="100000">
                                          <p:val>
                                            <p:strVal val="#ppt_x"/>
                                          </p:val>
                                        </p:tav>
                                      </p:tavLst>
                                    </p:anim>
                                    <p:anim calcmode="lin" valueType="num">
                                      <p:cBhvr additive="base">
                                        <p:cTn id="8" dur="500" fill="hold"/>
                                        <p:tgtEl>
                                          <p:spTgt spid="1935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93538"/>
                                        </p:tgtEl>
                                        <p:attrNameLst>
                                          <p:attrName>style.visibility</p:attrName>
                                        </p:attrNameLst>
                                      </p:cBhvr>
                                      <p:to>
                                        <p:strVal val="visible"/>
                                      </p:to>
                                    </p:set>
                                    <p:animEffect transition="in" filter="box(in)">
                                      <p:cBhvr>
                                        <p:cTn id="13" dur="500"/>
                                        <p:tgtEl>
                                          <p:spTgt spid="193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071563" y="2143125"/>
            <a:ext cx="6929438" cy="25717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66562" name="标题 1"/>
          <p:cNvSpPr>
            <a:spLocks noGrp="1"/>
          </p:cNvSpPr>
          <p:nvPr>
            <p:ph type="title"/>
          </p:nvPr>
        </p:nvSpPr>
        <p:spPr>
          <a:xfrm>
            <a:off x="1714500" y="2786063"/>
            <a:ext cx="6072188" cy="1143000"/>
          </a:xfrm>
          <a:ln/>
        </p:spPr>
        <p:txBody>
          <a:bodyPr vert="horz" wrap="square" lIns="0" tIns="45720" rIns="0" bIns="0" anchor="b"/>
          <a:p>
            <a:pPr algn="ctr" eaLnBrk="1" hangingPunct="1"/>
            <a:r>
              <a:rPr lang="en-US" altLang="zh-CN" sz="5400" b="1" dirty="0">
                <a:solidFill>
                  <a:schemeClr val="tx1"/>
                </a:solidFill>
              </a:rPr>
              <a:t>Seating Arrangement</a:t>
            </a:r>
            <a:endParaRPr lang="zh-CN" altLang="en-US" sz="5400" b="1"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bwMode="auto">
          <a:xfrm>
            <a:off x="571472" y="500039"/>
            <a:ext cx="7786740" cy="1214448"/>
          </a:xfrm>
          <a:ln>
            <a:miter lim="800000"/>
          </a:ln>
          <a:effectLst/>
          <a:sp3d prstMaterial="plastic"/>
        </p:spPr>
        <p:txBody>
          <a:bodyPr vert="horz" wrap="square" lIns="0" tIns="45720" rIns="0" bIns="0" numCol="1" anchor="b" anchorCtr="0" compatLnSpc="1">
            <a:normAutofit/>
            <a:scene3d>
              <a:camera prst="orthographicFront"/>
              <a:lightRig rig="freezing" dir="t">
                <a:rot lat="0" lon="0" rev="5640000"/>
              </a:lightRig>
            </a:scene3d>
            <a:sp3d prstMaterial="flat">
              <a:contourClr>
                <a:schemeClr val="tx2"/>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5400" b="1" i="0" u="none" strike="noStrike" kern="1200" cap="none" spc="0" normalizeH="0" baseline="0" noProof="0" dirty="0" smtClean="0">
                <a:ln>
                  <a:noFill/>
                </a:ln>
                <a:solidFill>
                  <a:srgbClr val="0040C0"/>
                </a:solidFill>
                <a:effectLst/>
                <a:uLnTx/>
                <a:uFillTx/>
                <a:latin typeface="+mj-lt"/>
                <a:ea typeface="+mj-ea"/>
                <a:cs typeface="+mj-cs"/>
              </a:rPr>
              <a:t>Seating Arrangement  </a:t>
            </a: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256002" name="Rectangle 2"/>
          <p:cNvSpPr>
            <a:spLocks noGrp="1"/>
          </p:cNvSpPr>
          <p:nvPr>
            <p:ph idx="4294967295"/>
          </p:nvPr>
        </p:nvSpPr>
        <p:spPr>
          <a:xfrm>
            <a:off x="142875" y="2000250"/>
            <a:ext cx="9144000" cy="4857750"/>
          </a:xfrm>
          <a:ln/>
        </p:spPr>
        <p:txBody>
          <a:bodyPr vert="horz" wrap="square" lIns="91440" tIns="45720" rIns="91440" bIns="45720" anchor="t"/>
          <a:p>
            <a:pPr marL="609600" indent="-609600" eaLnBrk="1" hangingPunct="1">
              <a:buClr>
                <a:srgbClr val="FF0000"/>
              </a:buClr>
              <a:buFont typeface="Wingdings" panose="05000000000000000000" pitchFamily="2" charset="2"/>
              <a:buNone/>
            </a:pPr>
            <a:r>
              <a:rPr lang="zh-CN" altLang="en-US" sz="3000" b="1" dirty="0">
                <a:latin typeface="楷体" panose="02010609060101010101" pitchFamily="49" charset="-122"/>
                <a:ea typeface="楷体" panose="02010609060101010101" pitchFamily="49" charset="-122"/>
              </a:rPr>
              <a:t>（</a:t>
            </a:r>
            <a:r>
              <a:rPr lang="en-US" altLang="zh-CN" sz="3000" b="1" dirty="0">
                <a:latin typeface="楷体" panose="02010609060101010101" pitchFamily="49" charset="-122"/>
                <a:ea typeface="楷体" panose="02010609060101010101" pitchFamily="49" charset="-122"/>
              </a:rPr>
              <a:t>1</a:t>
            </a:r>
            <a:r>
              <a:rPr lang="zh-CN" altLang="en-US" sz="3000" b="1" dirty="0">
                <a:latin typeface="楷体" panose="02010609060101010101" pitchFamily="49" charset="-122"/>
                <a:ea typeface="楷体" panose="02010609060101010101" pitchFamily="49" charset="-122"/>
              </a:rPr>
              <a:t>）</a:t>
            </a:r>
            <a:r>
              <a:rPr lang="en-US" altLang="zh-CN" sz="3000" b="1" dirty="0">
                <a:latin typeface="楷体" panose="02010609060101010101" pitchFamily="49" charset="-122"/>
                <a:ea typeface="楷体" panose="02010609060101010101" pitchFamily="49" charset="-122"/>
              </a:rPr>
              <a:t>Seat of honor </a:t>
            </a:r>
            <a:r>
              <a:rPr lang="zh-CN" altLang="en-US" sz="3000" b="1" dirty="0">
                <a:latin typeface="楷体" panose="02010609060101010101" pitchFamily="49" charset="-122"/>
                <a:ea typeface="楷体" panose="02010609060101010101" pitchFamily="49" charset="-122"/>
              </a:rPr>
              <a:t>尊位</a:t>
            </a:r>
            <a:endParaRPr lang="en-US" altLang="zh-CN" sz="3000" b="1" dirty="0">
              <a:latin typeface="楷体" panose="02010609060101010101" pitchFamily="49" charset="-122"/>
              <a:ea typeface="楷体" panose="02010609060101010101" pitchFamily="49" charset="-122"/>
            </a:endParaRPr>
          </a:p>
          <a:p>
            <a:pPr marL="609600" indent="-609600" eaLnBrk="1" hangingPunct="1">
              <a:buClr>
                <a:srgbClr val="FF0000"/>
              </a:buClr>
              <a:buFont typeface="Wingdings" panose="05000000000000000000" pitchFamily="2" charset="2"/>
              <a:buNone/>
            </a:pPr>
            <a:r>
              <a:rPr lang="zh-CN" altLang="en-US" sz="3000" b="1" dirty="0">
                <a:latin typeface="楷体" panose="02010609060101010101" pitchFamily="49" charset="-122"/>
                <a:ea typeface="楷体" panose="02010609060101010101" pitchFamily="49" charset="-122"/>
              </a:rPr>
              <a:t>（</a:t>
            </a:r>
            <a:r>
              <a:rPr lang="en-US" altLang="zh-CN" sz="3000" b="1" dirty="0">
                <a:latin typeface="楷体" panose="02010609060101010101" pitchFamily="49" charset="-122"/>
                <a:ea typeface="楷体" panose="02010609060101010101" pitchFamily="49" charset="-122"/>
              </a:rPr>
              <a:t>2</a:t>
            </a:r>
            <a:r>
              <a:rPr lang="zh-CN" altLang="en-US" sz="3000" b="1" dirty="0">
                <a:latin typeface="楷体" panose="02010609060101010101" pitchFamily="49" charset="-122"/>
                <a:ea typeface="楷体" panose="02010609060101010101" pitchFamily="49" charset="-122"/>
              </a:rPr>
              <a:t>）</a:t>
            </a:r>
            <a:r>
              <a:rPr lang="en-US" altLang="zh-CN" sz="3200" b="1" dirty="0">
                <a:solidFill>
                  <a:srgbClr val="0040C0"/>
                </a:solidFill>
              </a:rPr>
              <a:t> </a:t>
            </a:r>
            <a:r>
              <a:rPr lang="en-US" altLang="zh-CN" sz="3000" b="1" dirty="0">
                <a:latin typeface="楷体" panose="02010609060101010101" pitchFamily="49" charset="-122"/>
                <a:ea typeface="楷体" panose="02010609060101010101" pitchFamily="49" charset="-122"/>
              </a:rPr>
              <a:t>Seating Arrangement </a:t>
            </a:r>
            <a:r>
              <a:rPr lang="zh-CN" altLang="en-US" sz="3000" b="1" dirty="0">
                <a:latin typeface="楷体" panose="02010609060101010101" pitchFamily="49" charset="-122"/>
                <a:ea typeface="楷体" panose="02010609060101010101" pitchFamily="49" charset="-122"/>
              </a:rPr>
              <a:t>位次排序</a:t>
            </a:r>
            <a:endParaRPr lang="en-US" altLang="zh-CN" sz="3000" b="1" dirty="0">
              <a:latin typeface="楷体" panose="02010609060101010101" pitchFamily="49" charset="-122"/>
              <a:ea typeface="楷体" panose="02010609060101010101" pitchFamily="49" charset="-122"/>
            </a:endParaRPr>
          </a:p>
          <a:p>
            <a:pPr marL="609600" indent="-609600" eaLnBrk="1" hangingPunct="1">
              <a:buClr>
                <a:srgbClr val="FF0000"/>
              </a:buClr>
              <a:buFont typeface="Wingdings" panose="05000000000000000000" pitchFamily="2" charset="2"/>
              <a:buNone/>
            </a:pPr>
            <a:r>
              <a:rPr lang="zh-CN" altLang="en-US" sz="3000" b="1" dirty="0">
                <a:latin typeface="楷体" panose="02010609060101010101" pitchFamily="49" charset="-122"/>
                <a:ea typeface="楷体" panose="02010609060101010101" pitchFamily="49" charset="-122"/>
              </a:rPr>
              <a:t>（</a:t>
            </a:r>
            <a:r>
              <a:rPr lang="en-US" altLang="zh-CN" sz="3000" b="1" dirty="0">
                <a:latin typeface="楷体" panose="02010609060101010101" pitchFamily="49" charset="-122"/>
                <a:ea typeface="楷体" panose="02010609060101010101" pitchFamily="49" charset="-122"/>
              </a:rPr>
              <a:t>3</a:t>
            </a:r>
            <a:r>
              <a:rPr lang="zh-CN" altLang="en-US" sz="3000" b="1" dirty="0">
                <a:latin typeface="楷体" panose="02010609060101010101" pitchFamily="49" charset="-122"/>
                <a:ea typeface="楷体" panose="02010609060101010101" pitchFamily="49" charset="-122"/>
              </a:rPr>
              <a:t>）</a:t>
            </a:r>
            <a:r>
              <a:rPr lang="en-US" altLang="zh-CN" sz="3200" b="1" dirty="0"/>
              <a:t> </a:t>
            </a:r>
            <a:r>
              <a:rPr lang="en-US" altLang="zh-CN" sz="3000" b="1" dirty="0">
                <a:latin typeface="楷体" panose="02010609060101010101" pitchFamily="49" charset="-122"/>
                <a:ea typeface="楷体" panose="02010609060101010101" pitchFamily="49" charset="-122"/>
              </a:rPr>
              <a:t>Practice in Various occasions </a:t>
            </a:r>
            <a:r>
              <a:rPr lang="zh-CN" altLang="en-US" b="1" dirty="0">
                <a:latin typeface="楷体" panose="02010609060101010101" pitchFamily="49" charset="-122"/>
                <a:ea typeface="楷体" panose="02010609060101010101" pitchFamily="49" charset="-122"/>
              </a:rPr>
              <a:t>实践中的体现</a:t>
            </a:r>
            <a:endParaRPr lang="zh-CN" altLang="en-US" b="1" dirty="0">
              <a:latin typeface="楷体" panose="02010609060101010101" pitchFamily="49" charset="-122"/>
              <a:ea typeface="楷体" panose="02010609060101010101" pitchFamily="49" charset="-122"/>
            </a:endParaRPr>
          </a:p>
          <a:p>
            <a:pPr marL="609600" indent="-609600" eaLnBrk="1" hangingPunct="1">
              <a:buClr>
                <a:srgbClr val="FF0000"/>
              </a:buClr>
              <a:buFont typeface="Wingdings" panose="05000000000000000000" pitchFamily="2" charset="2"/>
              <a:buNone/>
            </a:pPr>
            <a:endParaRPr lang="zh-CN" altLang="en-US" sz="3000" b="1" dirty="0">
              <a:latin typeface="楷体" panose="02010609060101010101" pitchFamily="49" charset="-122"/>
              <a:ea typeface="楷体" panose="02010609060101010101" pitchFamily="49" charset="-122"/>
            </a:endParaRPr>
          </a:p>
          <a:p>
            <a:pPr marL="609600" indent="-609600" eaLnBrk="1" hangingPunct="1">
              <a:buClr>
                <a:srgbClr val="FF0000"/>
              </a:buClr>
              <a:buFont typeface="Wingdings" panose="05000000000000000000" pitchFamily="2" charset="2"/>
              <a:buNone/>
            </a:pPr>
            <a:r>
              <a:rPr lang="zh-CN" altLang="en-US" sz="3000" b="1" dirty="0">
                <a:latin typeface="楷体" panose="02010609060101010101" pitchFamily="49" charset="-122"/>
                <a:ea typeface="楷体" panose="02010609060101010101" pitchFamily="49" charset="-122"/>
              </a:rPr>
              <a:t>     </a:t>
            </a:r>
            <a:endParaRPr lang="zh-CN" altLang="en-US" b="1" dirty="0"/>
          </a:p>
          <a:p>
            <a:pPr marL="609600" indent="-609600" eaLnBrk="1" hangingPunct="1">
              <a:lnSpc>
                <a:spcPct val="125000"/>
              </a:lnSpc>
              <a:buNone/>
            </a:pPr>
            <a:r>
              <a:rPr lang="zh-CN" altLang="en-US" b="1" dirty="0"/>
              <a:t>       </a:t>
            </a:r>
            <a:endParaRPr lang="zh-CN" altLang="en-US" sz="3000" b="1" dirty="0">
              <a:latin typeface="楷体" panose="02010609060101010101" pitchFamily="49" charset="-122"/>
              <a:ea typeface="楷体" panose="02010609060101010101" pitchFamily="49" charset="-122"/>
            </a:endParaRPr>
          </a:p>
        </p:txBody>
      </p:sp>
      <p:sp>
        <p:nvSpPr>
          <p:cNvPr id="67587" name="Rectangle 4"/>
          <p:cNvSpPr/>
          <p:nvPr/>
        </p:nvSpPr>
        <p:spPr>
          <a:xfrm>
            <a:off x="4716463" y="3933825"/>
            <a:ext cx="914400" cy="914400"/>
          </a:xfrm>
          <a:prstGeom prst="rect">
            <a:avLst/>
          </a:prstGeom>
          <a:noFill/>
          <a:ln w="9525">
            <a:noFill/>
          </a:ln>
        </p:spPr>
        <p:txBody>
          <a:bodyPr wrap="none" anchor="ctr"/>
          <a:p>
            <a:pPr algn="ctr"/>
            <a:endParaRPr lang="zh-CN" altLang="en-US" dirty="0">
              <a:latin typeface="Verdan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02">
                                            <p:txEl>
                                              <p:charRg st="0" end="20"/>
                                            </p:txEl>
                                          </p:spTgt>
                                        </p:tgtEl>
                                        <p:attrNameLst>
                                          <p:attrName>style.visibility</p:attrName>
                                        </p:attrNameLst>
                                      </p:cBhvr>
                                      <p:to>
                                        <p:strVal val="visible"/>
                                      </p:to>
                                    </p:set>
                                    <p:anim calcmode="lin" valueType="num">
                                      <p:cBhvr additive="base">
                                        <p:cTn id="7" dur="500" fill="hold"/>
                                        <p:tgtEl>
                                          <p:spTgt spid="256002">
                                            <p:txEl>
                                              <p:charRg st="0" end="2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02">
                                            <p:txEl>
                                              <p:charRg st="0" end="2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02">
                                            <p:txEl>
                                              <p:charRg st="20" end="49"/>
                                            </p:txEl>
                                          </p:spTgt>
                                        </p:tgtEl>
                                        <p:attrNameLst>
                                          <p:attrName>style.visibility</p:attrName>
                                        </p:attrNameLst>
                                      </p:cBhvr>
                                      <p:to>
                                        <p:strVal val="visible"/>
                                      </p:to>
                                    </p:set>
                                    <p:anim calcmode="lin" valueType="num">
                                      <p:cBhvr additive="base">
                                        <p:cTn id="13" dur="500" fill="hold"/>
                                        <p:tgtEl>
                                          <p:spTgt spid="256002">
                                            <p:txEl>
                                              <p:charRg st="20" end="4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02">
                                            <p:txEl>
                                              <p:charRg st="20" end="4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02">
                                            <p:txEl>
                                              <p:charRg st="49" end="90"/>
                                            </p:txEl>
                                          </p:spTgt>
                                        </p:tgtEl>
                                        <p:attrNameLst>
                                          <p:attrName>style.visibility</p:attrName>
                                        </p:attrNameLst>
                                      </p:cBhvr>
                                      <p:to>
                                        <p:strVal val="visible"/>
                                      </p:to>
                                    </p:set>
                                    <p:anim calcmode="lin" valueType="num">
                                      <p:cBhvr additive="base">
                                        <p:cTn id="19" dur="500" fill="hold"/>
                                        <p:tgtEl>
                                          <p:spTgt spid="256002">
                                            <p:txEl>
                                              <p:charRg st="49" end="9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02">
                                            <p:txEl>
                                              <p:charRg st="49" end="9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2"/>
          <p:cNvSpPr>
            <a:spLocks noGrp="1"/>
          </p:cNvSpPr>
          <p:nvPr>
            <p:ph type="title"/>
          </p:nvPr>
        </p:nvSpPr>
        <p:spPr>
          <a:xfrm>
            <a:off x="323850" y="476250"/>
            <a:ext cx="8229600" cy="1143000"/>
          </a:xfrm>
          <a:ln/>
        </p:spPr>
        <p:txBody>
          <a:bodyPr vert="horz" wrap="square" lIns="0" tIns="45720" rIns="0" bIns="0" anchor="b"/>
          <a:p>
            <a:pPr eaLnBrk="1" hangingPunct="1"/>
            <a:r>
              <a:rPr lang="zh-CN" altLang="en-US" b="1" dirty="0"/>
              <a:t>尊位</a:t>
            </a:r>
            <a:endParaRPr lang="zh-CN" altLang="en-US" b="1" dirty="0"/>
          </a:p>
        </p:txBody>
      </p:sp>
      <p:sp>
        <p:nvSpPr>
          <p:cNvPr id="106499" name="Rectangle 3"/>
          <p:cNvSpPr>
            <a:spLocks noGrp="1" noChangeArrowheads="1"/>
          </p:cNvSpPr>
          <p:nvPr>
            <p:ph idx="1"/>
          </p:nvPr>
        </p:nvSpPr>
        <p:spPr>
          <a:xfrm>
            <a:off x="457200" y="1935163"/>
            <a:ext cx="8229600" cy="4389438"/>
          </a:xfrm>
        </p:spPr>
        <p:txBody>
          <a:bodyPr vert="horz" wrap="square" lIns="91440" tIns="45720" rIns="91440" bIns="45720" numCol="1" anchor="t" anchorCtr="0" compatLnSpc="1">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r>
              <a:rPr kumimoji="0" lang="zh-CN" altLang="en-US" sz="28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尊位也叫上位，是一场活动中最重要、最尊贵的位置。这种位置既可以是座位，也可以是站位、行位。</a:t>
            </a:r>
            <a:endParaRPr kumimoji="0" lang="zh-CN" altLang="en-US" sz="28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r>
              <a:rPr kumimoji="0" lang="zh-CN" altLang="en-US" sz="2800" b="1" i="0" u="none" strike="noStrike" kern="1200" cap="none" spc="0" normalizeH="0" baseline="0" noProof="0">
                <a:ln>
                  <a:noFill/>
                </a:ln>
                <a:solidFill>
                  <a:srgbClr val="990000"/>
                </a:solidFill>
                <a:effectLst/>
                <a:uLnTx/>
                <a:uFillTx/>
                <a:latin typeface="楷体" panose="02010609060101010101" pitchFamily="49" charset="-122"/>
                <a:ea typeface="楷体" panose="02010609060101010101" pitchFamily="49" charset="-122"/>
                <a:cs typeface="+mn-cs"/>
              </a:rPr>
              <a:t>尊位的三个特征：</a:t>
            </a:r>
            <a:endParaRPr kumimoji="0" lang="zh-CN" altLang="en-US" sz="2800" b="1" i="0" u="none" strike="noStrike" kern="1200" cap="none" spc="0" normalizeH="0" baseline="0" noProof="0">
              <a:ln>
                <a:noFill/>
              </a:ln>
              <a:solidFill>
                <a:srgbClr val="990000"/>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r>
              <a:rPr kumimoji="0" lang="en-US" altLang="zh-CN" sz="28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8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）应是居中心意义的位置。</a:t>
            </a:r>
            <a:endParaRPr kumimoji="0" lang="zh-CN" altLang="en-US" sz="28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r>
              <a:rPr kumimoji="0" lang="en-US" altLang="zh-CN" sz="28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2</a:t>
            </a:r>
            <a:r>
              <a:rPr kumimoji="0" lang="zh-CN" altLang="en-US" sz="28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）应具有视野上的最佳位置。</a:t>
            </a:r>
            <a:endParaRPr kumimoji="0" lang="zh-CN" altLang="en-US" sz="28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r>
              <a:rPr kumimoji="0" lang="en-US" altLang="zh-CN" sz="28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zh-CN" altLang="en-US" sz="28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）应具有行动上的最便利的条件。</a:t>
            </a:r>
            <a:endParaRPr kumimoji="0" lang="zh-CN" altLang="en-US" sz="28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r>
              <a:rPr kumimoji="0" lang="zh-CN" altLang="en-US" sz="2800" b="1" i="0" u="none" strike="noStrike" kern="1200" cap="none" spc="0" normalizeH="0" baseline="0" noProof="0">
                <a:ln>
                  <a:noFill/>
                </a:ln>
                <a:solidFill>
                  <a:srgbClr val="990000"/>
                </a:solidFill>
                <a:effectLst/>
                <a:uLnTx/>
                <a:uFillTx/>
                <a:latin typeface="+mn-lt"/>
                <a:ea typeface="+mn-ea"/>
                <a:cs typeface="+mn-cs"/>
              </a:rPr>
              <a:t>中国：以左为贵</a:t>
            </a:r>
            <a:endParaRPr kumimoji="0" lang="zh-CN" altLang="en-US" sz="2800" b="1" i="0" u="none" strike="noStrike" kern="1200" cap="none" spc="0" normalizeH="0" baseline="0" noProof="0">
              <a:ln>
                <a:noFill/>
              </a:ln>
              <a:solidFill>
                <a:srgbClr val="99000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
              <a:defRPr/>
            </a:pPr>
            <a:r>
              <a:rPr kumimoji="0" lang="zh-CN" altLang="en-US" sz="2800" b="1" i="0" u="none" strike="noStrike" kern="1200" cap="none" spc="0" normalizeH="0" baseline="0" noProof="0">
                <a:ln>
                  <a:noFill/>
                </a:ln>
                <a:solidFill>
                  <a:srgbClr val="990000"/>
                </a:solidFill>
                <a:effectLst/>
                <a:uLnTx/>
                <a:uFillTx/>
                <a:latin typeface="+mn-lt"/>
                <a:ea typeface="+mn-ea"/>
                <a:cs typeface="+mn-cs"/>
              </a:rPr>
              <a:t>西方：右贵左贱</a:t>
            </a:r>
            <a:endParaRPr kumimoji="0" lang="zh-CN" altLang="en-US" sz="2800" b="1" i="0" u="none" strike="noStrike" kern="1200" cap="none" spc="0" normalizeH="0" baseline="0" noProof="0">
              <a:ln>
                <a:noFill/>
              </a:ln>
              <a:solidFill>
                <a:srgbClr val="99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6498"/>
                                        </p:tgtEl>
                                        <p:attrNameLst>
                                          <p:attrName>style.visibility</p:attrName>
                                        </p:attrNameLst>
                                      </p:cBhvr>
                                      <p:to>
                                        <p:strVal val="visible"/>
                                      </p:to>
                                    </p:set>
                                    <p:animEffect transition="in" filter="fade">
                                      <p:cBhvr>
                                        <p:cTn id="7" dur="1000">
                                          <p:stCondLst>
                                            <p:cond delay="0"/>
                                          </p:stCondLst>
                                        </p:cTn>
                                        <p:tgtEl>
                                          <p:spTgt spid="106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6499">
                                            <p:txEl>
                                              <p:charRg st="0" end="46"/>
                                            </p:txEl>
                                          </p:spTgt>
                                        </p:tgtEl>
                                        <p:attrNameLst>
                                          <p:attrName>style.visibility</p:attrName>
                                        </p:attrNameLst>
                                      </p:cBhvr>
                                      <p:to>
                                        <p:strVal val="visible"/>
                                      </p:to>
                                    </p:set>
                                    <p:animEffect transition="in" filter="fade">
                                      <p:cBhvr>
                                        <p:cTn id="12" dur="500">
                                          <p:stCondLst>
                                            <p:cond delay="0"/>
                                          </p:stCondLst>
                                        </p:cTn>
                                        <p:tgtEl>
                                          <p:spTgt spid="106499">
                                            <p:txEl>
                                              <p:charRg st="0" end="4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06499">
                                            <p:txEl>
                                              <p:charRg st="46" end="55"/>
                                            </p:txEl>
                                          </p:spTgt>
                                        </p:tgtEl>
                                        <p:attrNameLst>
                                          <p:attrName>style.visibility</p:attrName>
                                        </p:attrNameLst>
                                      </p:cBhvr>
                                      <p:to>
                                        <p:strVal val="visible"/>
                                      </p:to>
                                    </p:set>
                                    <p:animEffect transition="in" filter="fade">
                                      <p:cBhvr>
                                        <p:cTn id="17" dur="500">
                                          <p:stCondLst>
                                            <p:cond delay="0"/>
                                          </p:stCondLst>
                                        </p:cTn>
                                        <p:tgtEl>
                                          <p:spTgt spid="106499">
                                            <p:txEl>
                                              <p:charRg st="46" end="5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06499">
                                            <p:txEl>
                                              <p:charRg st="55" end="69"/>
                                            </p:txEl>
                                          </p:spTgt>
                                        </p:tgtEl>
                                        <p:attrNameLst>
                                          <p:attrName>style.visibility</p:attrName>
                                        </p:attrNameLst>
                                      </p:cBhvr>
                                      <p:to>
                                        <p:strVal val="visible"/>
                                      </p:to>
                                    </p:set>
                                    <p:animEffect transition="in" filter="fade">
                                      <p:cBhvr>
                                        <p:cTn id="22" dur="500">
                                          <p:stCondLst>
                                            <p:cond delay="0"/>
                                          </p:stCondLst>
                                        </p:cTn>
                                        <p:tgtEl>
                                          <p:spTgt spid="106499">
                                            <p:txEl>
                                              <p:charRg st="55" end="6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06499">
                                            <p:txEl>
                                              <p:charRg st="69" end="84"/>
                                            </p:txEl>
                                          </p:spTgt>
                                        </p:tgtEl>
                                        <p:attrNameLst>
                                          <p:attrName>style.visibility</p:attrName>
                                        </p:attrNameLst>
                                      </p:cBhvr>
                                      <p:to>
                                        <p:strVal val="visible"/>
                                      </p:to>
                                    </p:set>
                                    <p:animEffect transition="in" filter="fade">
                                      <p:cBhvr>
                                        <p:cTn id="27" dur="500">
                                          <p:stCondLst>
                                            <p:cond delay="0"/>
                                          </p:stCondLst>
                                        </p:cTn>
                                        <p:tgtEl>
                                          <p:spTgt spid="106499">
                                            <p:txEl>
                                              <p:charRg st="69" end="8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06499">
                                            <p:txEl>
                                              <p:charRg st="84" end="101"/>
                                            </p:txEl>
                                          </p:spTgt>
                                        </p:tgtEl>
                                        <p:attrNameLst>
                                          <p:attrName>style.visibility</p:attrName>
                                        </p:attrNameLst>
                                      </p:cBhvr>
                                      <p:to>
                                        <p:strVal val="visible"/>
                                      </p:to>
                                    </p:set>
                                    <p:animEffect transition="in" filter="fade">
                                      <p:cBhvr>
                                        <p:cTn id="32" dur="500">
                                          <p:stCondLst>
                                            <p:cond delay="0"/>
                                          </p:stCondLst>
                                        </p:cTn>
                                        <p:tgtEl>
                                          <p:spTgt spid="106499">
                                            <p:txEl>
                                              <p:charRg st="84" end="10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06499">
                                            <p:txEl>
                                              <p:charRg st="101" end="109"/>
                                            </p:txEl>
                                          </p:spTgt>
                                        </p:tgtEl>
                                        <p:attrNameLst>
                                          <p:attrName>style.visibility</p:attrName>
                                        </p:attrNameLst>
                                      </p:cBhvr>
                                      <p:to>
                                        <p:strVal val="visible"/>
                                      </p:to>
                                    </p:set>
                                    <p:animEffect transition="in" filter="fade">
                                      <p:cBhvr>
                                        <p:cTn id="37" dur="500">
                                          <p:stCondLst>
                                            <p:cond delay="0"/>
                                          </p:stCondLst>
                                        </p:cTn>
                                        <p:tgtEl>
                                          <p:spTgt spid="106499">
                                            <p:txEl>
                                              <p:charRg st="101" end="10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06499">
                                            <p:txEl>
                                              <p:charRg st="109" end="117"/>
                                            </p:txEl>
                                          </p:spTgt>
                                        </p:tgtEl>
                                        <p:attrNameLst>
                                          <p:attrName>style.visibility</p:attrName>
                                        </p:attrNameLst>
                                      </p:cBhvr>
                                      <p:to>
                                        <p:strVal val="visible"/>
                                      </p:to>
                                    </p:set>
                                    <p:animEffect transition="in" filter="fade">
                                      <p:cBhvr>
                                        <p:cTn id="42" dur="500">
                                          <p:stCondLst>
                                            <p:cond delay="0"/>
                                          </p:stCondLst>
                                        </p:cTn>
                                        <p:tgtEl>
                                          <p:spTgt spid="106499">
                                            <p:txEl>
                                              <p:charRg st="109"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p:bldP spid="1064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矩形 632835"/>
          <p:cNvSpPr/>
          <p:nvPr/>
        </p:nvSpPr>
        <p:spPr>
          <a:xfrm>
            <a:off x="457200" y="274638"/>
            <a:ext cx="8229600" cy="1143000"/>
          </a:xfrm>
          <a:prstGeom prst="rect">
            <a:avLst/>
          </a:prstGeom>
          <a:noFill/>
          <a:ln w="9525">
            <a:noFill/>
          </a:ln>
        </p:spPr>
        <p:txBody>
          <a:bodyPr anchor="ctr"/>
          <a:p>
            <a:pPr algn="ctr"/>
            <a:endParaRPr lang="zh-CN" altLang="en-US" sz="2100" dirty="0">
              <a:solidFill>
                <a:schemeClr val="bg1"/>
              </a:solidFill>
              <a:latin typeface="Arial" panose="020B0604020202020204" pitchFamily="34" charset="0"/>
              <a:ea typeface="宋体" panose="02010600030101010101" pitchFamily="2" charset="-122"/>
            </a:endParaRPr>
          </a:p>
        </p:txBody>
      </p:sp>
      <p:sp>
        <p:nvSpPr>
          <p:cNvPr id="12290" name="矩形 632836"/>
          <p:cNvSpPr/>
          <p:nvPr/>
        </p:nvSpPr>
        <p:spPr>
          <a:xfrm>
            <a:off x="908050" y="914400"/>
            <a:ext cx="8408988" cy="5030788"/>
          </a:xfrm>
          <a:prstGeom prst="rect">
            <a:avLst/>
          </a:prstGeom>
          <a:noFill/>
          <a:ln w="9525">
            <a:noFill/>
          </a:ln>
        </p:spPr>
        <p:txBody>
          <a:bodyPr anchor="t"/>
          <a:p>
            <a:pPr>
              <a:spcBef>
                <a:spcPct val="20000"/>
              </a:spcBef>
            </a:pPr>
            <a:r>
              <a:rPr lang="en-US" altLang="zh-CN" sz="3200" b="0">
                <a:latin typeface="Arial" panose="020B0604020202020204" pitchFamily="34" charset="0"/>
                <a:ea typeface="宋体" panose="02010600030101010101" pitchFamily="2" charset="-122"/>
              </a:rPr>
              <a:t>2. In Great Britain, tapping your nose indicates that something is:</a:t>
            </a:r>
            <a:endParaRPr lang="en-US" altLang="zh-CN" sz="3200" b="0">
              <a:latin typeface="Arial" panose="020B0604020202020204" pitchFamily="34" charset="0"/>
              <a:ea typeface="宋体" panose="02010600030101010101" pitchFamily="2" charset="-122"/>
            </a:endParaRPr>
          </a:p>
          <a:p>
            <a:pPr>
              <a:spcBef>
                <a:spcPct val="20000"/>
              </a:spcBef>
            </a:pPr>
            <a:r>
              <a:rPr lang="en-US" altLang="zh-CN" sz="3200" b="0">
                <a:latin typeface="Arial" panose="020B0604020202020204" pitchFamily="34" charset="0"/>
                <a:ea typeface="宋体" panose="02010600030101010101" pitchFamily="2" charset="-122"/>
              </a:rPr>
              <a:t>  A. confidential</a:t>
            </a:r>
            <a:endParaRPr lang="en-US" altLang="zh-CN" sz="3200" b="0">
              <a:latin typeface="Arial" panose="020B0604020202020204" pitchFamily="34" charset="0"/>
              <a:ea typeface="宋体" panose="02010600030101010101" pitchFamily="2" charset="-122"/>
            </a:endParaRPr>
          </a:p>
          <a:p>
            <a:pPr>
              <a:spcBef>
                <a:spcPct val="20000"/>
              </a:spcBef>
            </a:pPr>
            <a:r>
              <a:rPr lang="en-US" altLang="zh-CN" sz="3200" b="0">
                <a:latin typeface="Arial" panose="020B0604020202020204" pitchFamily="34" charset="0"/>
                <a:ea typeface="宋体" panose="02010600030101010101" pitchFamily="2" charset="-122"/>
              </a:rPr>
              <a:t>  B. smelly</a:t>
            </a:r>
            <a:endParaRPr lang="en-US" altLang="zh-CN" sz="3200" b="0">
              <a:latin typeface="Arial" panose="020B0604020202020204" pitchFamily="34" charset="0"/>
              <a:ea typeface="宋体" panose="02010600030101010101" pitchFamily="2" charset="-122"/>
            </a:endParaRPr>
          </a:p>
          <a:p>
            <a:pPr>
              <a:spcBef>
                <a:spcPct val="20000"/>
              </a:spcBef>
            </a:pPr>
            <a:r>
              <a:rPr lang="en-US" altLang="zh-CN" sz="3200" b="0">
                <a:latin typeface="Arial" panose="020B0604020202020204" pitchFamily="34" charset="0"/>
                <a:ea typeface="宋体" panose="02010600030101010101" pitchFamily="2" charset="-122"/>
              </a:rPr>
              <a:t>  C. inappropriate</a:t>
            </a:r>
            <a:endParaRPr lang="en-US" altLang="zh-CN" sz="3200" b="0">
              <a:latin typeface="Arial" panose="020B0604020202020204" pitchFamily="34" charset="0"/>
              <a:ea typeface="宋体" panose="02010600030101010101" pitchFamily="2" charset="-122"/>
            </a:endParaRPr>
          </a:p>
          <a:p>
            <a:pPr>
              <a:spcBef>
                <a:spcPct val="20000"/>
              </a:spcBef>
            </a:pPr>
            <a:r>
              <a:rPr lang="en-US" altLang="zh-CN" sz="3200" b="0">
                <a:latin typeface="Arial" panose="020B0604020202020204" pitchFamily="34" charset="0"/>
                <a:ea typeface="宋体" panose="02010600030101010101" pitchFamily="2" charset="-122"/>
              </a:rPr>
              <a:t>  D. very important</a:t>
            </a:r>
            <a:endParaRPr lang="en-US" altLang="zh-CN" sz="3200" b="0">
              <a:latin typeface="Arial" panose="020B0604020202020204" pitchFamily="34" charset="0"/>
              <a:ea typeface="宋体" panose="02010600030101010101" pitchFamily="2" charset="-122"/>
            </a:endParaRPr>
          </a:p>
          <a:p>
            <a:pPr>
              <a:spcBef>
                <a:spcPct val="20000"/>
              </a:spcBef>
            </a:pPr>
            <a:r>
              <a:rPr lang="en-US" altLang="zh-CN" sz="3200" b="0">
                <a:latin typeface="Arial" panose="020B0604020202020204" pitchFamily="34" charset="0"/>
                <a:ea typeface="宋体" panose="02010600030101010101" pitchFamily="2" charset="-122"/>
              </a:rPr>
              <a:t>  E. incredibly boring</a:t>
            </a:r>
            <a:endParaRPr lang="en-US" altLang="zh-CN" sz="3200" b="0">
              <a:solidFill>
                <a:schemeClr val="accent1"/>
              </a:solidFill>
              <a:latin typeface="Arial" panose="020B0604020202020204" pitchFamily="34" charset="0"/>
              <a:ea typeface="宋体" panose="02010600030101010101" pitchFamily="2" charset="-122"/>
            </a:endParaRPr>
          </a:p>
          <a:p>
            <a:pPr>
              <a:spcBef>
                <a:spcPct val="20000"/>
              </a:spcBef>
            </a:pPr>
            <a:endParaRPr lang="en-US" altLang="zh-CN" sz="3200" b="0">
              <a:solidFill>
                <a:schemeClr val="accent1"/>
              </a:solidFill>
              <a:latin typeface="Arial" panose="020B0604020202020204" pitchFamily="34" charset="0"/>
              <a:ea typeface="宋体" panose="02010600030101010101" pitchFamily="2" charset="-122"/>
            </a:endParaRPr>
          </a:p>
          <a:p>
            <a:pPr>
              <a:spcBef>
                <a:spcPct val="20000"/>
              </a:spcBef>
            </a:pPr>
            <a:endParaRPr lang="zh-CN" altLang="en-US" sz="3200" b="0">
              <a:solidFill>
                <a:schemeClr val="accent1"/>
              </a:solidFill>
              <a:latin typeface="Arial" panose="020B0604020202020204" pitchFamily="34" charset="0"/>
              <a:ea typeface="宋体" panose="02010600030101010101" pitchFamily="2" charset="-122"/>
            </a:endParaRPr>
          </a:p>
        </p:txBody>
      </p:sp>
      <p:pic>
        <p:nvPicPr>
          <p:cNvPr id="589828" name="图片 589827" descr="MCj04325300000[1]"/>
          <p:cNvPicPr>
            <a:picLocks noChangeAspect="1"/>
          </p:cNvPicPr>
          <p:nvPr/>
        </p:nvPicPr>
        <p:blipFill>
          <a:blip r:embed="rId1"/>
          <a:stretch>
            <a:fillRect/>
          </a:stretch>
        </p:blipFill>
        <p:spPr>
          <a:xfrm>
            <a:off x="296863" y="2127250"/>
            <a:ext cx="685800" cy="4714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89828"/>
                                        </p:tgtEl>
                                        <p:attrNameLst>
                                          <p:attrName>style.visibility</p:attrName>
                                        </p:attrNameLst>
                                      </p:cBhvr>
                                      <p:to>
                                        <p:strVal val="visible"/>
                                      </p:to>
                                    </p:set>
                                    <p:animEffect transition="in" filter="dissolve">
                                      <p:cBhvr>
                                        <p:cTn id="7" dur="500"/>
                                        <p:tgtEl>
                                          <p:spTgt spid="589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Rectangle 2"/>
          <p:cNvSpPr/>
          <p:nvPr/>
        </p:nvSpPr>
        <p:spPr>
          <a:xfrm>
            <a:off x="2843213" y="1196975"/>
            <a:ext cx="3097212" cy="863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3200" dirty="0">
                <a:latin typeface="Verdana" panose="020B0604030504040204" pitchFamily="34" charset="0"/>
                <a:ea typeface="宋体" panose="02010600030101010101" pitchFamily="2" charset="-122"/>
              </a:rPr>
              <a:t>尊 位</a:t>
            </a:r>
            <a:endParaRPr lang="zh-CN" altLang="en-US" sz="3200" dirty="0">
              <a:latin typeface="Verdana" panose="020B0604030504040204" pitchFamily="34" charset="0"/>
              <a:ea typeface="宋体" panose="02010600030101010101" pitchFamily="2" charset="-122"/>
            </a:endParaRPr>
          </a:p>
        </p:txBody>
      </p:sp>
      <p:sp>
        <p:nvSpPr>
          <p:cNvPr id="69634" name="Rectangle 3"/>
          <p:cNvSpPr/>
          <p:nvPr/>
        </p:nvSpPr>
        <p:spPr>
          <a:xfrm>
            <a:off x="2484438" y="2349500"/>
            <a:ext cx="431800" cy="288925"/>
          </a:xfrm>
          <a:prstGeom prst="rect">
            <a:avLst/>
          </a:prstGeom>
          <a:solidFill>
            <a:srgbClr val="FFCC99"/>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35" name="Rectangle 4"/>
          <p:cNvSpPr/>
          <p:nvPr/>
        </p:nvSpPr>
        <p:spPr>
          <a:xfrm>
            <a:off x="2051050" y="2924175"/>
            <a:ext cx="431800" cy="288925"/>
          </a:xfrm>
          <a:prstGeom prst="rect">
            <a:avLst/>
          </a:prstGeom>
          <a:solidFill>
            <a:srgbClr val="FFCC99"/>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36" name="Rectangle 5"/>
          <p:cNvSpPr/>
          <p:nvPr/>
        </p:nvSpPr>
        <p:spPr>
          <a:xfrm>
            <a:off x="1763713" y="3573463"/>
            <a:ext cx="431800" cy="288925"/>
          </a:xfrm>
          <a:prstGeom prst="rect">
            <a:avLst/>
          </a:prstGeom>
          <a:solidFill>
            <a:srgbClr val="FFCC99"/>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37" name="Rectangle 6"/>
          <p:cNvSpPr/>
          <p:nvPr/>
        </p:nvSpPr>
        <p:spPr>
          <a:xfrm>
            <a:off x="1476375" y="4221163"/>
            <a:ext cx="431800" cy="288925"/>
          </a:xfrm>
          <a:prstGeom prst="rect">
            <a:avLst/>
          </a:prstGeom>
          <a:solidFill>
            <a:srgbClr val="FFCC99"/>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38" name="Rectangle 7"/>
          <p:cNvSpPr/>
          <p:nvPr/>
        </p:nvSpPr>
        <p:spPr>
          <a:xfrm>
            <a:off x="5651500" y="2349500"/>
            <a:ext cx="431800" cy="288925"/>
          </a:xfrm>
          <a:prstGeom prst="rect">
            <a:avLst/>
          </a:prstGeom>
          <a:solidFill>
            <a:srgbClr val="FFCC99"/>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39" name="Rectangle 8"/>
          <p:cNvSpPr/>
          <p:nvPr/>
        </p:nvSpPr>
        <p:spPr>
          <a:xfrm>
            <a:off x="6804025" y="4221163"/>
            <a:ext cx="431800" cy="288925"/>
          </a:xfrm>
          <a:prstGeom prst="rect">
            <a:avLst/>
          </a:prstGeom>
          <a:solidFill>
            <a:srgbClr val="FFCC99"/>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40" name="Rectangle 9"/>
          <p:cNvSpPr/>
          <p:nvPr/>
        </p:nvSpPr>
        <p:spPr>
          <a:xfrm>
            <a:off x="6443663" y="3644900"/>
            <a:ext cx="431800" cy="288925"/>
          </a:xfrm>
          <a:prstGeom prst="rect">
            <a:avLst/>
          </a:prstGeom>
          <a:solidFill>
            <a:srgbClr val="FFCC99"/>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41" name="Rectangle 10"/>
          <p:cNvSpPr/>
          <p:nvPr/>
        </p:nvSpPr>
        <p:spPr>
          <a:xfrm>
            <a:off x="6011863" y="2997200"/>
            <a:ext cx="431800" cy="288925"/>
          </a:xfrm>
          <a:prstGeom prst="rect">
            <a:avLst/>
          </a:prstGeom>
          <a:solidFill>
            <a:srgbClr val="FFCC99"/>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42" name="AutoShape 11"/>
          <p:cNvSpPr/>
          <p:nvPr/>
        </p:nvSpPr>
        <p:spPr>
          <a:xfrm rot="10080946">
            <a:off x="7451725" y="1268413"/>
            <a:ext cx="719138" cy="4175125"/>
          </a:xfrm>
          <a:prstGeom prst="curvedRightArrow">
            <a:avLst>
              <a:gd name="adj1" fmla="val 116114"/>
              <a:gd name="adj2" fmla="val 232229"/>
              <a:gd name="adj3" fmla="val 33324"/>
            </a:avLst>
          </a:prstGeom>
          <a:solidFill>
            <a:srgbClr val="CCFFFF"/>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43" name="AutoShape 12"/>
          <p:cNvSpPr/>
          <p:nvPr/>
        </p:nvSpPr>
        <p:spPr>
          <a:xfrm rot="-10276848">
            <a:off x="900113" y="1412875"/>
            <a:ext cx="574675" cy="4103688"/>
          </a:xfrm>
          <a:prstGeom prst="curvedLeftArrow">
            <a:avLst>
              <a:gd name="adj1" fmla="val 142817"/>
              <a:gd name="adj2" fmla="val 285635"/>
              <a:gd name="adj3" fmla="val 33324"/>
            </a:avLst>
          </a:prstGeom>
          <a:solidFill>
            <a:srgbClr val="CCFFFF"/>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44" name="AutoShape 13"/>
          <p:cNvSpPr/>
          <p:nvPr/>
        </p:nvSpPr>
        <p:spPr>
          <a:xfrm>
            <a:off x="5219700" y="2924175"/>
            <a:ext cx="288925" cy="287338"/>
          </a:xfrm>
          <a:prstGeom prst="star4">
            <a:avLst>
              <a:gd name="adj" fmla="val 12500"/>
            </a:avLst>
          </a:prstGeom>
          <a:solidFill>
            <a:srgbClr val="FFCC00"/>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45" name="AutoShape 14"/>
          <p:cNvSpPr/>
          <p:nvPr/>
        </p:nvSpPr>
        <p:spPr>
          <a:xfrm>
            <a:off x="2700338" y="3644900"/>
            <a:ext cx="288925" cy="287338"/>
          </a:xfrm>
          <a:prstGeom prst="star4">
            <a:avLst>
              <a:gd name="adj" fmla="val 12500"/>
            </a:avLst>
          </a:prstGeom>
          <a:solidFill>
            <a:srgbClr val="FFCC00"/>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46" name="AutoShape 15"/>
          <p:cNvSpPr/>
          <p:nvPr/>
        </p:nvSpPr>
        <p:spPr>
          <a:xfrm>
            <a:off x="2411413" y="4292600"/>
            <a:ext cx="288925" cy="287338"/>
          </a:xfrm>
          <a:prstGeom prst="star4">
            <a:avLst>
              <a:gd name="adj" fmla="val 12500"/>
            </a:avLst>
          </a:prstGeom>
          <a:solidFill>
            <a:srgbClr val="FFCC00"/>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47" name="AutoShape 16"/>
          <p:cNvSpPr/>
          <p:nvPr/>
        </p:nvSpPr>
        <p:spPr>
          <a:xfrm>
            <a:off x="3059113" y="2924175"/>
            <a:ext cx="288925" cy="287338"/>
          </a:xfrm>
          <a:prstGeom prst="star4">
            <a:avLst>
              <a:gd name="adj" fmla="val 12500"/>
            </a:avLst>
          </a:prstGeom>
          <a:solidFill>
            <a:srgbClr val="FFCC00"/>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48" name="AutoShape 17"/>
          <p:cNvSpPr/>
          <p:nvPr/>
        </p:nvSpPr>
        <p:spPr>
          <a:xfrm>
            <a:off x="5651500" y="3573463"/>
            <a:ext cx="288925" cy="287337"/>
          </a:xfrm>
          <a:prstGeom prst="star4">
            <a:avLst>
              <a:gd name="adj" fmla="val 12639"/>
            </a:avLst>
          </a:prstGeom>
          <a:solidFill>
            <a:srgbClr val="FFCC00"/>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49" name="AutoShape 18"/>
          <p:cNvSpPr/>
          <p:nvPr/>
        </p:nvSpPr>
        <p:spPr>
          <a:xfrm>
            <a:off x="6156325" y="4292600"/>
            <a:ext cx="288925" cy="287338"/>
          </a:xfrm>
          <a:prstGeom prst="star4">
            <a:avLst>
              <a:gd name="adj" fmla="val 12500"/>
            </a:avLst>
          </a:prstGeom>
          <a:solidFill>
            <a:srgbClr val="FFCC00"/>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69650" name="AutoShape 19"/>
          <p:cNvSpPr/>
          <p:nvPr/>
        </p:nvSpPr>
        <p:spPr>
          <a:xfrm>
            <a:off x="4211638" y="2276475"/>
            <a:ext cx="360362" cy="431800"/>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Tree>
  </p:cSld>
  <p:clrMapOvr>
    <a:masterClrMapping/>
  </p:clrMapOvr>
  <p:transition>
    <p:wheel spokes="8"/>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Rectangle 3"/>
          <p:cNvSpPr txBox="1"/>
          <p:nvPr/>
        </p:nvSpPr>
        <p:spPr>
          <a:xfrm>
            <a:off x="323850" y="1357313"/>
            <a:ext cx="8177213" cy="4525962"/>
          </a:xfrm>
          <a:prstGeom prst="rect">
            <a:avLst/>
          </a:prstGeom>
          <a:noFill/>
          <a:ln w="9525">
            <a:noFill/>
          </a:ln>
        </p:spPr>
        <p:txBody>
          <a:bodyPr anchor="t"/>
          <a:p>
            <a:pPr marL="609600" indent="-609600" defTabSz="914400">
              <a:spcBef>
                <a:spcPct val="20000"/>
              </a:spcBef>
              <a:buClr>
                <a:srgbClr val="33BD56"/>
              </a:buClr>
              <a:buSzPct val="95000"/>
            </a:pPr>
            <a:r>
              <a:rPr lang="zh-CN" altLang="en-US" sz="3600" dirty="0">
                <a:solidFill>
                  <a:srgbClr val="000066"/>
                </a:solidFill>
                <a:latin typeface="隶书" panose="02010509060101010101" pitchFamily="49" charset="-122"/>
                <a:ea typeface="隶书" panose="02010509060101010101" pitchFamily="49" charset="-122"/>
              </a:rPr>
              <a:t>尊位的确定和位次排序原则</a:t>
            </a:r>
            <a:endParaRPr lang="en-US" altLang="zh-CN" sz="3600" dirty="0">
              <a:solidFill>
                <a:srgbClr val="000066"/>
              </a:solidFill>
              <a:latin typeface="隶书" panose="02010509060101010101" pitchFamily="49" charset="-122"/>
              <a:ea typeface="隶书" panose="02010509060101010101" pitchFamily="49" charset="-122"/>
            </a:endParaRPr>
          </a:p>
          <a:p>
            <a:pPr marL="609600" indent="-609600" defTabSz="914400">
              <a:spcBef>
                <a:spcPct val="20000"/>
              </a:spcBef>
              <a:buClr>
                <a:srgbClr val="33BD56"/>
              </a:buClr>
              <a:buSzPct val="95000"/>
            </a:pPr>
            <a:endParaRPr lang="zh-CN" altLang="en-US" sz="2600" dirty="0">
              <a:solidFill>
                <a:srgbClr val="000066"/>
              </a:solidFill>
              <a:latin typeface="Constantia" panose="02030602050306030303" pitchFamily="18" charset="0"/>
              <a:ea typeface="宋体" panose="02010600030101010101" pitchFamily="2" charset="-122"/>
            </a:endParaRPr>
          </a:p>
          <a:p>
            <a:pPr marL="609600" indent="-609600" defTabSz="914400">
              <a:spcBef>
                <a:spcPct val="20000"/>
              </a:spcBef>
              <a:buClr>
                <a:srgbClr val="33BD56"/>
              </a:buClr>
              <a:buSzPct val="95000"/>
            </a:pPr>
            <a:r>
              <a:rPr lang="zh-CN" altLang="en-US" sz="2800" dirty="0">
                <a:latin typeface="楷体" panose="02010609060101010101" pitchFamily="49" charset="-122"/>
                <a:ea typeface="楷体" panose="02010609060101010101" pitchFamily="49" charset="-122"/>
              </a:rPr>
              <a:t>    以“门”作为确定尊位的参照物</a:t>
            </a:r>
            <a:endParaRPr lang="en-US" altLang="zh-CN" sz="2800" dirty="0">
              <a:latin typeface="楷体" panose="02010609060101010101" pitchFamily="49" charset="-122"/>
              <a:ea typeface="楷体" panose="02010609060101010101" pitchFamily="49" charset="-122"/>
            </a:endParaRPr>
          </a:p>
          <a:p>
            <a:pPr marL="609600" indent="-609600" defTabSz="914400">
              <a:spcBef>
                <a:spcPct val="20000"/>
              </a:spcBef>
              <a:buClr>
                <a:srgbClr val="33BD56"/>
              </a:buClr>
              <a:buSzPct val="95000"/>
            </a:pPr>
            <a:endParaRPr lang="zh-CN" altLang="en-US" sz="2600" dirty="0">
              <a:solidFill>
                <a:schemeClr val="accent2"/>
              </a:solidFill>
              <a:latin typeface="Constantia" panose="02030602050306030303" pitchFamily="18" charset="0"/>
              <a:ea typeface="宋体" panose="02010600030101010101" pitchFamily="2" charset="-122"/>
            </a:endParaRPr>
          </a:p>
          <a:p>
            <a:pPr marL="609600" indent="-609600" defTabSz="914400">
              <a:lnSpc>
                <a:spcPct val="125000"/>
              </a:lnSpc>
              <a:spcBef>
                <a:spcPct val="20000"/>
              </a:spcBef>
              <a:buClr>
                <a:srgbClr val="33BD56"/>
              </a:buClr>
              <a:buSzPct val="95000"/>
            </a:pPr>
            <a:r>
              <a:rPr lang="zh-CN" altLang="en-US" sz="2600" dirty="0">
                <a:latin typeface="Constantia" panose="02030602050306030303" pitchFamily="18" charset="0"/>
                <a:ea typeface="宋体" panose="02010600030101010101" pitchFamily="2" charset="-122"/>
              </a:rPr>
              <a:t>       </a:t>
            </a:r>
            <a:r>
              <a:rPr lang="zh-CN" altLang="en-US" sz="3300" dirty="0">
                <a:latin typeface="楷体" panose="02010609060101010101" pitchFamily="49" charset="-122"/>
                <a:ea typeface="楷体" panose="02010609060101010101" pitchFamily="49" charset="-122"/>
              </a:rPr>
              <a:t>原则： “尊位居中”</a:t>
            </a:r>
            <a:endParaRPr lang="zh-CN" altLang="en-US" sz="3300" dirty="0">
              <a:latin typeface="楷体" panose="02010609060101010101" pitchFamily="49" charset="-122"/>
              <a:ea typeface="楷体" panose="02010609060101010101" pitchFamily="49" charset="-122"/>
            </a:endParaRPr>
          </a:p>
          <a:p>
            <a:pPr marL="609600" indent="-609600" defTabSz="914400">
              <a:lnSpc>
                <a:spcPct val="125000"/>
              </a:lnSpc>
              <a:spcBef>
                <a:spcPct val="20000"/>
              </a:spcBef>
              <a:buClr>
                <a:srgbClr val="33BD56"/>
              </a:buClr>
              <a:buSzPct val="95000"/>
            </a:pPr>
            <a:r>
              <a:rPr lang="zh-CN" altLang="en-US" sz="3300" dirty="0">
                <a:latin typeface="楷体" panose="02010609060101010101" pitchFamily="49" charset="-122"/>
                <a:ea typeface="楷体" panose="02010609060101010101" pitchFamily="49" charset="-122"/>
              </a:rPr>
              <a:t>          “先右后左”</a:t>
            </a:r>
            <a:endParaRPr lang="zh-CN" altLang="en-US" sz="3300" dirty="0">
              <a:latin typeface="楷体" panose="02010609060101010101" pitchFamily="49" charset="-122"/>
              <a:ea typeface="楷体" panose="02010609060101010101" pitchFamily="49" charset="-122"/>
            </a:endParaRPr>
          </a:p>
          <a:p>
            <a:pPr marL="609600" indent="-609600" defTabSz="914400">
              <a:lnSpc>
                <a:spcPct val="125000"/>
              </a:lnSpc>
              <a:spcBef>
                <a:spcPct val="20000"/>
              </a:spcBef>
              <a:buClr>
                <a:srgbClr val="33BD56"/>
              </a:buClr>
              <a:buSzPct val="95000"/>
            </a:pPr>
            <a:r>
              <a:rPr lang="zh-CN" altLang="en-US" sz="3300" dirty="0">
                <a:latin typeface="楷体" panose="02010609060101010101" pitchFamily="49" charset="-122"/>
                <a:ea typeface="楷体" panose="02010609060101010101" pitchFamily="49" charset="-122"/>
              </a:rPr>
              <a:t>          “按职排位”</a:t>
            </a:r>
            <a:endParaRPr lang="zh-CN" altLang="en-US" sz="3300" dirty="0">
              <a:latin typeface="楷体" panose="02010609060101010101" pitchFamily="49" charset="-122"/>
              <a:ea typeface="楷体" panose="02010609060101010101" pitchFamily="49"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1" name="Rectangle 3"/>
          <p:cNvSpPr>
            <a:spLocks noGrp="1"/>
          </p:cNvSpPr>
          <p:nvPr>
            <p:ph type="title"/>
          </p:nvPr>
        </p:nvSpPr>
        <p:spPr>
          <a:xfrm>
            <a:off x="395288" y="333375"/>
            <a:ext cx="8229600" cy="1143000"/>
          </a:xfrm>
          <a:ln/>
        </p:spPr>
        <p:txBody>
          <a:bodyPr vert="horz" wrap="square" lIns="0" tIns="45720" rIns="0" bIns="0" anchor="b"/>
          <a:p>
            <a:pPr eaLnBrk="1" hangingPunct="1"/>
            <a:r>
              <a:rPr lang="zh-CN" altLang="en-US" dirty="0"/>
              <a:t>位次及其排序</a:t>
            </a:r>
            <a:endParaRPr lang="zh-CN" altLang="en-US" dirty="0"/>
          </a:p>
        </p:txBody>
      </p:sp>
      <p:sp>
        <p:nvSpPr>
          <p:cNvPr id="109570" name="Rectangle 2"/>
          <p:cNvSpPr>
            <a:spLocks noGrp="1"/>
          </p:cNvSpPr>
          <p:nvPr>
            <p:ph idx="1"/>
          </p:nvPr>
        </p:nvSpPr>
        <p:spPr>
          <a:xfrm>
            <a:off x="500063" y="1857375"/>
            <a:ext cx="8229600" cy="4525963"/>
          </a:xfrm>
          <a:ln/>
        </p:spPr>
        <p:txBody>
          <a:bodyPr vert="horz" wrap="square" lIns="91440" tIns="45720" rIns="91440" bIns="45720" anchor="t"/>
          <a:p>
            <a:pPr eaLnBrk="1" hangingPunct="1">
              <a:lnSpc>
                <a:spcPct val="90000"/>
              </a:lnSpc>
              <a:buFont typeface="Wingdings" panose="05000000000000000000" pitchFamily="2" charset="2"/>
              <a:buNone/>
            </a:pPr>
            <a:r>
              <a:rPr lang="en-US" altLang="zh-CN" b="1" dirty="0"/>
              <a:t>1.</a:t>
            </a:r>
            <a:r>
              <a:rPr lang="en-US" altLang="zh-CN" sz="2400" b="1" dirty="0">
                <a:ea typeface="楷体" panose="02010609060101010101" pitchFamily="49" charset="-122"/>
              </a:rPr>
              <a:t> the order of precedence </a:t>
            </a:r>
            <a:r>
              <a:rPr lang="zh-CN" altLang="en-US" b="1" dirty="0"/>
              <a:t>位次排序</a:t>
            </a:r>
            <a:endParaRPr lang="zh-CN" altLang="en-US" b="1" dirty="0"/>
          </a:p>
          <a:p>
            <a:pPr eaLnBrk="1" hangingPunct="1">
              <a:lnSpc>
                <a:spcPct val="90000"/>
              </a:lnSpc>
              <a:buFont typeface="Wingdings" panose="05000000000000000000" pitchFamily="2" charset="2"/>
              <a:buNone/>
            </a:pPr>
            <a:r>
              <a:rPr lang="zh-CN" altLang="en-US" sz="2800" b="1" dirty="0">
                <a:ea typeface="楷体" panose="02010609060101010101" pitchFamily="49" charset="-122"/>
              </a:rPr>
              <a:t>在正式的国际政务和商务活动中，位次排序主要是根据利益关系而定。</a:t>
            </a:r>
            <a:endParaRPr lang="zh-CN" altLang="en-US" sz="2800" b="1" dirty="0">
              <a:ea typeface="楷体" panose="02010609060101010101" pitchFamily="49" charset="-122"/>
            </a:endParaRPr>
          </a:p>
          <a:p>
            <a:pPr eaLnBrk="1" hangingPunct="1">
              <a:lnSpc>
                <a:spcPct val="90000"/>
              </a:lnSpc>
              <a:buFont typeface="Wingdings" panose="05000000000000000000" pitchFamily="2" charset="2"/>
              <a:buNone/>
            </a:pPr>
            <a:endParaRPr lang="zh-CN" altLang="en-US" sz="2800" b="1" dirty="0">
              <a:ea typeface="楷体" panose="02010609060101010101" pitchFamily="49" charset="-122"/>
            </a:endParaRPr>
          </a:p>
          <a:p>
            <a:pPr eaLnBrk="1" hangingPunct="1">
              <a:lnSpc>
                <a:spcPct val="90000"/>
              </a:lnSpc>
              <a:buFont typeface="Wingdings" panose="05000000000000000000" pitchFamily="2" charset="2"/>
              <a:buNone/>
            </a:pPr>
            <a:r>
              <a:rPr lang="en-US" altLang="zh-CN" b="1" dirty="0"/>
              <a:t>2.</a:t>
            </a:r>
            <a:r>
              <a:rPr lang="zh-CN" altLang="en-US" b="1" dirty="0"/>
              <a:t>位次排序原则</a:t>
            </a:r>
            <a:endParaRPr lang="zh-CN" altLang="en-US" b="1" dirty="0"/>
          </a:p>
          <a:p>
            <a:pPr eaLnBrk="1" hangingPunct="1">
              <a:lnSpc>
                <a:spcPct val="90000"/>
              </a:lnSpc>
              <a:buFont typeface="Wingdings" panose="05000000000000000000" pitchFamily="2" charset="2"/>
              <a:buNone/>
            </a:pPr>
            <a:r>
              <a:rPr lang="zh-CN" altLang="en-US" dirty="0"/>
              <a:t>（</a:t>
            </a:r>
            <a:r>
              <a:rPr lang="en-US" altLang="zh-CN" dirty="0"/>
              <a:t>1</a:t>
            </a:r>
            <a:r>
              <a:rPr lang="zh-CN" altLang="en-US" dirty="0"/>
              <a:t>）主客双方对等原则</a:t>
            </a:r>
            <a:endParaRPr lang="zh-CN" altLang="en-US" dirty="0"/>
          </a:p>
          <a:p>
            <a:pPr eaLnBrk="1" hangingPunct="1">
              <a:lnSpc>
                <a:spcPct val="90000"/>
              </a:lnSpc>
              <a:buFont typeface="Wingdings" panose="05000000000000000000" pitchFamily="2" charset="2"/>
              <a:buNone/>
            </a:pPr>
            <a:r>
              <a:rPr lang="zh-CN" altLang="en-US" dirty="0"/>
              <a:t>   </a:t>
            </a:r>
            <a:r>
              <a:rPr lang="zh-CN" altLang="en-US" sz="2800" b="1" dirty="0">
                <a:ea typeface="楷体" panose="02010609060101010101" pitchFamily="49" charset="-122"/>
              </a:rPr>
              <a:t>相同或相似职位的对等排序</a:t>
            </a:r>
            <a:endParaRPr lang="zh-CN" altLang="en-US" sz="2800" b="1" dirty="0">
              <a:ea typeface="楷体" panose="02010609060101010101" pitchFamily="49" charset="-122"/>
            </a:endParaRPr>
          </a:p>
          <a:p>
            <a:pPr eaLnBrk="1" hangingPunct="1">
              <a:lnSpc>
                <a:spcPct val="90000"/>
              </a:lnSpc>
              <a:buFont typeface="Wingdings" panose="05000000000000000000" pitchFamily="2" charset="2"/>
              <a:buNone/>
            </a:pPr>
            <a:endParaRPr lang="en-US" altLang="zh-CN" sz="2800" b="1" dirty="0">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randombar(horizontal)">
                                      <p:cBhvr>
                                        <p:cTn id="7" dur="600">
                                          <p:stCondLst>
                                            <p:cond delay="0"/>
                                          </p:stCondLst>
                                        </p:cTn>
                                        <p:tgtEl>
                                          <p:spTgt spid="10957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9570">
                                            <p:txEl>
                                              <p:charRg st="0" end="32"/>
                                            </p:txEl>
                                          </p:spTgt>
                                        </p:tgtEl>
                                        <p:attrNameLst>
                                          <p:attrName>style.visibility</p:attrName>
                                        </p:attrNameLst>
                                      </p:cBhvr>
                                      <p:to>
                                        <p:strVal val="visible"/>
                                      </p:to>
                                    </p:set>
                                    <p:animEffect transition="in" filter="randombar(horizontal)">
                                      <p:cBhvr>
                                        <p:cTn id="12" dur="500"/>
                                        <p:tgtEl>
                                          <p:spTgt spid="109570">
                                            <p:txEl>
                                              <p:charRg st="0" end="3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9570">
                                            <p:txEl>
                                              <p:charRg st="32" end="64"/>
                                            </p:txEl>
                                          </p:spTgt>
                                        </p:tgtEl>
                                        <p:attrNameLst>
                                          <p:attrName>style.visibility</p:attrName>
                                        </p:attrNameLst>
                                      </p:cBhvr>
                                      <p:to>
                                        <p:strVal val="visible"/>
                                      </p:to>
                                    </p:set>
                                    <p:animEffect transition="in" filter="randombar(horizontal)">
                                      <p:cBhvr>
                                        <p:cTn id="17" dur="500"/>
                                        <p:tgtEl>
                                          <p:spTgt spid="109570">
                                            <p:txEl>
                                              <p:charRg st="32" end="6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9570">
                                            <p:txEl>
                                              <p:charRg st="65" end="74"/>
                                            </p:txEl>
                                          </p:spTgt>
                                        </p:tgtEl>
                                        <p:attrNameLst>
                                          <p:attrName>style.visibility</p:attrName>
                                        </p:attrNameLst>
                                      </p:cBhvr>
                                      <p:to>
                                        <p:strVal val="visible"/>
                                      </p:to>
                                    </p:set>
                                    <p:animEffect transition="in" filter="randombar(horizontal)">
                                      <p:cBhvr>
                                        <p:cTn id="22" dur="500"/>
                                        <p:tgtEl>
                                          <p:spTgt spid="109570">
                                            <p:txEl>
                                              <p:charRg st="65" end="7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9570">
                                            <p:txEl>
                                              <p:charRg st="74" end="86"/>
                                            </p:txEl>
                                          </p:spTgt>
                                        </p:tgtEl>
                                        <p:attrNameLst>
                                          <p:attrName>style.visibility</p:attrName>
                                        </p:attrNameLst>
                                      </p:cBhvr>
                                      <p:to>
                                        <p:strVal val="visible"/>
                                      </p:to>
                                    </p:set>
                                    <p:animEffect transition="in" filter="randombar(horizontal)">
                                      <p:cBhvr>
                                        <p:cTn id="27" dur="500"/>
                                        <p:tgtEl>
                                          <p:spTgt spid="109570">
                                            <p:txEl>
                                              <p:charRg st="74" end="8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9570">
                                            <p:txEl>
                                              <p:charRg st="86" end="102"/>
                                            </p:txEl>
                                          </p:spTgt>
                                        </p:tgtEl>
                                        <p:attrNameLst>
                                          <p:attrName>style.visibility</p:attrName>
                                        </p:attrNameLst>
                                      </p:cBhvr>
                                      <p:to>
                                        <p:strVal val="visible"/>
                                      </p:to>
                                    </p:set>
                                    <p:animEffect transition="in" filter="randombar(horizontal)">
                                      <p:cBhvr>
                                        <p:cTn id="32" dur="500"/>
                                        <p:tgtEl>
                                          <p:spTgt spid="109570">
                                            <p:txEl>
                                              <p:charRg st="86" end="10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nimBg="1"/>
      <p:bldP spid="109570"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5" name="Picture 2" descr="BD14795_"/>
          <p:cNvPicPr>
            <a:picLocks noGrp="1" noChangeAspect="1"/>
          </p:cNvPicPr>
          <p:nvPr>
            <p:ph sz="half" idx="1"/>
          </p:nvPr>
        </p:nvPicPr>
        <p:blipFill>
          <a:blip r:embed="rId1"/>
          <a:stretch>
            <a:fillRect/>
          </a:stretch>
        </p:blipFill>
        <p:spPr>
          <a:xfrm>
            <a:off x="3505200" y="2708275"/>
            <a:ext cx="250825" cy="263525"/>
          </a:xfrm>
          <a:ln/>
        </p:spPr>
      </p:pic>
      <p:pic>
        <p:nvPicPr>
          <p:cNvPr id="72706" name="Picture 3" descr="BD14792_"/>
          <p:cNvPicPr>
            <a:picLocks noGrp="1" noChangeAspect="1"/>
          </p:cNvPicPr>
          <p:nvPr>
            <p:ph sz="half" idx="2"/>
          </p:nvPr>
        </p:nvPicPr>
        <p:blipFill>
          <a:blip r:embed="rId2"/>
          <a:stretch>
            <a:fillRect/>
          </a:stretch>
        </p:blipFill>
        <p:spPr>
          <a:xfrm>
            <a:off x="3886200" y="3665538"/>
            <a:ext cx="250825" cy="261937"/>
          </a:xfrm>
          <a:ln/>
        </p:spPr>
      </p:pic>
      <p:sp>
        <p:nvSpPr>
          <p:cNvPr id="72707" name="Oval 4"/>
          <p:cNvSpPr/>
          <p:nvPr/>
        </p:nvSpPr>
        <p:spPr>
          <a:xfrm>
            <a:off x="1643063" y="2643188"/>
            <a:ext cx="2089150" cy="1944687"/>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72708" name="Rectangle 5"/>
          <p:cNvSpPr/>
          <p:nvPr/>
        </p:nvSpPr>
        <p:spPr>
          <a:xfrm>
            <a:off x="6084888" y="2565400"/>
            <a:ext cx="1152525" cy="259238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pic>
        <p:nvPicPr>
          <p:cNvPr id="72709" name="Picture 6" descr="BD14792_"/>
          <p:cNvPicPr>
            <a:picLocks noChangeAspect="1"/>
          </p:cNvPicPr>
          <p:nvPr/>
        </p:nvPicPr>
        <p:blipFill>
          <a:blip r:embed="rId2"/>
          <a:stretch>
            <a:fillRect/>
          </a:stretch>
        </p:blipFill>
        <p:spPr>
          <a:xfrm>
            <a:off x="7524750" y="4581525"/>
            <a:ext cx="236538" cy="236538"/>
          </a:xfrm>
          <a:prstGeom prst="rect">
            <a:avLst/>
          </a:prstGeom>
          <a:noFill/>
          <a:ln w="9525">
            <a:noFill/>
          </a:ln>
        </p:spPr>
      </p:pic>
      <p:pic>
        <p:nvPicPr>
          <p:cNvPr id="72710" name="Picture 7" descr="BD14792_"/>
          <p:cNvPicPr>
            <a:picLocks noChangeAspect="1"/>
          </p:cNvPicPr>
          <p:nvPr/>
        </p:nvPicPr>
        <p:blipFill>
          <a:blip r:embed="rId2"/>
          <a:stretch>
            <a:fillRect/>
          </a:stretch>
        </p:blipFill>
        <p:spPr>
          <a:xfrm>
            <a:off x="7524750" y="3716338"/>
            <a:ext cx="236538" cy="236537"/>
          </a:xfrm>
          <a:prstGeom prst="rect">
            <a:avLst/>
          </a:prstGeom>
          <a:noFill/>
          <a:ln w="9525">
            <a:noFill/>
          </a:ln>
        </p:spPr>
      </p:pic>
      <p:pic>
        <p:nvPicPr>
          <p:cNvPr id="72711" name="Picture 8" descr="BD14792_"/>
          <p:cNvPicPr>
            <a:picLocks noChangeAspect="1"/>
          </p:cNvPicPr>
          <p:nvPr/>
        </p:nvPicPr>
        <p:blipFill>
          <a:blip r:embed="rId2"/>
          <a:stretch>
            <a:fillRect/>
          </a:stretch>
        </p:blipFill>
        <p:spPr>
          <a:xfrm>
            <a:off x="7524750" y="2781300"/>
            <a:ext cx="236538" cy="236538"/>
          </a:xfrm>
          <a:prstGeom prst="rect">
            <a:avLst/>
          </a:prstGeom>
          <a:noFill/>
          <a:ln w="9525">
            <a:noFill/>
          </a:ln>
        </p:spPr>
      </p:pic>
      <p:pic>
        <p:nvPicPr>
          <p:cNvPr id="72712" name="Picture 9" descr="BD14795_"/>
          <p:cNvPicPr>
            <a:picLocks noChangeAspect="1"/>
          </p:cNvPicPr>
          <p:nvPr/>
        </p:nvPicPr>
        <p:blipFill>
          <a:blip r:embed="rId1"/>
          <a:stretch>
            <a:fillRect/>
          </a:stretch>
        </p:blipFill>
        <p:spPr>
          <a:xfrm>
            <a:off x="1763713" y="4581525"/>
            <a:ext cx="238125" cy="238125"/>
          </a:xfrm>
          <a:prstGeom prst="rect">
            <a:avLst/>
          </a:prstGeom>
          <a:noFill/>
          <a:ln w="9525">
            <a:noFill/>
          </a:ln>
        </p:spPr>
      </p:pic>
      <p:pic>
        <p:nvPicPr>
          <p:cNvPr id="72713" name="Picture 10" descr="BD14795_"/>
          <p:cNvPicPr>
            <a:picLocks noChangeAspect="1"/>
          </p:cNvPicPr>
          <p:nvPr/>
        </p:nvPicPr>
        <p:blipFill>
          <a:blip r:embed="rId1"/>
          <a:stretch>
            <a:fillRect/>
          </a:stretch>
        </p:blipFill>
        <p:spPr>
          <a:xfrm>
            <a:off x="1619250" y="2636838"/>
            <a:ext cx="238125" cy="238125"/>
          </a:xfrm>
          <a:prstGeom prst="rect">
            <a:avLst/>
          </a:prstGeom>
          <a:noFill/>
          <a:ln w="9525">
            <a:noFill/>
          </a:ln>
        </p:spPr>
      </p:pic>
      <p:pic>
        <p:nvPicPr>
          <p:cNvPr id="72714" name="Picture 11" descr="BD14795_"/>
          <p:cNvPicPr>
            <a:picLocks noChangeAspect="1"/>
          </p:cNvPicPr>
          <p:nvPr/>
        </p:nvPicPr>
        <p:blipFill>
          <a:blip r:embed="rId1"/>
          <a:stretch>
            <a:fillRect/>
          </a:stretch>
        </p:blipFill>
        <p:spPr>
          <a:xfrm>
            <a:off x="5435600" y="4652963"/>
            <a:ext cx="238125" cy="238125"/>
          </a:xfrm>
          <a:prstGeom prst="rect">
            <a:avLst/>
          </a:prstGeom>
          <a:noFill/>
          <a:ln w="9525">
            <a:noFill/>
          </a:ln>
        </p:spPr>
      </p:pic>
      <p:pic>
        <p:nvPicPr>
          <p:cNvPr id="72715" name="Picture 12" descr="BD14795_"/>
          <p:cNvPicPr>
            <a:picLocks noChangeAspect="1"/>
          </p:cNvPicPr>
          <p:nvPr/>
        </p:nvPicPr>
        <p:blipFill>
          <a:blip r:embed="rId1"/>
          <a:stretch>
            <a:fillRect/>
          </a:stretch>
        </p:blipFill>
        <p:spPr>
          <a:xfrm>
            <a:off x="5364163" y="3573463"/>
            <a:ext cx="238125" cy="238125"/>
          </a:xfrm>
          <a:prstGeom prst="rect">
            <a:avLst/>
          </a:prstGeom>
          <a:noFill/>
          <a:ln w="9525">
            <a:noFill/>
          </a:ln>
        </p:spPr>
      </p:pic>
      <p:pic>
        <p:nvPicPr>
          <p:cNvPr id="72716" name="Picture 13" descr="BD14795_"/>
          <p:cNvPicPr>
            <a:picLocks noChangeAspect="1"/>
          </p:cNvPicPr>
          <p:nvPr/>
        </p:nvPicPr>
        <p:blipFill>
          <a:blip r:embed="rId1"/>
          <a:stretch>
            <a:fillRect/>
          </a:stretch>
        </p:blipFill>
        <p:spPr>
          <a:xfrm>
            <a:off x="5364163" y="2781300"/>
            <a:ext cx="238125" cy="238125"/>
          </a:xfrm>
          <a:prstGeom prst="rect">
            <a:avLst/>
          </a:prstGeom>
          <a:noFill/>
          <a:ln w="9525">
            <a:noFill/>
          </a:ln>
        </p:spPr>
      </p:pic>
      <p:pic>
        <p:nvPicPr>
          <p:cNvPr id="72717" name="Picture 14" descr="BD14792_"/>
          <p:cNvPicPr>
            <a:picLocks noChangeAspect="1"/>
          </p:cNvPicPr>
          <p:nvPr/>
        </p:nvPicPr>
        <p:blipFill>
          <a:blip r:embed="rId2"/>
          <a:stretch>
            <a:fillRect/>
          </a:stretch>
        </p:blipFill>
        <p:spPr>
          <a:xfrm>
            <a:off x="2555875" y="2205038"/>
            <a:ext cx="236538" cy="236537"/>
          </a:xfrm>
          <a:prstGeom prst="rect">
            <a:avLst/>
          </a:prstGeom>
          <a:noFill/>
          <a:ln w="9525">
            <a:noFill/>
          </a:ln>
        </p:spPr>
      </p:pic>
      <p:pic>
        <p:nvPicPr>
          <p:cNvPr id="72718" name="Picture 15" descr="BD14792_"/>
          <p:cNvPicPr>
            <a:picLocks noChangeAspect="1"/>
          </p:cNvPicPr>
          <p:nvPr/>
        </p:nvPicPr>
        <p:blipFill>
          <a:blip r:embed="rId2"/>
          <a:stretch>
            <a:fillRect/>
          </a:stretch>
        </p:blipFill>
        <p:spPr>
          <a:xfrm>
            <a:off x="1187450" y="3500438"/>
            <a:ext cx="236538" cy="236537"/>
          </a:xfrm>
          <a:prstGeom prst="rect">
            <a:avLst/>
          </a:prstGeom>
          <a:noFill/>
          <a:ln w="9525">
            <a:noFill/>
          </a:ln>
        </p:spPr>
      </p:pic>
      <p:pic>
        <p:nvPicPr>
          <p:cNvPr id="72719" name="Picture 16" descr="BD14792_"/>
          <p:cNvPicPr>
            <a:picLocks noChangeAspect="1"/>
          </p:cNvPicPr>
          <p:nvPr/>
        </p:nvPicPr>
        <p:blipFill>
          <a:blip r:embed="rId2"/>
          <a:stretch>
            <a:fillRect/>
          </a:stretch>
        </p:blipFill>
        <p:spPr>
          <a:xfrm>
            <a:off x="2627313" y="4724400"/>
            <a:ext cx="236537" cy="236538"/>
          </a:xfrm>
          <a:prstGeom prst="rect">
            <a:avLst/>
          </a:prstGeom>
          <a:noFill/>
          <a:ln w="9525">
            <a:noFill/>
          </a:ln>
        </p:spPr>
      </p:pic>
      <p:pic>
        <p:nvPicPr>
          <p:cNvPr id="72720" name="Picture 17" descr="BD14795_"/>
          <p:cNvPicPr>
            <a:picLocks noChangeAspect="1"/>
          </p:cNvPicPr>
          <p:nvPr/>
        </p:nvPicPr>
        <p:blipFill>
          <a:blip r:embed="rId1"/>
          <a:stretch>
            <a:fillRect/>
          </a:stretch>
        </p:blipFill>
        <p:spPr>
          <a:xfrm>
            <a:off x="3635375" y="4437063"/>
            <a:ext cx="238125" cy="238125"/>
          </a:xfrm>
          <a:prstGeom prst="rect">
            <a:avLst/>
          </a:prstGeom>
          <a:noFill/>
          <a:ln w="9525">
            <a:noFill/>
          </a:ln>
        </p:spPr>
      </p:pic>
      <p:sp>
        <p:nvSpPr>
          <p:cNvPr id="72721" name="Text Box 18"/>
          <p:cNvSpPr txBox="1"/>
          <p:nvPr/>
        </p:nvSpPr>
        <p:spPr>
          <a:xfrm>
            <a:off x="539750" y="6021388"/>
            <a:ext cx="5040313" cy="457200"/>
          </a:xfrm>
          <a:prstGeom prst="rect">
            <a:avLst/>
          </a:prstGeom>
          <a:noFill/>
          <a:ln w="9525">
            <a:noFill/>
          </a:ln>
        </p:spPr>
        <p:txBody>
          <a:bodyPr anchor="t">
            <a:spAutoFit/>
          </a:bodyPr>
          <a:p>
            <a:pPr algn="ctr">
              <a:spcBef>
                <a:spcPct val="50000"/>
              </a:spcBef>
            </a:pPr>
            <a:r>
              <a:rPr lang="zh-CN" altLang="en-US" sz="2400" dirty="0">
                <a:latin typeface="Verdana" panose="020B0604030504040204" pitchFamily="34" charset="0"/>
                <a:ea typeface="宋体" panose="02010600030101010101" pitchFamily="2" charset="-122"/>
              </a:rPr>
              <a:t>红星代表主方，蓝星代表客方</a:t>
            </a:r>
            <a:endParaRPr lang="zh-CN" altLang="en-US" sz="2400" dirty="0">
              <a:latin typeface="Verdana" panose="020B0604030504040204" pitchFamily="34" charset="0"/>
              <a:ea typeface="宋体" panose="02010600030101010101" pitchFamily="2" charset="-122"/>
            </a:endParaRPr>
          </a:p>
        </p:txBody>
      </p:sp>
      <p:sp>
        <p:nvSpPr>
          <p:cNvPr id="72722" name="Text Box 19"/>
          <p:cNvSpPr txBox="1"/>
          <p:nvPr/>
        </p:nvSpPr>
        <p:spPr>
          <a:xfrm>
            <a:off x="1403350" y="1341438"/>
            <a:ext cx="2665413" cy="473075"/>
          </a:xfrm>
          <a:prstGeom prst="rect">
            <a:avLst/>
          </a:prstGeom>
          <a:noFill/>
          <a:ln w="9525">
            <a:noFill/>
          </a:ln>
        </p:spPr>
        <p:txBody>
          <a:bodyPr anchor="t">
            <a:spAutoFit/>
          </a:bodyPr>
          <a:p>
            <a:pPr algn="ctr">
              <a:spcBef>
                <a:spcPct val="50000"/>
              </a:spcBef>
            </a:pPr>
            <a:r>
              <a:rPr lang="zh-CN" altLang="en-US" sz="2500" dirty="0">
                <a:latin typeface="Verdana" panose="020B0604030504040204" pitchFamily="34" charset="0"/>
                <a:ea typeface="宋体" panose="02010600030101010101" pitchFamily="2" charset="-122"/>
              </a:rPr>
              <a:t>主客交叉排序</a:t>
            </a:r>
            <a:endParaRPr lang="zh-CN" altLang="en-US" sz="2500" dirty="0">
              <a:latin typeface="Verdana" panose="020B0604030504040204" pitchFamily="34" charset="0"/>
              <a:ea typeface="宋体" panose="02010600030101010101" pitchFamily="2" charset="-122"/>
            </a:endParaRPr>
          </a:p>
        </p:txBody>
      </p:sp>
      <p:sp>
        <p:nvSpPr>
          <p:cNvPr id="72723" name="Text Box 20"/>
          <p:cNvSpPr txBox="1"/>
          <p:nvPr/>
        </p:nvSpPr>
        <p:spPr>
          <a:xfrm>
            <a:off x="5292725" y="1341438"/>
            <a:ext cx="2665413" cy="473075"/>
          </a:xfrm>
          <a:prstGeom prst="rect">
            <a:avLst/>
          </a:prstGeom>
          <a:noFill/>
          <a:ln w="9525">
            <a:noFill/>
          </a:ln>
        </p:spPr>
        <p:txBody>
          <a:bodyPr anchor="t">
            <a:spAutoFit/>
          </a:bodyPr>
          <a:p>
            <a:pPr algn="ctr">
              <a:spcBef>
                <a:spcPct val="50000"/>
              </a:spcBef>
            </a:pPr>
            <a:r>
              <a:rPr lang="zh-CN" altLang="en-US" sz="2500" dirty="0">
                <a:latin typeface="Verdana" panose="020B0604030504040204" pitchFamily="34" charset="0"/>
                <a:ea typeface="宋体" panose="02010600030101010101" pitchFamily="2" charset="-122"/>
              </a:rPr>
              <a:t>主客平行排序</a:t>
            </a:r>
            <a:endParaRPr lang="zh-CN" altLang="en-US" sz="2500" dirty="0">
              <a:latin typeface="Verdana" panose="020B0604030504040204" pitchFamily="34" charset="0"/>
              <a:ea typeface="宋体" panose="02010600030101010101" pitchFamily="2" charset="-122"/>
            </a:endParaRPr>
          </a:p>
        </p:txBody>
      </p:sp>
      <p:grpSp>
        <p:nvGrpSpPr>
          <p:cNvPr id="72724" name="组合 25"/>
          <p:cNvGrpSpPr/>
          <p:nvPr/>
        </p:nvGrpSpPr>
        <p:grpSpPr>
          <a:xfrm>
            <a:off x="1785938" y="4572000"/>
            <a:ext cx="1100137" cy="379413"/>
            <a:chOff x="1785918" y="4572008"/>
            <a:chExt cx="1100137" cy="379413"/>
          </a:xfrm>
        </p:grpSpPr>
        <p:pic>
          <p:nvPicPr>
            <p:cNvPr id="72725" name="Picture 9" descr="BD14795_"/>
            <p:cNvPicPr>
              <a:picLocks noChangeAspect="1"/>
            </p:cNvPicPr>
            <p:nvPr/>
          </p:nvPicPr>
          <p:blipFill>
            <a:blip r:embed="rId1"/>
            <a:stretch>
              <a:fillRect/>
            </a:stretch>
          </p:blipFill>
          <p:spPr>
            <a:xfrm>
              <a:off x="1785918" y="4572008"/>
              <a:ext cx="238125" cy="238125"/>
            </a:xfrm>
            <a:prstGeom prst="rect">
              <a:avLst/>
            </a:prstGeom>
            <a:noFill/>
            <a:ln w="9525">
              <a:noFill/>
            </a:ln>
          </p:spPr>
        </p:pic>
        <p:pic>
          <p:nvPicPr>
            <p:cNvPr id="72726" name="Picture 16" descr="BD14792_"/>
            <p:cNvPicPr>
              <a:picLocks noChangeAspect="1"/>
            </p:cNvPicPr>
            <p:nvPr/>
          </p:nvPicPr>
          <p:blipFill>
            <a:blip r:embed="rId2"/>
            <a:stretch>
              <a:fillRect/>
            </a:stretch>
          </p:blipFill>
          <p:spPr>
            <a:xfrm>
              <a:off x="2649518" y="4714883"/>
              <a:ext cx="236537" cy="236538"/>
            </a:xfrm>
            <a:prstGeom prst="rect">
              <a:avLst/>
            </a:prstGeom>
            <a:noFill/>
            <a:ln w="9525">
              <a:noFill/>
            </a:ln>
          </p:spPr>
        </p:pic>
      </p:grpSp>
      <p:pic>
        <p:nvPicPr>
          <p:cNvPr id="72727" name="Picture 17" descr="BD14795_"/>
          <p:cNvPicPr>
            <a:picLocks noChangeAspect="1"/>
          </p:cNvPicPr>
          <p:nvPr/>
        </p:nvPicPr>
        <p:blipFill>
          <a:blip r:embed="rId1"/>
          <a:stretch>
            <a:fillRect/>
          </a:stretch>
        </p:blipFill>
        <p:spPr>
          <a:xfrm>
            <a:off x="3657600" y="4427538"/>
            <a:ext cx="238125" cy="238125"/>
          </a:xfrm>
          <a:prstGeom prst="rect">
            <a:avLst/>
          </a:prstGeom>
          <a:noFill/>
          <a:ln w="9525">
            <a:noFill/>
          </a:ln>
        </p:spPr>
      </p:pic>
    </p:spTree>
  </p:cSld>
  <p:clrMapOvr>
    <a:masterClrMapping/>
  </p:clrMapOvr>
  <p:transition>
    <p:wheel spokes="2"/>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2"/>
          <p:cNvSpPr>
            <a:spLocks noGrp="1" noChangeArrowheads="1"/>
          </p:cNvSpPr>
          <p:nvPr>
            <p:ph idx="1"/>
          </p:nvPr>
        </p:nvSpPr>
        <p:spPr>
          <a:xfrm>
            <a:off x="395288" y="836613"/>
            <a:ext cx="8748713" cy="4741863"/>
          </a:xfrm>
        </p:spPr>
        <p:txBody>
          <a:bodyPr vert="horz" wrap="square" lIns="91440" tIns="45720" rIns="91440" bIns="45720" numCol="1" anchor="t" anchorCtr="0" compatLnSpc="1">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uLnTx/>
                <a:uFillTx/>
                <a:latin typeface="+mn-lt"/>
                <a:ea typeface="+mn-ea"/>
                <a:cs typeface="+mn-cs"/>
              </a:rPr>
              <a:t>（</a:t>
            </a:r>
            <a:r>
              <a:rPr kumimoji="0" lang="en-US" altLang="zh-CN" sz="2800" b="1" i="0" u="none" strike="noStrike" kern="1200" cap="none" spc="0" normalizeH="0" baseline="0" noProof="0">
                <a:ln>
                  <a:noFill/>
                </a:ln>
                <a:solidFill>
                  <a:schemeClr val="tx1"/>
                </a:solidFill>
                <a:effectLst/>
                <a:uLnTx/>
                <a:uFillTx/>
                <a:latin typeface="+mn-lt"/>
                <a:ea typeface="+mn-ea"/>
                <a:cs typeface="+mn-cs"/>
              </a:rPr>
              <a:t>2</a:t>
            </a:r>
            <a:r>
              <a:rPr kumimoji="0" lang="zh-CN" altLang="en-US" sz="2800" b="1" i="0" u="none" strike="noStrike" kern="1200" cap="none" spc="0" normalizeH="0" baseline="0" noProof="0">
                <a:ln>
                  <a:noFill/>
                </a:ln>
                <a:solidFill>
                  <a:schemeClr val="tx1"/>
                </a:solidFill>
                <a:effectLst/>
                <a:uLnTx/>
                <a:uFillTx/>
                <a:latin typeface="+mn-lt"/>
                <a:ea typeface="+mn-ea"/>
                <a:cs typeface="+mn-cs"/>
              </a:rPr>
              <a:t>）职位排序原则</a:t>
            </a: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uLnTx/>
                <a:uFillTx/>
                <a:latin typeface="+mn-lt"/>
                <a:ea typeface="+mn-ea"/>
                <a:cs typeface="+mn-cs"/>
              </a:rPr>
              <a:t>      </a:t>
            </a:r>
            <a:r>
              <a:rPr kumimoji="0" lang="zh-CN" altLang="en-US" sz="26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女士优先，资历优先。</a:t>
            </a:r>
            <a:endParaRPr kumimoji="0" lang="zh-CN" altLang="en-US" sz="26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r>
              <a:rPr kumimoji="0" lang="zh-CN" altLang="en-US" sz="26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    商务活动中，按职位排位是一个突出特点。</a:t>
            </a:r>
            <a:endParaRPr kumimoji="0" lang="zh-CN" altLang="en-US" sz="26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endParaRPr kumimoji="0" lang="zh-CN" altLang="en-US" sz="28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uLnTx/>
                <a:uFillTx/>
                <a:latin typeface="+mn-lt"/>
                <a:ea typeface="+mn-ea"/>
                <a:cs typeface="+mn-cs"/>
              </a:rPr>
              <a:t>（</a:t>
            </a:r>
            <a:r>
              <a:rPr kumimoji="0" lang="en-US" altLang="zh-CN" sz="2800" b="1" i="0" u="none" strike="noStrike" kern="1200" cap="none" spc="0" normalizeH="0" baseline="0" noProof="0">
                <a:ln>
                  <a:noFill/>
                </a:ln>
                <a:solidFill>
                  <a:schemeClr val="tx1"/>
                </a:solidFill>
                <a:effectLst/>
                <a:uLnTx/>
                <a:uFillTx/>
                <a:latin typeface="+mn-lt"/>
                <a:ea typeface="+mn-ea"/>
                <a:cs typeface="+mn-cs"/>
              </a:rPr>
              <a:t>3</a:t>
            </a:r>
            <a:r>
              <a:rPr kumimoji="0" lang="zh-CN" altLang="en-US" sz="2800" b="1" i="0" u="none" strike="noStrike" kern="1200" cap="none" spc="0" normalizeH="0" baseline="0" noProof="0">
                <a:ln>
                  <a:noFill/>
                </a:ln>
                <a:solidFill>
                  <a:schemeClr val="tx1"/>
                </a:solidFill>
                <a:effectLst/>
                <a:uLnTx/>
                <a:uFillTx/>
                <a:latin typeface="+mn-lt"/>
                <a:ea typeface="+mn-ea"/>
                <a:cs typeface="+mn-cs"/>
              </a:rPr>
              <a:t>）利益排序原则</a:t>
            </a: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zh-CN" altLang="en-US" sz="26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rPr>
              <a:t>商务活动中主客双方往往会涉及到社会各方面。单纯“按职位排位”行不通时，需要考虑按利益关系排序。</a:t>
            </a:r>
            <a:endParaRPr kumimoji="0" lang="zh-CN" altLang="en-US" sz="26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endParaRPr kumimoji="0" lang="zh-CN" altLang="en-US" sz="2800" b="1" i="0" u="none" strike="noStrike" kern="1200" cap="none" spc="0" normalizeH="0" baseline="0" noProof="0">
              <a:ln>
                <a:noFill/>
              </a:ln>
              <a:solidFill>
                <a:schemeClr val="tx1"/>
              </a:solidFill>
              <a:effectLst/>
              <a:uLnTx/>
              <a:uFillTx/>
              <a:latin typeface="楷体" panose="02010609060101010101" pitchFamily="49" charset="-122"/>
              <a:ea typeface="楷体" panose="02010609060101010101" pitchFamily="49" charset="-122"/>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uLnTx/>
                <a:uFillTx/>
                <a:latin typeface="+mn-lt"/>
                <a:ea typeface="+mn-ea"/>
                <a:cs typeface="+mn-cs"/>
              </a:rPr>
              <a:t>（</a:t>
            </a:r>
            <a:r>
              <a:rPr kumimoji="0" lang="en-US" altLang="zh-CN" sz="2800" b="1" i="0" u="none" strike="noStrike" kern="1200" cap="none" spc="0" normalizeH="0" baseline="0" noProof="0">
                <a:ln>
                  <a:noFill/>
                </a:ln>
                <a:solidFill>
                  <a:schemeClr val="tx1"/>
                </a:solidFill>
                <a:effectLst/>
                <a:uLnTx/>
                <a:uFillTx/>
                <a:latin typeface="+mn-lt"/>
                <a:ea typeface="+mn-ea"/>
                <a:cs typeface="+mn-cs"/>
              </a:rPr>
              <a:t>4</a:t>
            </a:r>
            <a:r>
              <a:rPr kumimoji="0" lang="zh-CN" altLang="en-US" sz="2800" b="1" i="0" u="none" strike="noStrike" kern="1200" cap="none" spc="0" normalizeH="0" baseline="0" noProof="0">
                <a:ln>
                  <a:noFill/>
                </a:ln>
                <a:solidFill>
                  <a:schemeClr val="tx1"/>
                </a:solidFill>
                <a:effectLst/>
                <a:uLnTx/>
                <a:uFillTx/>
                <a:latin typeface="+mn-lt"/>
                <a:ea typeface="+mn-ea"/>
                <a:cs typeface="+mn-cs"/>
              </a:rPr>
              <a:t>）荣誉特例原则</a:t>
            </a: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anose="05000000000000000000" pitchFamily="2" charset="2"/>
              <a:buNone/>
              <a:defRPr/>
            </a:pPr>
            <a:r>
              <a:rPr kumimoji="0" lang="zh-CN" altLang="en-US" sz="2800" b="1" i="0" u="none" strike="noStrike" kern="1200" cap="none" spc="0" normalizeH="0" baseline="0" noProof="0">
                <a:ln>
                  <a:noFill/>
                </a:ln>
                <a:solidFill>
                  <a:schemeClr val="tx1"/>
                </a:solidFill>
                <a:effectLst/>
                <a:uLnTx/>
                <a:uFillTx/>
                <a:latin typeface="+mn-lt"/>
                <a:ea typeface="+mn-ea"/>
                <a:cs typeface="+mn-cs"/>
              </a:rPr>
              <a:t>（</a:t>
            </a:r>
            <a:r>
              <a:rPr kumimoji="0" lang="en-US" altLang="zh-CN" sz="2800" b="1" i="0" u="none" strike="noStrike" kern="1200" cap="none" spc="0" normalizeH="0" baseline="0" noProof="0">
                <a:ln>
                  <a:noFill/>
                </a:ln>
                <a:solidFill>
                  <a:schemeClr val="tx1"/>
                </a:solidFill>
                <a:effectLst/>
                <a:uLnTx/>
                <a:uFillTx/>
                <a:latin typeface="+mn-lt"/>
                <a:ea typeface="+mn-ea"/>
                <a:cs typeface="+mn-cs"/>
              </a:rPr>
              <a:t>5</a:t>
            </a:r>
            <a:r>
              <a:rPr kumimoji="0" lang="zh-CN" altLang="en-US" sz="2800" b="1" i="0" u="none" strike="noStrike" kern="1200" cap="none" spc="0" normalizeH="0" baseline="0" noProof="0">
                <a:ln>
                  <a:noFill/>
                </a:ln>
                <a:solidFill>
                  <a:schemeClr val="tx1"/>
                </a:solidFill>
                <a:effectLst/>
                <a:uLnTx/>
                <a:uFillTx/>
                <a:latin typeface="+mn-lt"/>
                <a:ea typeface="+mn-ea"/>
                <a:cs typeface="+mn-cs"/>
              </a:rPr>
              <a:t>）按姓名的字母或笔画来排序</a:t>
            </a: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wheel spokes="3"/>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8050" name="Rectangle 2"/>
          <p:cNvSpPr>
            <a:spLocks noGrp="1" noChangeArrowheads="1"/>
          </p:cNvSpPr>
          <p:nvPr>
            <p:ph idx="1"/>
          </p:nvPr>
        </p:nvSpPr>
        <p:spPr>
          <a:xfrm>
            <a:off x="457200" y="1935163"/>
            <a:ext cx="8229600" cy="4389438"/>
          </a:xfrm>
        </p:spPr>
        <p:txBody>
          <a:bodyPr vert="horz" wrap="square" lIns="91440" tIns="45720" rIns="91440" bIns="45720" numCol="1" anchor="t" anchorCtr="0" compatLnSpc="1"/>
          <a:lstStyle/>
          <a:p>
            <a:pPr marL="273050" marR="0" lvl="0" indent="-273050" algn="l" defTabSz="914400" rtl="0" eaLnBrk="1" fontAlgn="base" latinLnBrk="0" hangingPunct="1">
              <a:lnSpc>
                <a:spcPct val="100000"/>
              </a:lnSpc>
              <a:spcBef>
                <a:spcPct val="20000"/>
              </a:spcBef>
              <a:spcAft>
                <a:spcPct val="0"/>
              </a:spcAft>
              <a:buClr>
                <a:srgbClr val="33BD56"/>
              </a:buClr>
              <a:buSzPct val="95000"/>
              <a:buFont typeface="Wingdings" panose="05000000000000000000" pitchFamily="2" charset="2"/>
              <a:buNone/>
              <a:defRPr/>
            </a:pPr>
            <a:r>
              <a:rPr kumimoji="0" lang="en-US" altLang="zh-CN" sz="2800" b="1" i="0" u="none" strike="noStrike" kern="1200" cap="none" spc="0" normalizeH="0" baseline="0" noProof="0" dirty="0" smtClean="0">
                <a:ln>
                  <a:noFill/>
                </a:ln>
                <a:solidFill>
                  <a:srgbClr val="000066"/>
                </a:solidFill>
                <a:effectLst/>
                <a:uLnTx/>
                <a:uFillTx/>
                <a:latin typeface="+mn-lt"/>
                <a:ea typeface="宋体" panose="02010600030101010101" pitchFamily="2" charset="-122"/>
                <a:cs typeface="+mn-cs"/>
              </a:rPr>
              <a:t>1. </a:t>
            </a:r>
            <a:r>
              <a:rPr kumimoji="0" lang="zh-CN" altLang="en-US" sz="2800" b="1" i="0" u="none" strike="noStrike" kern="1200" cap="none" spc="0" normalizeH="0" baseline="0" noProof="0" dirty="0" smtClean="0">
                <a:ln>
                  <a:noFill/>
                </a:ln>
                <a:solidFill>
                  <a:srgbClr val="000066"/>
                </a:solidFill>
                <a:effectLst/>
                <a:uLnTx/>
                <a:uFillTx/>
                <a:latin typeface="+mj-ea"/>
                <a:ea typeface="宋体" panose="02010600030101010101" pitchFamily="2" charset="-122"/>
                <a:cs typeface="+mn-cs"/>
              </a:rPr>
              <a:t>商务宴请中的尊位确定和位次排序</a:t>
            </a:r>
            <a:endParaRPr kumimoji="0" lang="zh-CN" altLang="en-US" sz="2600" b="1" i="0" u="none" strike="noStrike" kern="1200" cap="none" spc="0" normalizeH="0" baseline="0" noProof="0" dirty="0" smtClean="0">
              <a:ln>
                <a:noFill/>
              </a:ln>
              <a:solidFill>
                <a:schemeClr val="tx1"/>
              </a:solidFill>
              <a:effectLst/>
              <a:uLnTx/>
              <a:uFillTx/>
              <a:latin typeface="华文中宋" panose="02010600040101010101" pitchFamily="2" charset="-122"/>
              <a:ea typeface="华文中宋" panose="02010600040101010101" pitchFamily="2" charset="-122"/>
              <a:cs typeface="+mn-cs"/>
            </a:endParaRPr>
          </a:p>
          <a:p>
            <a:pPr marL="273050" marR="0" lvl="0" indent="-273050" algn="l" defTabSz="914400" rtl="0" eaLnBrk="1" fontAlgn="base" latinLnBrk="0" hangingPunct="1">
              <a:lnSpc>
                <a:spcPct val="100000"/>
              </a:lnSpc>
              <a:spcBef>
                <a:spcPct val="20000"/>
              </a:spcBef>
              <a:spcAft>
                <a:spcPct val="0"/>
              </a:spcAft>
              <a:buClr>
                <a:srgbClr val="33BD56"/>
              </a:buClr>
              <a:buSzPct val="95000"/>
              <a:buFont typeface="Wingdings" panose="05000000000000000000" pitchFamily="2" charset="2"/>
              <a:buNone/>
              <a:defRPr/>
            </a:pPr>
            <a:endParaRPr kumimoji="0" lang="zh-CN" altLang="en-US" sz="2600" b="1" i="0" u="none" strike="noStrike" kern="1200" cap="none" spc="0" normalizeH="0" baseline="0" noProof="0" dirty="0" smtClean="0">
              <a:ln>
                <a:noFill/>
              </a:ln>
              <a:solidFill>
                <a:schemeClr val="tx1"/>
              </a:solidFill>
              <a:effectLst/>
              <a:uLnTx/>
              <a:uFillTx/>
              <a:latin typeface="华文中宋" panose="02010600040101010101" pitchFamily="2" charset="-122"/>
              <a:ea typeface="华文中宋" panose="02010600040101010101" pitchFamily="2" charset="-122"/>
              <a:cs typeface="+mn-cs"/>
            </a:endParaRPr>
          </a:p>
          <a:p>
            <a:pPr marL="273050" marR="0" lvl="0" indent="-273050" algn="l" defTabSz="914400" rtl="0" eaLnBrk="1" fontAlgn="base" latinLnBrk="0" hangingPunct="1">
              <a:lnSpc>
                <a:spcPct val="100000"/>
              </a:lnSpc>
              <a:spcBef>
                <a:spcPct val="20000"/>
              </a:spcBef>
              <a:spcAft>
                <a:spcPct val="0"/>
              </a:spcAft>
              <a:buClr>
                <a:srgbClr val="33BD56"/>
              </a:buClr>
              <a:buSzPct val="95000"/>
              <a:buFont typeface="Wingdings 2" panose="05020102010507070707" pitchFamily="18" charset="2"/>
              <a:buChar char=""/>
              <a:defRPr/>
            </a:pPr>
            <a:r>
              <a:rPr kumimoji="0" lang="zh-CN" altLang="en-US" sz="26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 桌次排序： 只在两桌以上方用到</a:t>
            </a:r>
            <a:endParaRPr kumimoji="0" lang="zh-CN" altLang="en-US" sz="26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273050" marR="0" lvl="0" indent="-273050" algn="l" defTabSz="914400" rtl="0" eaLnBrk="1" fontAlgn="base" latinLnBrk="0" hangingPunct="1">
              <a:lnSpc>
                <a:spcPct val="100000"/>
              </a:lnSpc>
              <a:spcBef>
                <a:spcPct val="20000"/>
              </a:spcBef>
              <a:spcAft>
                <a:spcPct val="0"/>
              </a:spcAft>
              <a:buClr>
                <a:srgbClr val="33BD56"/>
              </a:buClr>
              <a:buSzPct val="95000"/>
              <a:buFont typeface="Wingdings 2" panose="05020102010507070707" pitchFamily="18" charset="2"/>
              <a:buChar char=""/>
              <a:defRPr/>
            </a:pPr>
            <a:r>
              <a:rPr kumimoji="0" lang="zh-CN" altLang="en-US" sz="26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 座次排序：每场活动中都会涉及到</a:t>
            </a:r>
            <a:endParaRPr kumimoji="0" lang="zh-CN" altLang="en-US" sz="26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273050" marR="0" lvl="0" indent="-273050" algn="l" defTabSz="914400" rtl="0" eaLnBrk="1" fontAlgn="base" latinLnBrk="0" hangingPunct="1">
              <a:lnSpc>
                <a:spcPct val="100000"/>
              </a:lnSpc>
              <a:spcBef>
                <a:spcPct val="20000"/>
              </a:spcBef>
              <a:spcAft>
                <a:spcPct val="0"/>
              </a:spcAft>
              <a:buClr>
                <a:srgbClr val="33BD56"/>
              </a:buClr>
              <a:buSzPct val="95000"/>
              <a:buFont typeface="Wingdings" panose="05000000000000000000" pitchFamily="2" charset="2"/>
              <a:buNone/>
              <a:defRPr/>
            </a:pPr>
            <a:endParaRPr kumimoji="0" lang="zh-CN" altLang="en-US" sz="26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273050" marR="0" lvl="0" indent="-273050" algn="l" defTabSz="914400" rtl="0" eaLnBrk="1" fontAlgn="base" latinLnBrk="0" hangingPunct="1">
              <a:lnSpc>
                <a:spcPct val="100000"/>
              </a:lnSpc>
              <a:spcBef>
                <a:spcPct val="20000"/>
              </a:spcBef>
              <a:spcAft>
                <a:spcPct val="0"/>
              </a:spcAft>
              <a:buClr>
                <a:srgbClr val="33BD56"/>
              </a:buClr>
              <a:buSzPct val="95000"/>
              <a:buFont typeface="Wingdings" panose="05000000000000000000" pitchFamily="2" charset="2"/>
              <a:buNone/>
              <a:defRPr/>
            </a:pPr>
            <a:endParaRPr kumimoji="0" lang="en-US" altLang="zh-CN" sz="26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p:txBody>
      </p:sp>
      <p:pic>
        <p:nvPicPr>
          <p:cNvPr id="74754" name="Picture 4" descr="l20">
            <a:hlinkClick r:id="rId1"/>
          </p:cNvPr>
          <p:cNvPicPr>
            <a:picLocks noChangeAspect="1"/>
          </p:cNvPicPr>
          <p:nvPr/>
        </p:nvPicPr>
        <p:blipFill>
          <a:blip r:embed="rId2"/>
          <a:stretch>
            <a:fillRect/>
          </a:stretch>
        </p:blipFill>
        <p:spPr>
          <a:xfrm>
            <a:off x="6156325" y="4241800"/>
            <a:ext cx="2519363" cy="2279650"/>
          </a:xfrm>
          <a:prstGeom prst="rect">
            <a:avLst/>
          </a:prstGeom>
          <a:noFill/>
          <a:ln w="9525">
            <a:noFill/>
          </a:ln>
        </p:spPr>
      </p:pic>
      <p:sp>
        <p:nvSpPr>
          <p:cNvPr id="74755" name="Rectangle 2"/>
          <p:cNvSpPr>
            <a:spLocks noGrp="1"/>
          </p:cNvSpPr>
          <p:nvPr>
            <p:ph type="title"/>
          </p:nvPr>
        </p:nvSpPr>
        <p:spPr>
          <a:xfrm>
            <a:off x="468313" y="476250"/>
            <a:ext cx="8229600" cy="1143000"/>
          </a:xfrm>
          <a:ln/>
        </p:spPr>
        <p:txBody>
          <a:bodyPr vert="horz" wrap="square" lIns="0" tIns="45720" rIns="0" bIns="0" anchor="b"/>
          <a:p>
            <a:pPr eaLnBrk="1" hangingPunct="1">
              <a:buFont typeface="Wingdings" panose="05000000000000000000" pitchFamily="2" charset="2"/>
              <a:buChar char="u"/>
            </a:pPr>
            <a:r>
              <a:rPr lang="zh-CN" altLang="en-US" sz="4000" b="1" dirty="0"/>
              <a:t>实践中位次排序和尊位的体现</a:t>
            </a:r>
            <a:endParaRPr lang="zh-CN" altLang="en-US" sz="4000" b="1"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Oval 2"/>
          <p:cNvSpPr/>
          <p:nvPr/>
        </p:nvSpPr>
        <p:spPr>
          <a:xfrm>
            <a:off x="1619250" y="4292600"/>
            <a:ext cx="1584325" cy="1512888"/>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5</a:t>
            </a:r>
            <a:endParaRPr lang="en-US" altLang="zh-CN" sz="2400" dirty="0">
              <a:latin typeface="Verdana" panose="020B0604030504040204" pitchFamily="34" charset="0"/>
              <a:ea typeface="宋体" panose="02010600030101010101" pitchFamily="2" charset="-122"/>
            </a:endParaRPr>
          </a:p>
        </p:txBody>
      </p:sp>
      <p:sp>
        <p:nvSpPr>
          <p:cNvPr id="160771" name="Oval 3"/>
          <p:cNvSpPr/>
          <p:nvPr/>
        </p:nvSpPr>
        <p:spPr>
          <a:xfrm>
            <a:off x="1619250" y="1844675"/>
            <a:ext cx="1584325" cy="1512888"/>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4</a:t>
            </a:r>
            <a:endParaRPr lang="en-US" altLang="zh-CN" sz="2400" dirty="0">
              <a:latin typeface="Verdana" panose="020B0604030504040204" pitchFamily="34" charset="0"/>
              <a:ea typeface="宋体" panose="02010600030101010101" pitchFamily="2" charset="-122"/>
            </a:endParaRPr>
          </a:p>
        </p:txBody>
      </p:sp>
      <p:sp>
        <p:nvSpPr>
          <p:cNvPr id="160772" name="Oval 4"/>
          <p:cNvSpPr/>
          <p:nvPr/>
        </p:nvSpPr>
        <p:spPr>
          <a:xfrm>
            <a:off x="4500563" y="4292600"/>
            <a:ext cx="1584325" cy="1512888"/>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3</a:t>
            </a:r>
            <a:endParaRPr lang="en-US" altLang="zh-CN" sz="2400" dirty="0">
              <a:latin typeface="Verdana" panose="020B0604030504040204" pitchFamily="34" charset="0"/>
              <a:ea typeface="宋体" panose="02010600030101010101" pitchFamily="2" charset="-122"/>
            </a:endParaRPr>
          </a:p>
        </p:txBody>
      </p:sp>
      <p:sp>
        <p:nvSpPr>
          <p:cNvPr id="160773" name="Oval 5"/>
          <p:cNvSpPr/>
          <p:nvPr/>
        </p:nvSpPr>
        <p:spPr>
          <a:xfrm>
            <a:off x="4500563" y="1916113"/>
            <a:ext cx="1584325" cy="1512887"/>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2</a:t>
            </a:r>
            <a:endParaRPr lang="en-US" altLang="zh-CN" sz="2400" dirty="0">
              <a:latin typeface="Verdana" panose="020B0604030504040204" pitchFamily="34" charset="0"/>
              <a:ea typeface="宋体" panose="02010600030101010101" pitchFamily="2" charset="-122"/>
            </a:endParaRPr>
          </a:p>
        </p:txBody>
      </p:sp>
      <p:sp>
        <p:nvSpPr>
          <p:cNvPr id="160774" name="Oval 6"/>
          <p:cNvSpPr/>
          <p:nvPr/>
        </p:nvSpPr>
        <p:spPr>
          <a:xfrm>
            <a:off x="6659563" y="2997200"/>
            <a:ext cx="1584325" cy="1512888"/>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1</a:t>
            </a:r>
            <a:endParaRPr lang="en-US" altLang="zh-CN" sz="2400" dirty="0">
              <a:latin typeface="Verdana" panose="020B0604030504040204" pitchFamily="34" charset="0"/>
              <a:ea typeface="宋体" panose="02010600030101010101" pitchFamily="2" charset="-122"/>
            </a:endParaRPr>
          </a:p>
        </p:txBody>
      </p:sp>
      <p:sp>
        <p:nvSpPr>
          <p:cNvPr id="160775" name="Line 7"/>
          <p:cNvSpPr/>
          <p:nvPr/>
        </p:nvSpPr>
        <p:spPr>
          <a:xfrm>
            <a:off x="6516688" y="1412875"/>
            <a:ext cx="2447925" cy="2447925"/>
          </a:xfrm>
          <a:prstGeom prst="line">
            <a:avLst/>
          </a:prstGeom>
          <a:ln w="60325" cap="rnd" cmpd="sng">
            <a:solidFill>
              <a:srgbClr val="FF6600"/>
            </a:solidFill>
            <a:prstDash val="sysDot"/>
            <a:round/>
            <a:headEnd type="none" w="med" len="med"/>
            <a:tailEnd type="none" w="med" len="med"/>
          </a:ln>
        </p:spPr>
      </p:sp>
      <p:sp>
        <p:nvSpPr>
          <p:cNvPr id="160776" name="Line 8"/>
          <p:cNvSpPr/>
          <p:nvPr/>
        </p:nvSpPr>
        <p:spPr>
          <a:xfrm flipV="1">
            <a:off x="6156325" y="3789363"/>
            <a:ext cx="2808288" cy="2016125"/>
          </a:xfrm>
          <a:prstGeom prst="line">
            <a:avLst/>
          </a:prstGeom>
          <a:ln w="60325" cap="rnd" cmpd="sng">
            <a:solidFill>
              <a:srgbClr val="FF6600"/>
            </a:solidFill>
            <a:prstDash val="sysDot"/>
            <a:round/>
            <a:headEnd type="none" w="med" len="med"/>
            <a:tailEnd type="none" w="med" len="med"/>
          </a:ln>
        </p:spPr>
      </p:sp>
      <p:sp>
        <p:nvSpPr>
          <p:cNvPr id="160777" name="Line 9"/>
          <p:cNvSpPr/>
          <p:nvPr/>
        </p:nvSpPr>
        <p:spPr>
          <a:xfrm flipV="1">
            <a:off x="900113" y="3789363"/>
            <a:ext cx="7848600" cy="71437"/>
          </a:xfrm>
          <a:prstGeom prst="line">
            <a:avLst/>
          </a:prstGeom>
          <a:ln w="60325" cap="rnd" cmpd="sng">
            <a:solidFill>
              <a:srgbClr val="FF6600"/>
            </a:solidFill>
            <a:prstDash val="sysDot"/>
            <a:round/>
            <a:headEnd type="none" w="med" len="med"/>
            <a:tailEnd type="none" w="med" len="med"/>
          </a:ln>
        </p:spPr>
      </p:sp>
      <p:pic>
        <p:nvPicPr>
          <p:cNvPr id="160778" name="Picture 10" descr="BD14792_"/>
          <p:cNvPicPr>
            <a:picLocks noChangeAspect="1"/>
          </p:cNvPicPr>
          <p:nvPr/>
        </p:nvPicPr>
        <p:blipFill>
          <a:blip r:embed="rId1"/>
          <a:stretch>
            <a:fillRect/>
          </a:stretch>
        </p:blipFill>
        <p:spPr>
          <a:xfrm>
            <a:off x="8243888" y="3644900"/>
            <a:ext cx="360362" cy="360363"/>
          </a:xfrm>
          <a:prstGeom prst="rect">
            <a:avLst/>
          </a:prstGeom>
          <a:noFill/>
          <a:ln w="9525">
            <a:noFill/>
          </a:ln>
        </p:spPr>
      </p:pic>
      <p:sp>
        <p:nvSpPr>
          <p:cNvPr id="75786" name="Rectangle 11"/>
          <p:cNvSpPr/>
          <p:nvPr/>
        </p:nvSpPr>
        <p:spPr>
          <a:xfrm>
            <a:off x="323850" y="2997200"/>
            <a:ext cx="287338" cy="180022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75787" name="Line 12"/>
          <p:cNvSpPr/>
          <p:nvPr/>
        </p:nvSpPr>
        <p:spPr>
          <a:xfrm>
            <a:off x="468313" y="4724400"/>
            <a:ext cx="215900" cy="720725"/>
          </a:xfrm>
          <a:prstGeom prst="line">
            <a:avLst/>
          </a:prstGeom>
          <a:ln w="9525" cap="flat" cmpd="sng">
            <a:solidFill>
              <a:schemeClr val="tx1"/>
            </a:solidFill>
            <a:prstDash val="solid"/>
            <a:round/>
            <a:headEnd type="none" w="med" len="med"/>
            <a:tailEnd type="none" w="med" len="med"/>
          </a:ln>
        </p:spPr>
      </p:sp>
      <p:sp>
        <p:nvSpPr>
          <p:cNvPr id="75788" name="Text Box 13"/>
          <p:cNvSpPr txBox="1"/>
          <p:nvPr/>
        </p:nvSpPr>
        <p:spPr>
          <a:xfrm>
            <a:off x="539750" y="5589588"/>
            <a:ext cx="647700" cy="457200"/>
          </a:xfrm>
          <a:prstGeom prst="rect">
            <a:avLst/>
          </a:prstGeom>
          <a:noFill/>
          <a:ln w="9525">
            <a:noFill/>
          </a:ln>
        </p:spPr>
        <p:txBody>
          <a:bodyPr anchor="t">
            <a:spAutoFit/>
          </a:bodyPr>
          <a:p>
            <a:pPr algn="ctr">
              <a:spcBef>
                <a:spcPct val="50000"/>
              </a:spcBef>
            </a:pPr>
            <a:r>
              <a:rPr lang="zh-CN" altLang="en-US" sz="2400" dirty="0">
                <a:latin typeface="Verdana" panose="020B0604030504040204" pitchFamily="34" charset="0"/>
                <a:ea typeface="宋体" panose="02010600030101010101" pitchFamily="2" charset="-122"/>
              </a:rPr>
              <a:t>门</a:t>
            </a:r>
            <a:endParaRPr lang="zh-CN" altLang="en-US" sz="2400" dirty="0">
              <a:latin typeface="Verdana" panose="020B0604030504040204" pitchFamily="34" charset="0"/>
              <a:ea typeface="宋体" panose="02010600030101010101" pitchFamily="2" charset="-122"/>
            </a:endParaRPr>
          </a:p>
        </p:txBody>
      </p:sp>
      <p:sp>
        <p:nvSpPr>
          <p:cNvPr id="259086" name="Rectangle 14"/>
          <p:cNvSpPr>
            <a:spLocks noChangeArrowheads="1"/>
          </p:cNvSpPr>
          <p:nvPr/>
        </p:nvSpPr>
        <p:spPr bwMode="auto">
          <a:xfrm>
            <a:off x="500063" y="428625"/>
            <a:ext cx="6113463" cy="584200"/>
          </a:xfrm>
          <a:prstGeom prst="rect">
            <a:avLst/>
          </a:prstGeom>
          <a:solidFill>
            <a:schemeClr val="accent6">
              <a:lumMod val="20000"/>
              <a:lumOff val="80000"/>
            </a:schemeClr>
          </a:solidFill>
          <a:ln w="9525" algn="ctr">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Verdana" panose="020B0604030504040204" pitchFamily="34" charset="0"/>
                <a:ea typeface="宋体" panose="02010600030101010101" pitchFamily="2" charset="-122"/>
                <a:cs typeface="+mn-cs"/>
                <a:sym typeface="+mn-ea"/>
              </a:rPr>
              <a:t>桌次排序（</a:t>
            </a:r>
            <a:r>
              <a:rPr kumimoji="0" lang="en-US" altLang="zh-CN" sz="3200" b="1" i="0" u="none" strike="noStrike" kern="1200" cap="none" spc="0" normalizeH="0" baseline="0" noProof="0" dirty="0">
                <a:ln>
                  <a:noFill/>
                </a:ln>
                <a:solidFill>
                  <a:schemeClr val="tx1"/>
                </a:solidFill>
                <a:effectLst/>
                <a:uLnTx/>
                <a:uFillTx/>
                <a:latin typeface="Verdana" panose="020B0604030504040204" pitchFamily="34" charset="0"/>
                <a:ea typeface="宋体" panose="02010600030101010101" pitchFamily="2" charset="-122"/>
                <a:cs typeface="+mn-cs"/>
                <a:sym typeface="+mn-ea"/>
              </a:rPr>
              <a:t>1</a:t>
            </a:r>
            <a:r>
              <a:rPr kumimoji="0" lang="zh-CN" altLang="en-US" sz="3200" b="1" i="0" u="none" strike="noStrike" kern="1200" cap="none" spc="0" normalizeH="0" baseline="0" noProof="0" dirty="0">
                <a:ln>
                  <a:noFill/>
                </a:ln>
                <a:solidFill>
                  <a:schemeClr val="tx2"/>
                </a:solidFill>
                <a:effectLst/>
                <a:uLnTx/>
                <a:uFillTx/>
                <a:latin typeface="Verdana" panose="020B0604030504040204" pitchFamily="34" charset="0"/>
                <a:ea typeface="宋体" panose="02010600030101010101" pitchFamily="2" charset="-122"/>
                <a:cs typeface="+mn-cs"/>
                <a:sym typeface="+mn-ea"/>
              </a:rPr>
              <a:t>）</a:t>
            </a:r>
            <a:r>
              <a:rPr kumimoji="0" lang="zh-CN" altLang="en-US" sz="3200" b="1" i="0" u="none" strike="noStrike" kern="1200" cap="none" spc="0" normalizeH="0" baseline="0" noProof="0" dirty="0">
                <a:ln>
                  <a:noFill/>
                </a:ln>
                <a:solidFill>
                  <a:schemeClr val="tx1"/>
                </a:solidFill>
                <a:effectLst/>
                <a:uLnTx/>
                <a:uFillTx/>
                <a:latin typeface="Verdana" panose="020B0604030504040204" pitchFamily="34" charset="0"/>
                <a:ea typeface="宋体" panose="02010600030101010101" pitchFamily="2" charset="-122"/>
                <a:cs typeface="+mn-cs"/>
                <a:sym typeface="+mn-ea"/>
              </a:rPr>
              <a:t> ： </a:t>
            </a:r>
            <a:r>
              <a:rPr kumimoji="0" lang="zh-CN" altLang="en-US" sz="3200" b="1" i="0" u="none" strike="noStrike" kern="1200" cap="none" spc="0" normalizeH="0" baseline="0" noProof="0" dirty="0">
                <a:ln>
                  <a:noFill/>
                </a:ln>
                <a:solidFill>
                  <a:schemeClr val="tx2"/>
                </a:solidFill>
                <a:effectLst/>
                <a:uLnTx/>
                <a:uFillTx/>
                <a:latin typeface="Verdana" panose="020B0604030504040204" pitchFamily="34" charset="0"/>
                <a:ea typeface="宋体" panose="02010600030101010101" pitchFamily="2" charset="-122"/>
                <a:cs typeface="+mn-cs"/>
                <a:sym typeface="+mn-ea"/>
              </a:rPr>
              <a:t>箭头型排序法</a:t>
            </a:r>
            <a:endParaRPr kumimoji="0" lang="zh-CN" altLang="en-US" sz="3200" b="1" i="0" u="none" strike="noStrike" kern="1200" cap="none" spc="0" normalizeH="0" baseline="0" noProof="0" dirty="0">
              <a:ln>
                <a:noFill/>
              </a:ln>
              <a:solidFill>
                <a:schemeClr val="tx2"/>
              </a:solidFill>
              <a:effectLst/>
              <a:uLnTx/>
              <a:uFillTx/>
              <a:latin typeface="Verdana" panose="020B0604030504040204" pitchFamily="34" charset="0"/>
              <a:ea typeface="宋体" panose="02010600030101010101" pitchFamily="2" charset="-122"/>
              <a:cs typeface="+mn-cs"/>
              <a:sym typeface="+mn-ea"/>
            </a:endParaRPr>
          </a:p>
        </p:txBody>
      </p:sp>
      <p:sp>
        <p:nvSpPr>
          <p:cNvPr id="160783" name="Text Box 15"/>
          <p:cNvSpPr txBox="1"/>
          <p:nvPr/>
        </p:nvSpPr>
        <p:spPr>
          <a:xfrm>
            <a:off x="1403350" y="6165850"/>
            <a:ext cx="4248150" cy="595313"/>
          </a:xfrm>
          <a:prstGeom prst="rect">
            <a:avLst/>
          </a:prstGeom>
          <a:solidFill>
            <a:srgbClr val="70FC7D"/>
          </a:solidFill>
          <a:ln w="9525">
            <a:noFill/>
          </a:ln>
        </p:spPr>
        <p:txBody>
          <a:bodyPr anchor="t">
            <a:spAutoFit/>
          </a:bodyPr>
          <a:p>
            <a:pPr algn="ctr">
              <a:spcBef>
                <a:spcPct val="50000"/>
              </a:spcBef>
            </a:pPr>
            <a:r>
              <a:rPr lang="en-US" altLang="zh-CN" sz="3300" dirty="0">
                <a:solidFill>
                  <a:schemeClr val="tx2"/>
                </a:solidFill>
                <a:latin typeface="Verdana" panose="020B0604030504040204" pitchFamily="34" charset="0"/>
                <a:ea typeface="宋体" panose="02010600030101010101" pitchFamily="2" charset="-122"/>
              </a:rPr>
              <a:t>“</a:t>
            </a:r>
            <a:r>
              <a:rPr lang="zh-CN" altLang="en-US" sz="3300" dirty="0">
                <a:solidFill>
                  <a:schemeClr val="tx2"/>
                </a:solidFill>
                <a:latin typeface="Verdana" panose="020B0604030504040204" pitchFamily="34" charset="0"/>
                <a:ea typeface="宋体" panose="02010600030101010101" pitchFamily="2" charset="-122"/>
              </a:rPr>
              <a:t>先右后左”</a:t>
            </a:r>
            <a:endParaRPr lang="zh-CN" altLang="en-US" sz="3300" dirty="0">
              <a:solidFill>
                <a:schemeClr val="tx2"/>
              </a:solidFill>
              <a:latin typeface="Verdan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0777"/>
                                        </p:tgtEl>
                                        <p:attrNameLst>
                                          <p:attrName>style.visibility</p:attrName>
                                        </p:attrNameLst>
                                      </p:cBhvr>
                                      <p:to>
                                        <p:strVal val="visible"/>
                                      </p:to>
                                    </p:set>
                                    <p:anim calcmode="lin" valueType="num">
                                      <p:cBhvr additive="base">
                                        <p:cTn id="7" dur="500" fill="hold"/>
                                        <p:tgtEl>
                                          <p:spTgt spid="160777"/>
                                        </p:tgtEl>
                                        <p:attrNameLst>
                                          <p:attrName>ppt_x</p:attrName>
                                        </p:attrNameLst>
                                      </p:cBhvr>
                                      <p:tavLst>
                                        <p:tav tm="0">
                                          <p:val>
                                            <p:strVal val="#ppt_x"/>
                                          </p:val>
                                        </p:tav>
                                        <p:tav tm="100000">
                                          <p:val>
                                            <p:strVal val="#ppt_x"/>
                                          </p:val>
                                        </p:tav>
                                      </p:tavLst>
                                    </p:anim>
                                    <p:anim calcmode="lin" valueType="num">
                                      <p:cBhvr additive="base">
                                        <p:cTn id="8" dur="500" fill="hold"/>
                                        <p:tgtEl>
                                          <p:spTgt spid="1607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60774">
                                            <p:txEl>
                                              <p:charRg st="0" end="2"/>
                                            </p:txEl>
                                          </p:spTgt>
                                        </p:tgtEl>
                                        <p:attrNameLst>
                                          <p:attrName>style.visibility</p:attrName>
                                        </p:attrNameLst>
                                      </p:cBhvr>
                                      <p:to>
                                        <p:strVal val="visible"/>
                                      </p:to>
                                    </p:set>
                                    <p:animEffect transition="in" filter="wipe(down)">
                                      <p:cBhvr>
                                        <p:cTn id="13" dur="500"/>
                                        <p:tgtEl>
                                          <p:spTgt spid="160774">
                                            <p:txEl>
                                              <p:charRg st="0"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0773">
                                            <p:txEl>
                                              <p:charRg st="0" end="2"/>
                                            </p:txEl>
                                          </p:spTgt>
                                        </p:tgtEl>
                                        <p:attrNameLst>
                                          <p:attrName>style.visibility</p:attrName>
                                        </p:attrNameLst>
                                      </p:cBhvr>
                                      <p:to>
                                        <p:strVal val="visible"/>
                                      </p:to>
                                    </p:set>
                                    <p:animEffect transition="in" filter="wipe(down)">
                                      <p:cBhvr>
                                        <p:cTn id="18" dur="500"/>
                                        <p:tgtEl>
                                          <p:spTgt spid="160773">
                                            <p:txEl>
                                              <p:charRg st="0"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0772">
                                            <p:txEl>
                                              <p:charRg st="0" end="2"/>
                                            </p:txEl>
                                          </p:spTgt>
                                        </p:tgtEl>
                                        <p:attrNameLst>
                                          <p:attrName>style.visibility</p:attrName>
                                        </p:attrNameLst>
                                      </p:cBhvr>
                                      <p:to>
                                        <p:strVal val="visible"/>
                                      </p:to>
                                    </p:set>
                                    <p:anim calcmode="lin" valueType="num">
                                      <p:cBhvr additive="base">
                                        <p:cTn id="23" dur="500" fill="hold"/>
                                        <p:tgtEl>
                                          <p:spTgt spid="160772">
                                            <p:txEl>
                                              <p:charRg st="0"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0772">
                                            <p:txEl>
                                              <p:charRg st="0"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0771">
                                            <p:txEl>
                                              <p:charRg st="0" end="2"/>
                                            </p:txEl>
                                          </p:spTgt>
                                        </p:tgtEl>
                                        <p:attrNameLst>
                                          <p:attrName>style.visibility</p:attrName>
                                        </p:attrNameLst>
                                      </p:cBhvr>
                                      <p:to>
                                        <p:strVal val="visible"/>
                                      </p:to>
                                    </p:set>
                                    <p:anim calcmode="lin" valueType="num">
                                      <p:cBhvr additive="base">
                                        <p:cTn id="29" dur="500" fill="hold"/>
                                        <p:tgtEl>
                                          <p:spTgt spid="160771">
                                            <p:txEl>
                                              <p:charRg st="0"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0771">
                                            <p:txEl>
                                              <p:charRg st="0"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0770">
                                            <p:txEl>
                                              <p:charRg st="0" end="2"/>
                                            </p:txEl>
                                          </p:spTgt>
                                        </p:tgtEl>
                                        <p:attrNameLst>
                                          <p:attrName>style.visibility</p:attrName>
                                        </p:attrNameLst>
                                      </p:cBhvr>
                                      <p:to>
                                        <p:strVal val="visible"/>
                                      </p:to>
                                    </p:set>
                                    <p:anim calcmode="lin" valueType="num">
                                      <p:cBhvr additive="base">
                                        <p:cTn id="33" dur="500" fill="hold"/>
                                        <p:tgtEl>
                                          <p:spTgt spid="160770">
                                            <p:txEl>
                                              <p:charRg st="0"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0770">
                                            <p:txEl>
                                              <p:charRg st="0"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0778"/>
                                        </p:tgtEl>
                                        <p:attrNameLst>
                                          <p:attrName>style.visibility</p:attrName>
                                        </p:attrNameLst>
                                      </p:cBhvr>
                                      <p:to>
                                        <p:strVal val="visible"/>
                                      </p:to>
                                    </p:set>
                                    <p:anim calcmode="lin" valueType="num">
                                      <p:cBhvr additive="base">
                                        <p:cTn id="39" dur="500" fill="hold"/>
                                        <p:tgtEl>
                                          <p:spTgt spid="160778"/>
                                        </p:tgtEl>
                                        <p:attrNameLst>
                                          <p:attrName>ppt_x</p:attrName>
                                        </p:attrNameLst>
                                      </p:cBhvr>
                                      <p:tavLst>
                                        <p:tav tm="0">
                                          <p:val>
                                            <p:strVal val="#ppt_x"/>
                                          </p:val>
                                        </p:tav>
                                        <p:tav tm="100000">
                                          <p:val>
                                            <p:strVal val="#ppt_x"/>
                                          </p:val>
                                        </p:tav>
                                      </p:tavLst>
                                    </p:anim>
                                    <p:anim calcmode="lin" valueType="num">
                                      <p:cBhvr additive="base">
                                        <p:cTn id="40" dur="500" fill="hold"/>
                                        <p:tgtEl>
                                          <p:spTgt spid="16077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0775"/>
                                        </p:tgtEl>
                                        <p:attrNameLst>
                                          <p:attrName>style.visibility</p:attrName>
                                        </p:attrNameLst>
                                      </p:cBhvr>
                                      <p:to>
                                        <p:strVal val="visible"/>
                                      </p:to>
                                    </p:set>
                                    <p:anim calcmode="lin" valueType="num">
                                      <p:cBhvr additive="base">
                                        <p:cTn id="45" dur="500" fill="hold"/>
                                        <p:tgtEl>
                                          <p:spTgt spid="160775"/>
                                        </p:tgtEl>
                                        <p:attrNameLst>
                                          <p:attrName>ppt_x</p:attrName>
                                        </p:attrNameLst>
                                      </p:cBhvr>
                                      <p:tavLst>
                                        <p:tav tm="0">
                                          <p:val>
                                            <p:strVal val="#ppt_x"/>
                                          </p:val>
                                        </p:tav>
                                        <p:tav tm="100000">
                                          <p:val>
                                            <p:strVal val="#ppt_x"/>
                                          </p:val>
                                        </p:tav>
                                      </p:tavLst>
                                    </p:anim>
                                    <p:anim calcmode="lin" valueType="num">
                                      <p:cBhvr additive="base">
                                        <p:cTn id="46" dur="500" fill="hold"/>
                                        <p:tgtEl>
                                          <p:spTgt spid="16077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0776"/>
                                        </p:tgtEl>
                                        <p:attrNameLst>
                                          <p:attrName>style.visibility</p:attrName>
                                        </p:attrNameLst>
                                      </p:cBhvr>
                                      <p:to>
                                        <p:strVal val="visible"/>
                                      </p:to>
                                    </p:set>
                                    <p:anim calcmode="lin" valueType="num">
                                      <p:cBhvr additive="base">
                                        <p:cTn id="49" dur="500" fill="hold"/>
                                        <p:tgtEl>
                                          <p:spTgt spid="160776"/>
                                        </p:tgtEl>
                                        <p:attrNameLst>
                                          <p:attrName>ppt_x</p:attrName>
                                        </p:attrNameLst>
                                      </p:cBhvr>
                                      <p:tavLst>
                                        <p:tav tm="0">
                                          <p:val>
                                            <p:strVal val="#ppt_x"/>
                                          </p:val>
                                        </p:tav>
                                        <p:tav tm="100000">
                                          <p:val>
                                            <p:strVal val="#ppt_x"/>
                                          </p:val>
                                        </p:tav>
                                      </p:tavLst>
                                    </p:anim>
                                    <p:anim calcmode="lin" valueType="num">
                                      <p:cBhvr additive="base">
                                        <p:cTn id="50" dur="500" fill="hold"/>
                                        <p:tgtEl>
                                          <p:spTgt spid="16077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0783"/>
                                        </p:tgtEl>
                                        <p:attrNameLst>
                                          <p:attrName>style.visibility</p:attrName>
                                        </p:attrNameLst>
                                      </p:cBhvr>
                                      <p:to>
                                        <p:strVal val="visible"/>
                                      </p:to>
                                    </p:set>
                                    <p:anim calcmode="lin" valueType="num">
                                      <p:cBhvr additive="base">
                                        <p:cTn id="55" dur="500" fill="hold"/>
                                        <p:tgtEl>
                                          <p:spTgt spid="160783"/>
                                        </p:tgtEl>
                                        <p:attrNameLst>
                                          <p:attrName>ppt_x</p:attrName>
                                        </p:attrNameLst>
                                      </p:cBhvr>
                                      <p:tavLst>
                                        <p:tav tm="0">
                                          <p:val>
                                            <p:strVal val="#ppt_x"/>
                                          </p:val>
                                        </p:tav>
                                        <p:tav tm="100000">
                                          <p:val>
                                            <p:strVal val="#ppt_x"/>
                                          </p:val>
                                        </p:tav>
                                      </p:tavLst>
                                    </p:anim>
                                    <p:anim calcmode="lin" valueType="num">
                                      <p:cBhvr additive="base">
                                        <p:cTn id="56" dur="500" fill="hold"/>
                                        <p:tgtEl>
                                          <p:spTgt spid="1607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0098" name="Rectangle 2"/>
          <p:cNvSpPr>
            <a:spLocks noGrp="1" noChangeArrowheads="1"/>
          </p:cNvSpPr>
          <p:nvPr>
            <p:ph type="title"/>
          </p:nvPr>
        </p:nvSpPr>
        <p:spPr>
          <a:xfrm>
            <a:off x="428625" y="142875"/>
            <a:ext cx="6143625" cy="571500"/>
          </a:xfrm>
          <a:solidFill>
            <a:schemeClr val="accent6">
              <a:lumMod val="20000"/>
              <a:lumOff val="80000"/>
            </a:schemeClr>
          </a:solidFill>
        </p:spPr>
        <p:txBody>
          <a:bodyPr vert="horz" wrap="square" lIns="0" tIns="45720" rIns="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a:noFill/>
                </a:ln>
                <a:solidFill>
                  <a:schemeClr val="tx1"/>
                </a:solidFill>
                <a:effectLst/>
                <a:uLnTx/>
                <a:uFillTx/>
                <a:latin typeface="Verdana" panose="020B0604030504040204" pitchFamily="34" charset="0"/>
                <a:ea typeface="宋体" panose="02010600030101010101" pitchFamily="2" charset="-122"/>
                <a:cs typeface="+mn-cs"/>
              </a:rPr>
              <a:t>桌次排序（</a:t>
            </a:r>
            <a:r>
              <a:rPr kumimoji="0" lang="en-US" altLang="zh-CN" sz="3200" b="1" i="0" u="none" strike="noStrike" kern="1200" cap="none" spc="0" normalizeH="0" baseline="0" noProof="0" dirty="0" smtClean="0">
                <a:ln>
                  <a:noFill/>
                </a:ln>
                <a:solidFill>
                  <a:schemeClr val="tx1"/>
                </a:solidFill>
                <a:effectLst/>
                <a:uLnTx/>
                <a:uFillTx/>
                <a:latin typeface="Verdana" panose="020B0604030504040204" pitchFamily="34" charset="0"/>
                <a:ea typeface="宋体" panose="02010600030101010101" pitchFamily="2" charset="-122"/>
                <a:cs typeface="+mn-cs"/>
              </a:rPr>
              <a:t>2</a:t>
            </a:r>
            <a:r>
              <a:rPr kumimoji="0" lang="zh-CN" altLang="en-US" sz="3200" b="1" i="0" u="none" strike="noStrike" kern="1200" cap="none" spc="0" normalizeH="0" baseline="0" noProof="0" dirty="0" smtClean="0">
                <a:ln>
                  <a:noFill/>
                </a:ln>
                <a:solidFill>
                  <a:schemeClr val="tx1"/>
                </a:solidFill>
                <a:effectLst/>
                <a:uLnTx/>
                <a:uFillTx/>
                <a:latin typeface="Verdana" panose="020B0604030504040204" pitchFamily="34" charset="0"/>
                <a:ea typeface="宋体" panose="02010600030101010101" pitchFamily="2" charset="-122"/>
                <a:cs typeface="+mn-cs"/>
              </a:rPr>
              <a:t>） ：挑担型排位法</a:t>
            </a:r>
            <a:endParaRPr kumimoji="0" lang="zh-CN" altLang="en-US" sz="3200" b="1" i="0" u="none" strike="noStrike" kern="1200" cap="none" spc="0" normalizeH="0" baseline="0" noProof="0" dirty="0" smtClean="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61795" name="Oval 3"/>
          <p:cNvSpPr/>
          <p:nvPr/>
        </p:nvSpPr>
        <p:spPr>
          <a:xfrm>
            <a:off x="1403350" y="1700213"/>
            <a:ext cx="1008063" cy="1009650"/>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2</a:t>
            </a:r>
            <a:endParaRPr lang="en-US" altLang="zh-CN" sz="2400" dirty="0">
              <a:latin typeface="Verdana" panose="020B0604030504040204" pitchFamily="34" charset="0"/>
              <a:ea typeface="宋体" panose="02010600030101010101" pitchFamily="2" charset="-122"/>
            </a:endParaRPr>
          </a:p>
        </p:txBody>
      </p:sp>
      <p:sp>
        <p:nvSpPr>
          <p:cNvPr id="161796" name="Oval 4"/>
          <p:cNvSpPr/>
          <p:nvPr/>
        </p:nvSpPr>
        <p:spPr>
          <a:xfrm>
            <a:off x="6084888" y="1628775"/>
            <a:ext cx="1081087" cy="1079500"/>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3</a:t>
            </a:r>
            <a:endParaRPr lang="en-US" altLang="zh-CN" sz="2400" dirty="0">
              <a:latin typeface="Verdana" panose="020B0604030504040204" pitchFamily="34" charset="0"/>
              <a:ea typeface="宋体" panose="02010600030101010101" pitchFamily="2" charset="-122"/>
            </a:endParaRPr>
          </a:p>
        </p:txBody>
      </p:sp>
      <p:sp>
        <p:nvSpPr>
          <p:cNvPr id="161797" name="Oval 5"/>
          <p:cNvSpPr/>
          <p:nvPr/>
        </p:nvSpPr>
        <p:spPr>
          <a:xfrm>
            <a:off x="3779838" y="1196975"/>
            <a:ext cx="1079500" cy="1081088"/>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1</a:t>
            </a:r>
            <a:endParaRPr lang="en-US" altLang="zh-CN" sz="2400" dirty="0">
              <a:latin typeface="Verdana" panose="020B0604030504040204" pitchFamily="34" charset="0"/>
              <a:ea typeface="宋体" panose="02010600030101010101" pitchFamily="2" charset="-122"/>
            </a:endParaRPr>
          </a:p>
        </p:txBody>
      </p:sp>
      <p:sp>
        <p:nvSpPr>
          <p:cNvPr id="161798" name="Line 6"/>
          <p:cNvSpPr/>
          <p:nvPr/>
        </p:nvSpPr>
        <p:spPr>
          <a:xfrm>
            <a:off x="4356100" y="2276475"/>
            <a:ext cx="73025" cy="3887788"/>
          </a:xfrm>
          <a:prstGeom prst="line">
            <a:avLst/>
          </a:prstGeom>
          <a:ln w="60325" cap="rnd" cmpd="sng">
            <a:solidFill>
              <a:srgbClr val="FF6600"/>
            </a:solidFill>
            <a:prstDash val="sysDot"/>
            <a:round/>
            <a:headEnd type="none" w="med" len="med"/>
            <a:tailEnd type="none" w="med" len="med"/>
          </a:ln>
        </p:spPr>
      </p:sp>
      <p:sp>
        <p:nvSpPr>
          <p:cNvPr id="161799" name="Line 7"/>
          <p:cNvSpPr/>
          <p:nvPr/>
        </p:nvSpPr>
        <p:spPr>
          <a:xfrm flipV="1">
            <a:off x="5724525" y="2781300"/>
            <a:ext cx="647700" cy="1584325"/>
          </a:xfrm>
          <a:prstGeom prst="line">
            <a:avLst/>
          </a:prstGeom>
          <a:ln w="60325" cap="rnd" cmpd="sng">
            <a:solidFill>
              <a:srgbClr val="FF6600"/>
            </a:solidFill>
            <a:prstDash val="sysDot"/>
            <a:round/>
            <a:headEnd type="none" w="med" len="med"/>
            <a:tailEnd type="none" w="med" len="med"/>
          </a:ln>
        </p:spPr>
      </p:sp>
      <p:sp>
        <p:nvSpPr>
          <p:cNvPr id="161800" name="Line 8"/>
          <p:cNvSpPr/>
          <p:nvPr/>
        </p:nvSpPr>
        <p:spPr>
          <a:xfrm flipV="1">
            <a:off x="611188" y="2276475"/>
            <a:ext cx="7416800" cy="71438"/>
          </a:xfrm>
          <a:prstGeom prst="line">
            <a:avLst/>
          </a:prstGeom>
          <a:ln w="60325" cap="rnd" cmpd="sng">
            <a:solidFill>
              <a:srgbClr val="FF6600"/>
            </a:solidFill>
            <a:prstDash val="sysDot"/>
            <a:round/>
            <a:headEnd type="none" w="med" len="med"/>
            <a:tailEnd type="none" w="med" len="med"/>
          </a:ln>
        </p:spPr>
      </p:sp>
      <p:pic>
        <p:nvPicPr>
          <p:cNvPr id="161801" name="Picture 9" descr="BD14792_"/>
          <p:cNvPicPr>
            <a:picLocks noChangeAspect="1"/>
          </p:cNvPicPr>
          <p:nvPr/>
        </p:nvPicPr>
        <p:blipFill>
          <a:blip r:embed="rId1"/>
          <a:stretch>
            <a:fillRect/>
          </a:stretch>
        </p:blipFill>
        <p:spPr>
          <a:xfrm>
            <a:off x="4140200" y="836613"/>
            <a:ext cx="360363" cy="360362"/>
          </a:xfrm>
          <a:prstGeom prst="rect">
            <a:avLst/>
          </a:prstGeom>
          <a:noFill/>
          <a:ln w="9525">
            <a:noFill/>
          </a:ln>
        </p:spPr>
      </p:pic>
      <p:sp>
        <p:nvSpPr>
          <p:cNvPr id="161802" name="Oval 10"/>
          <p:cNvSpPr/>
          <p:nvPr/>
        </p:nvSpPr>
        <p:spPr>
          <a:xfrm>
            <a:off x="2195513" y="4365625"/>
            <a:ext cx="1081087" cy="1079500"/>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5</a:t>
            </a:r>
            <a:endParaRPr lang="en-US" altLang="zh-CN" sz="2400" dirty="0">
              <a:latin typeface="Verdana" panose="020B0604030504040204" pitchFamily="34" charset="0"/>
              <a:ea typeface="宋体" panose="02010600030101010101" pitchFamily="2" charset="-122"/>
            </a:endParaRPr>
          </a:p>
        </p:txBody>
      </p:sp>
      <p:sp>
        <p:nvSpPr>
          <p:cNvPr id="161803" name="Oval 11"/>
          <p:cNvSpPr/>
          <p:nvPr/>
        </p:nvSpPr>
        <p:spPr>
          <a:xfrm>
            <a:off x="3779838" y="4365625"/>
            <a:ext cx="1081087" cy="1079500"/>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4</a:t>
            </a:r>
            <a:endParaRPr lang="en-US" altLang="zh-CN" sz="2400" dirty="0">
              <a:latin typeface="Verdana" panose="020B0604030504040204" pitchFamily="34" charset="0"/>
              <a:ea typeface="宋体" panose="02010600030101010101" pitchFamily="2" charset="-122"/>
            </a:endParaRPr>
          </a:p>
        </p:txBody>
      </p:sp>
      <p:sp>
        <p:nvSpPr>
          <p:cNvPr id="161804" name="Oval 12"/>
          <p:cNvSpPr/>
          <p:nvPr/>
        </p:nvSpPr>
        <p:spPr>
          <a:xfrm>
            <a:off x="5292725" y="4365625"/>
            <a:ext cx="1081088" cy="1079500"/>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6</a:t>
            </a:r>
            <a:endParaRPr lang="en-US" altLang="zh-CN" sz="2400" dirty="0">
              <a:latin typeface="Verdana" panose="020B0604030504040204" pitchFamily="34" charset="0"/>
              <a:ea typeface="宋体" panose="02010600030101010101" pitchFamily="2" charset="-122"/>
            </a:endParaRPr>
          </a:p>
        </p:txBody>
      </p:sp>
      <p:sp>
        <p:nvSpPr>
          <p:cNvPr id="161805" name="Oval 13"/>
          <p:cNvSpPr/>
          <p:nvPr/>
        </p:nvSpPr>
        <p:spPr>
          <a:xfrm>
            <a:off x="7092950" y="4365625"/>
            <a:ext cx="1081088" cy="1079500"/>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8</a:t>
            </a:r>
            <a:endParaRPr lang="en-US" altLang="zh-CN" sz="2400" dirty="0">
              <a:latin typeface="Verdana" panose="020B0604030504040204" pitchFamily="34" charset="0"/>
              <a:ea typeface="宋体" panose="02010600030101010101" pitchFamily="2" charset="-122"/>
            </a:endParaRPr>
          </a:p>
        </p:txBody>
      </p:sp>
      <p:sp>
        <p:nvSpPr>
          <p:cNvPr id="161806" name="Oval 14"/>
          <p:cNvSpPr/>
          <p:nvPr/>
        </p:nvSpPr>
        <p:spPr>
          <a:xfrm>
            <a:off x="468313" y="4365625"/>
            <a:ext cx="1081087" cy="1079500"/>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7</a:t>
            </a:r>
            <a:endParaRPr lang="en-US" altLang="zh-CN" sz="2400" dirty="0">
              <a:latin typeface="Verdana" panose="020B0604030504040204" pitchFamily="34" charset="0"/>
              <a:ea typeface="宋体" panose="02010600030101010101" pitchFamily="2" charset="-122"/>
            </a:endParaRPr>
          </a:p>
        </p:txBody>
      </p:sp>
      <p:sp>
        <p:nvSpPr>
          <p:cNvPr id="161807" name="Line 15"/>
          <p:cNvSpPr/>
          <p:nvPr/>
        </p:nvSpPr>
        <p:spPr>
          <a:xfrm flipH="1" flipV="1">
            <a:off x="6804025" y="2781300"/>
            <a:ext cx="863600" cy="1512888"/>
          </a:xfrm>
          <a:prstGeom prst="line">
            <a:avLst/>
          </a:prstGeom>
          <a:ln w="60325" cap="rnd" cmpd="sng">
            <a:solidFill>
              <a:srgbClr val="FF6600"/>
            </a:solidFill>
            <a:prstDash val="sysDot"/>
            <a:round/>
            <a:headEnd type="none" w="med" len="med"/>
            <a:tailEnd type="none" w="med" len="med"/>
          </a:ln>
        </p:spPr>
      </p:sp>
      <p:sp>
        <p:nvSpPr>
          <p:cNvPr id="161808" name="Line 16"/>
          <p:cNvSpPr/>
          <p:nvPr/>
        </p:nvSpPr>
        <p:spPr>
          <a:xfrm flipV="1">
            <a:off x="900113" y="2708275"/>
            <a:ext cx="647700" cy="1584325"/>
          </a:xfrm>
          <a:prstGeom prst="line">
            <a:avLst/>
          </a:prstGeom>
          <a:ln w="60325" cap="rnd" cmpd="sng">
            <a:solidFill>
              <a:srgbClr val="FF6600"/>
            </a:solidFill>
            <a:prstDash val="sysDot"/>
            <a:round/>
            <a:headEnd type="none" w="med" len="med"/>
            <a:tailEnd type="none" w="med" len="med"/>
          </a:ln>
        </p:spPr>
      </p:sp>
      <p:sp>
        <p:nvSpPr>
          <p:cNvPr id="161809" name="Line 17"/>
          <p:cNvSpPr/>
          <p:nvPr/>
        </p:nvSpPr>
        <p:spPr>
          <a:xfrm flipH="1" flipV="1">
            <a:off x="2195513" y="2708275"/>
            <a:ext cx="576262" cy="1512888"/>
          </a:xfrm>
          <a:prstGeom prst="line">
            <a:avLst/>
          </a:prstGeom>
          <a:ln w="60325" cap="rnd" cmpd="sng">
            <a:solidFill>
              <a:srgbClr val="FF6600"/>
            </a:solidFill>
            <a:prstDash val="sysDot"/>
            <a:round/>
            <a:headEnd type="none" w="med" len="med"/>
            <a:tailEnd type="none" w="med" len="med"/>
          </a:ln>
        </p:spPr>
      </p:sp>
      <p:sp>
        <p:nvSpPr>
          <p:cNvPr id="161810" name="Text Box 18"/>
          <p:cNvSpPr txBox="1"/>
          <p:nvPr/>
        </p:nvSpPr>
        <p:spPr>
          <a:xfrm>
            <a:off x="1403350" y="6165850"/>
            <a:ext cx="4248150" cy="503238"/>
          </a:xfrm>
          <a:prstGeom prst="rect">
            <a:avLst/>
          </a:prstGeom>
          <a:solidFill>
            <a:srgbClr val="70FC7D"/>
          </a:solidFill>
          <a:ln w="9525">
            <a:noFill/>
          </a:ln>
        </p:spPr>
        <p:txBody>
          <a:bodyPr anchor="t">
            <a:spAutoFit/>
          </a:bodyPr>
          <a:p>
            <a:pPr algn="ctr">
              <a:spcBef>
                <a:spcPct val="50000"/>
              </a:spcBef>
            </a:pPr>
            <a:r>
              <a:rPr lang="en-US" altLang="zh-CN" sz="2700" dirty="0">
                <a:solidFill>
                  <a:schemeClr val="tx2"/>
                </a:solidFill>
                <a:latin typeface="Verdana" panose="020B0604030504040204" pitchFamily="34" charset="0"/>
                <a:ea typeface="宋体" panose="02010600030101010101" pitchFamily="2" charset="-122"/>
              </a:rPr>
              <a:t>“</a:t>
            </a:r>
            <a:r>
              <a:rPr lang="zh-CN" altLang="en-US" sz="2700" dirty="0">
                <a:solidFill>
                  <a:schemeClr val="tx2"/>
                </a:solidFill>
                <a:latin typeface="Verdana" panose="020B0604030504040204" pitchFamily="34" charset="0"/>
                <a:ea typeface="宋体" panose="02010600030101010101" pitchFamily="2" charset="-122"/>
              </a:rPr>
              <a:t>先右后左，先里后外”</a:t>
            </a:r>
            <a:endParaRPr lang="zh-CN" altLang="en-US" sz="2700" dirty="0">
              <a:solidFill>
                <a:schemeClr val="tx2"/>
              </a:solidFill>
              <a:latin typeface="Verdan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1797">
                                            <p:txEl>
                                              <p:charRg st="0" end="2"/>
                                            </p:txEl>
                                          </p:spTgt>
                                        </p:tgtEl>
                                        <p:attrNameLst>
                                          <p:attrName>style.visibility</p:attrName>
                                        </p:attrNameLst>
                                      </p:cBhvr>
                                      <p:to>
                                        <p:strVal val="visible"/>
                                      </p:to>
                                    </p:set>
                                    <p:animEffect transition="in" filter="wipe(down)">
                                      <p:cBhvr>
                                        <p:cTn id="7" dur="500"/>
                                        <p:tgtEl>
                                          <p:spTgt spid="161797">
                                            <p:txEl>
                                              <p:charRg st="0"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1800"/>
                                        </p:tgtEl>
                                        <p:attrNameLst>
                                          <p:attrName>style.visibility</p:attrName>
                                        </p:attrNameLst>
                                      </p:cBhvr>
                                      <p:to>
                                        <p:strVal val="visible"/>
                                      </p:to>
                                    </p:set>
                                    <p:anim calcmode="lin" valueType="num">
                                      <p:cBhvr additive="base">
                                        <p:cTn id="12" dur="500" fill="hold"/>
                                        <p:tgtEl>
                                          <p:spTgt spid="161800"/>
                                        </p:tgtEl>
                                        <p:attrNameLst>
                                          <p:attrName>ppt_x</p:attrName>
                                        </p:attrNameLst>
                                      </p:cBhvr>
                                      <p:tavLst>
                                        <p:tav tm="0">
                                          <p:val>
                                            <p:strVal val="#ppt_x"/>
                                          </p:val>
                                        </p:tav>
                                        <p:tav tm="100000">
                                          <p:val>
                                            <p:strVal val="#ppt_x"/>
                                          </p:val>
                                        </p:tav>
                                      </p:tavLst>
                                    </p:anim>
                                    <p:anim calcmode="lin" valueType="num">
                                      <p:cBhvr additive="base">
                                        <p:cTn id="13" dur="500" fill="hold"/>
                                        <p:tgtEl>
                                          <p:spTgt spid="16180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1795">
                                            <p:txEl>
                                              <p:charRg st="0" end="2"/>
                                            </p:txEl>
                                          </p:spTgt>
                                        </p:tgtEl>
                                        <p:attrNameLst>
                                          <p:attrName>style.visibility</p:attrName>
                                        </p:attrNameLst>
                                      </p:cBhvr>
                                      <p:to>
                                        <p:strVal val="visible"/>
                                      </p:to>
                                    </p:set>
                                    <p:anim calcmode="lin" valueType="num">
                                      <p:cBhvr additive="base">
                                        <p:cTn id="18" dur="500" fill="hold"/>
                                        <p:tgtEl>
                                          <p:spTgt spid="161795">
                                            <p:txEl>
                                              <p:charRg st="0"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1795">
                                            <p:txEl>
                                              <p:charRg st="0" end="2"/>
                                            </p:txEl>
                                          </p:spTgt>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161796">
                                            <p:txEl>
                                              <p:charRg st="0" end="2"/>
                                            </p:txEl>
                                          </p:spTgt>
                                        </p:tgtEl>
                                        <p:attrNameLst>
                                          <p:attrName>style.visibility</p:attrName>
                                        </p:attrNameLst>
                                      </p:cBhvr>
                                      <p:to>
                                        <p:strVal val="visible"/>
                                      </p:to>
                                    </p:set>
                                    <p:animEffect transition="in" filter="wipe(down)">
                                      <p:cBhvr>
                                        <p:cTn id="22" dur="500"/>
                                        <p:tgtEl>
                                          <p:spTgt spid="161796">
                                            <p:txEl>
                                              <p:charRg st="0"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1798"/>
                                        </p:tgtEl>
                                        <p:attrNameLst>
                                          <p:attrName>style.visibility</p:attrName>
                                        </p:attrNameLst>
                                      </p:cBhvr>
                                      <p:to>
                                        <p:strVal val="visible"/>
                                      </p:to>
                                    </p:set>
                                    <p:anim calcmode="lin" valueType="num">
                                      <p:cBhvr additive="base">
                                        <p:cTn id="27" dur="500" fill="hold"/>
                                        <p:tgtEl>
                                          <p:spTgt spid="161798"/>
                                        </p:tgtEl>
                                        <p:attrNameLst>
                                          <p:attrName>ppt_x</p:attrName>
                                        </p:attrNameLst>
                                      </p:cBhvr>
                                      <p:tavLst>
                                        <p:tav tm="0">
                                          <p:val>
                                            <p:strVal val="#ppt_x"/>
                                          </p:val>
                                        </p:tav>
                                        <p:tav tm="100000">
                                          <p:val>
                                            <p:strVal val="#ppt_x"/>
                                          </p:val>
                                        </p:tav>
                                      </p:tavLst>
                                    </p:anim>
                                    <p:anim calcmode="lin" valueType="num">
                                      <p:cBhvr additive="base">
                                        <p:cTn id="28" dur="500" fill="hold"/>
                                        <p:tgtEl>
                                          <p:spTgt spid="16179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1803">
                                            <p:txEl>
                                              <p:charRg st="0" end="2"/>
                                            </p:txEl>
                                          </p:spTgt>
                                        </p:tgtEl>
                                        <p:attrNameLst>
                                          <p:attrName>style.visibility</p:attrName>
                                        </p:attrNameLst>
                                      </p:cBhvr>
                                      <p:to>
                                        <p:strVal val="visible"/>
                                      </p:to>
                                    </p:set>
                                    <p:animEffect transition="in" filter="wipe(down)">
                                      <p:cBhvr>
                                        <p:cTn id="33" dur="500"/>
                                        <p:tgtEl>
                                          <p:spTgt spid="161803">
                                            <p:txEl>
                                              <p:charRg st="0"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1802">
                                            <p:txEl>
                                              <p:charRg st="0" end="2"/>
                                            </p:txEl>
                                          </p:spTgt>
                                        </p:tgtEl>
                                        <p:attrNameLst>
                                          <p:attrName>style.visibility</p:attrName>
                                        </p:attrNameLst>
                                      </p:cBhvr>
                                      <p:to>
                                        <p:strVal val="visible"/>
                                      </p:to>
                                    </p:set>
                                    <p:animEffect transition="in" filter="wipe(down)">
                                      <p:cBhvr>
                                        <p:cTn id="38" dur="500"/>
                                        <p:tgtEl>
                                          <p:spTgt spid="161802">
                                            <p:txEl>
                                              <p:charRg st="0" end="2"/>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61804">
                                            <p:txEl>
                                              <p:charRg st="0" end="2"/>
                                            </p:txEl>
                                          </p:spTgt>
                                        </p:tgtEl>
                                        <p:attrNameLst>
                                          <p:attrName>style.visibility</p:attrName>
                                        </p:attrNameLst>
                                      </p:cBhvr>
                                      <p:to>
                                        <p:strVal val="visible"/>
                                      </p:to>
                                    </p:set>
                                    <p:animEffect transition="in" filter="wipe(down)">
                                      <p:cBhvr>
                                        <p:cTn id="41" dur="500"/>
                                        <p:tgtEl>
                                          <p:spTgt spid="161804">
                                            <p:txEl>
                                              <p:charRg st="0"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61806">
                                            <p:txEl>
                                              <p:charRg st="0" end="2"/>
                                            </p:txEl>
                                          </p:spTgt>
                                        </p:tgtEl>
                                        <p:attrNameLst>
                                          <p:attrName>style.visibility</p:attrName>
                                        </p:attrNameLst>
                                      </p:cBhvr>
                                      <p:to>
                                        <p:strVal val="visible"/>
                                      </p:to>
                                    </p:set>
                                    <p:animEffect transition="in" filter="wipe(down)">
                                      <p:cBhvr>
                                        <p:cTn id="46" dur="500"/>
                                        <p:tgtEl>
                                          <p:spTgt spid="161806">
                                            <p:txEl>
                                              <p:charRg st="0" end="2"/>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161805">
                                            <p:txEl>
                                              <p:charRg st="0" end="2"/>
                                            </p:txEl>
                                          </p:spTgt>
                                        </p:tgtEl>
                                        <p:attrNameLst>
                                          <p:attrName>style.visibility</p:attrName>
                                        </p:attrNameLst>
                                      </p:cBhvr>
                                      <p:to>
                                        <p:strVal val="visible"/>
                                      </p:to>
                                    </p:set>
                                    <p:animEffect transition="in" filter="wipe(down)">
                                      <p:cBhvr>
                                        <p:cTn id="49" dur="500"/>
                                        <p:tgtEl>
                                          <p:spTgt spid="161805">
                                            <p:txEl>
                                              <p:charRg st="0" end="2"/>
                                            </p:txEl>
                                          </p:spTgt>
                                        </p:tgtEl>
                                      </p:cBhvr>
                                    </p:animEffect>
                                  </p:childTnLst>
                                </p:cTn>
                              </p:par>
                              <p:par>
                                <p:cTn id="50" presetID="2" presetClass="entr" presetSubtype="4" fill="hold" nodeType="withEffect">
                                  <p:stCondLst>
                                    <p:cond delay="0"/>
                                  </p:stCondLst>
                                  <p:childTnLst>
                                    <p:set>
                                      <p:cBhvr>
                                        <p:cTn id="51" dur="1" fill="hold">
                                          <p:stCondLst>
                                            <p:cond delay="0"/>
                                          </p:stCondLst>
                                        </p:cTn>
                                        <p:tgtEl>
                                          <p:spTgt spid="161799"/>
                                        </p:tgtEl>
                                        <p:attrNameLst>
                                          <p:attrName>style.visibility</p:attrName>
                                        </p:attrNameLst>
                                      </p:cBhvr>
                                      <p:to>
                                        <p:strVal val="visible"/>
                                      </p:to>
                                    </p:set>
                                    <p:anim calcmode="lin" valueType="num">
                                      <p:cBhvr additive="base">
                                        <p:cTn id="52" dur="500" fill="hold"/>
                                        <p:tgtEl>
                                          <p:spTgt spid="161799"/>
                                        </p:tgtEl>
                                        <p:attrNameLst>
                                          <p:attrName>ppt_x</p:attrName>
                                        </p:attrNameLst>
                                      </p:cBhvr>
                                      <p:tavLst>
                                        <p:tav tm="0">
                                          <p:val>
                                            <p:strVal val="#ppt_x"/>
                                          </p:val>
                                        </p:tav>
                                        <p:tav tm="100000">
                                          <p:val>
                                            <p:strVal val="#ppt_x"/>
                                          </p:val>
                                        </p:tav>
                                      </p:tavLst>
                                    </p:anim>
                                    <p:anim calcmode="lin" valueType="num">
                                      <p:cBhvr additive="base">
                                        <p:cTn id="53" dur="500" fill="hold"/>
                                        <p:tgtEl>
                                          <p:spTgt spid="161799"/>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61807"/>
                                        </p:tgtEl>
                                        <p:attrNameLst>
                                          <p:attrName>style.visibility</p:attrName>
                                        </p:attrNameLst>
                                      </p:cBhvr>
                                      <p:to>
                                        <p:strVal val="visible"/>
                                      </p:to>
                                    </p:set>
                                    <p:anim calcmode="lin" valueType="num">
                                      <p:cBhvr additive="base">
                                        <p:cTn id="56" dur="500" fill="hold"/>
                                        <p:tgtEl>
                                          <p:spTgt spid="161807"/>
                                        </p:tgtEl>
                                        <p:attrNameLst>
                                          <p:attrName>ppt_x</p:attrName>
                                        </p:attrNameLst>
                                      </p:cBhvr>
                                      <p:tavLst>
                                        <p:tav tm="0">
                                          <p:val>
                                            <p:strVal val="#ppt_x"/>
                                          </p:val>
                                        </p:tav>
                                        <p:tav tm="100000">
                                          <p:val>
                                            <p:strVal val="#ppt_x"/>
                                          </p:val>
                                        </p:tav>
                                      </p:tavLst>
                                    </p:anim>
                                    <p:anim calcmode="lin" valueType="num">
                                      <p:cBhvr additive="base">
                                        <p:cTn id="57" dur="500" fill="hold"/>
                                        <p:tgtEl>
                                          <p:spTgt spid="161807"/>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61808"/>
                                        </p:tgtEl>
                                        <p:attrNameLst>
                                          <p:attrName>style.visibility</p:attrName>
                                        </p:attrNameLst>
                                      </p:cBhvr>
                                      <p:to>
                                        <p:strVal val="visible"/>
                                      </p:to>
                                    </p:set>
                                    <p:anim calcmode="lin" valueType="num">
                                      <p:cBhvr additive="base">
                                        <p:cTn id="60" dur="500" fill="hold"/>
                                        <p:tgtEl>
                                          <p:spTgt spid="161808"/>
                                        </p:tgtEl>
                                        <p:attrNameLst>
                                          <p:attrName>ppt_x</p:attrName>
                                        </p:attrNameLst>
                                      </p:cBhvr>
                                      <p:tavLst>
                                        <p:tav tm="0">
                                          <p:val>
                                            <p:strVal val="#ppt_x"/>
                                          </p:val>
                                        </p:tav>
                                        <p:tav tm="100000">
                                          <p:val>
                                            <p:strVal val="#ppt_x"/>
                                          </p:val>
                                        </p:tav>
                                      </p:tavLst>
                                    </p:anim>
                                    <p:anim calcmode="lin" valueType="num">
                                      <p:cBhvr additive="base">
                                        <p:cTn id="61" dur="500" fill="hold"/>
                                        <p:tgtEl>
                                          <p:spTgt spid="161808"/>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61809"/>
                                        </p:tgtEl>
                                        <p:attrNameLst>
                                          <p:attrName>style.visibility</p:attrName>
                                        </p:attrNameLst>
                                      </p:cBhvr>
                                      <p:to>
                                        <p:strVal val="visible"/>
                                      </p:to>
                                    </p:set>
                                    <p:anim calcmode="lin" valueType="num">
                                      <p:cBhvr additive="base">
                                        <p:cTn id="64" dur="500" fill="hold"/>
                                        <p:tgtEl>
                                          <p:spTgt spid="161809"/>
                                        </p:tgtEl>
                                        <p:attrNameLst>
                                          <p:attrName>ppt_x</p:attrName>
                                        </p:attrNameLst>
                                      </p:cBhvr>
                                      <p:tavLst>
                                        <p:tav tm="0">
                                          <p:val>
                                            <p:strVal val="#ppt_x"/>
                                          </p:val>
                                        </p:tav>
                                        <p:tav tm="100000">
                                          <p:val>
                                            <p:strVal val="#ppt_x"/>
                                          </p:val>
                                        </p:tav>
                                      </p:tavLst>
                                    </p:anim>
                                    <p:anim calcmode="lin" valueType="num">
                                      <p:cBhvr additive="base">
                                        <p:cTn id="65" dur="500" fill="hold"/>
                                        <p:tgtEl>
                                          <p:spTgt spid="16180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61801"/>
                                        </p:tgtEl>
                                        <p:attrNameLst>
                                          <p:attrName>style.visibility</p:attrName>
                                        </p:attrNameLst>
                                      </p:cBhvr>
                                      <p:to>
                                        <p:strVal val="visible"/>
                                      </p:to>
                                    </p:set>
                                    <p:anim calcmode="lin" valueType="num">
                                      <p:cBhvr additive="base">
                                        <p:cTn id="70" dur="500" fill="hold"/>
                                        <p:tgtEl>
                                          <p:spTgt spid="161801"/>
                                        </p:tgtEl>
                                        <p:attrNameLst>
                                          <p:attrName>ppt_x</p:attrName>
                                        </p:attrNameLst>
                                      </p:cBhvr>
                                      <p:tavLst>
                                        <p:tav tm="0">
                                          <p:val>
                                            <p:strVal val="#ppt_x"/>
                                          </p:val>
                                        </p:tav>
                                        <p:tav tm="100000">
                                          <p:val>
                                            <p:strVal val="#ppt_x"/>
                                          </p:val>
                                        </p:tav>
                                      </p:tavLst>
                                    </p:anim>
                                    <p:anim calcmode="lin" valueType="num">
                                      <p:cBhvr additive="base">
                                        <p:cTn id="71" dur="500" fill="hold"/>
                                        <p:tgtEl>
                                          <p:spTgt spid="161801"/>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161810"/>
                                        </p:tgtEl>
                                        <p:attrNameLst>
                                          <p:attrName>style.visibility</p:attrName>
                                        </p:attrNameLst>
                                      </p:cBhvr>
                                      <p:to>
                                        <p:strVal val="visible"/>
                                      </p:to>
                                    </p:set>
                                    <p:animEffect transition="in" filter="box(in)">
                                      <p:cBhvr>
                                        <p:cTn id="76" dur="500"/>
                                        <p:tgtEl>
                                          <p:spTgt spid="161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Rectangle 2"/>
          <p:cNvSpPr/>
          <p:nvPr/>
        </p:nvSpPr>
        <p:spPr>
          <a:xfrm>
            <a:off x="1116013" y="2997200"/>
            <a:ext cx="6408737" cy="3168650"/>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162819" name="Oval 3"/>
          <p:cNvSpPr/>
          <p:nvPr/>
        </p:nvSpPr>
        <p:spPr>
          <a:xfrm>
            <a:off x="1403350" y="3860800"/>
            <a:ext cx="1584325" cy="1512888"/>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1</a:t>
            </a:r>
            <a:endParaRPr lang="en-US" altLang="zh-CN" sz="2400" dirty="0">
              <a:latin typeface="Verdana" panose="020B0604030504040204" pitchFamily="34" charset="0"/>
              <a:ea typeface="宋体" panose="02010600030101010101" pitchFamily="2" charset="-122"/>
            </a:endParaRPr>
          </a:p>
        </p:txBody>
      </p:sp>
      <p:sp>
        <p:nvSpPr>
          <p:cNvPr id="162820" name="Oval 4"/>
          <p:cNvSpPr/>
          <p:nvPr/>
        </p:nvSpPr>
        <p:spPr>
          <a:xfrm>
            <a:off x="5219700" y="3860800"/>
            <a:ext cx="1584325" cy="1512888"/>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2</a:t>
            </a:r>
            <a:endParaRPr lang="en-US" altLang="zh-CN" sz="2400" dirty="0">
              <a:latin typeface="Verdana" panose="020B0604030504040204" pitchFamily="34" charset="0"/>
              <a:ea typeface="宋体" panose="02010600030101010101" pitchFamily="2" charset="-122"/>
            </a:endParaRPr>
          </a:p>
        </p:txBody>
      </p:sp>
      <p:sp>
        <p:nvSpPr>
          <p:cNvPr id="77828" name="Line 5"/>
          <p:cNvSpPr/>
          <p:nvPr/>
        </p:nvSpPr>
        <p:spPr>
          <a:xfrm>
            <a:off x="3419475" y="4941888"/>
            <a:ext cx="0" cy="0"/>
          </a:xfrm>
          <a:prstGeom prst="line">
            <a:avLst/>
          </a:prstGeom>
          <a:ln w="9525" cap="flat" cmpd="sng">
            <a:solidFill>
              <a:schemeClr val="tx1"/>
            </a:solidFill>
            <a:prstDash val="solid"/>
            <a:round/>
            <a:headEnd type="none" w="med" len="med"/>
            <a:tailEnd type="none" w="med" len="med"/>
          </a:ln>
        </p:spPr>
      </p:sp>
      <p:sp>
        <p:nvSpPr>
          <p:cNvPr id="77829" name="Rectangle 6"/>
          <p:cNvSpPr/>
          <p:nvPr/>
        </p:nvSpPr>
        <p:spPr>
          <a:xfrm>
            <a:off x="3492500" y="5949950"/>
            <a:ext cx="1439863" cy="217488"/>
          </a:xfrm>
          <a:prstGeom prst="rect">
            <a:avLst/>
          </a:prstGeom>
          <a:solidFill>
            <a:srgbClr val="993300"/>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77830" name="AutoShape 7"/>
          <p:cNvSpPr/>
          <p:nvPr/>
        </p:nvSpPr>
        <p:spPr>
          <a:xfrm>
            <a:off x="3851275" y="3284538"/>
            <a:ext cx="503238" cy="504825"/>
          </a:xfrm>
          <a:prstGeom prst="smileyFace">
            <a:avLst>
              <a:gd name="adj" fmla="val 4653"/>
            </a:avLst>
          </a:prstGeom>
          <a:solidFill>
            <a:schemeClr val="accent1"/>
          </a:solid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77831" name="AutoShape 8"/>
          <p:cNvSpPr/>
          <p:nvPr/>
        </p:nvSpPr>
        <p:spPr>
          <a:xfrm rot="10800000">
            <a:off x="3779838" y="4437063"/>
            <a:ext cx="576262" cy="935037"/>
          </a:xfrm>
          <a:custGeom>
            <a:avLst/>
            <a:gdLst/>
            <a:ahLst/>
            <a:cxnLst>
              <a:cxn ang="0">
                <a:pos x="2147483647" y="2147483647"/>
              </a:cxn>
              <a:cxn ang="0">
                <a:pos x="2147483647" y="2147483647"/>
              </a:cxn>
              <a:cxn ang="0">
                <a:pos x="1367823099" y="2147483647"/>
              </a:cxn>
              <a:cxn ang="0">
                <a:pos x="2147483647" y="0"/>
              </a:cxn>
            </a:cxnLst>
            <a:pathLst>
              <a:path w="21600" h="21600">
                <a:moveTo>
                  <a:pt x="0" y="0"/>
                </a:moveTo>
                <a:lnTo>
                  <a:pt x="5400" y="21600"/>
                </a:lnTo>
                <a:lnTo>
                  <a:pt x="16200" y="21600"/>
                </a:lnTo>
                <a:lnTo>
                  <a:pt x="21600" y="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77832" name="AutoShape 9"/>
          <p:cNvSpPr/>
          <p:nvPr/>
        </p:nvSpPr>
        <p:spPr>
          <a:xfrm>
            <a:off x="3779838" y="3789363"/>
            <a:ext cx="576262" cy="647700"/>
          </a:xfrm>
          <a:custGeom>
            <a:avLst/>
            <a:gdLst/>
            <a:ahLst/>
            <a:cxnLst>
              <a:cxn ang="0">
                <a:pos x="2147483647" y="2147483647"/>
              </a:cxn>
              <a:cxn ang="0">
                <a:pos x="2147483647" y="2147483647"/>
              </a:cxn>
              <a:cxn ang="0">
                <a:pos x="1367823099" y="2147483647"/>
              </a:cxn>
              <a:cxn ang="0">
                <a:pos x="2147483647" y="0"/>
              </a:cxn>
            </a:cxnLst>
            <a:pathLst>
              <a:path w="21600" h="21600">
                <a:moveTo>
                  <a:pt x="0" y="0"/>
                </a:moveTo>
                <a:lnTo>
                  <a:pt x="5400" y="21600"/>
                </a:lnTo>
                <a:lnTo>
                  <a:pt x="16200" y="21600"/>
                </a:lnTo>
                <a:lnTo>
                  <a:pt x="21600" y="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2826" name="AutoShape 10"/>
          <p:cNvSpPr/>
          <p:nvPr/>
        </p:nvSpPr>
        <p:spPr>
          <a:xfrm>
            <a:off x="4500563" y="1700213"/>
            <a:ext cx="3887787" cy="1008062"/>
          </a:xfrm>
          <a:prstGeom prst="cloudCallout">
            <a:avLst>
              <a:gd name="adj1" fmla="val -50000"/>
              <a:gd name="adj2" fmla="val 111102"/>
            </a:avLst>
          </a:prstGeom>
          <a:solidFill>
            <a:srgbClr val="CCFFCC"/>
          </a:solidFill>
          <a:ln w="9525" cap="flat" cmpd="sng">
            <a:solidFill>
              <a:schemeClr val="tx1"/>
            </a:solidFill>
            <a:prstDash val="solid"/>
            <a:round/>
            <a:headEnd type="none" w="med" len="med"/>
            <a:tailEnd type="none" w="med" len="med"/>
          </a:ln>
        </p:spPr>
        <p:txBody>
          <a:bodyPr anchor="t"/>
          <a:p>
            <a:pPr algn="ctr"/>
            <a:r>
              <a:rPr lang="zh-CN" altLang="en-US" sz="2400" dirty="0">
                <a:latin typeface="Verdana" panose="020B0604030504040204" pitchFamily="34" charset="0"/>
                <a:ea typeface="宋体" panose="02010600030101010101" pitchFamily="2" charset="-122"/>
              </a:rPr>
              <a:t>判断左右：应面门而立</a:t>
            </a:r>
            <a:endParaRPr lang="zh-CN" altLang="en-US" sz="2400" dirty="0">
              <a:latin typeface="Verdana" panose="020B0604030504040204" pitchFamily="34" charset="0"/>
              <a:ea typeface="宋体" panose="02010600030101010101" pitchFamily="2" charset="-122"/>
            </a:endParaRPr>
          </a:p>
        </p:txBody>
      </p:sp>
      <p:pic>
        <p:nvPicPr>
          <p:cNvPr id="162827" name="Picture 11" descr="BD14792_"/>
          <p:cNvPicPr>
            <a:picLocks noChangeAspect="1"/>
          </p:cNvPicPr>
          <p:nvPr/>
        </p:nvPicPr>
        <p:blipFill>
          <a:blip r:embed="rId1"/>
          <a:stretch>
            <a:fillRect/>
          </a:stretch>
        </p:blipFill>
        <p:spPr>
          <a:xfrm>
            <a:off x="2051050" y="3573463"/>
            <a:ext cx="360363" cy="360362"/>
          </a:xfrm>
          <a:prstGeom prst="rect">
            <a:avLst/>
          </a:prstGeom>
          <a:noFill/>
          <a:ln w="9525">
            <a:noFill/>
          </a:ln>
        </p:spPr>
      </p:pic>
      <p:sp>
        <p:nvSpPr>
          <p:cNvPr id="261132" name="Text Box 12"/>
          <p:cNvSpPr txBox="1">
            <a:spLocks noChangeArrowheads="1"/>
          </p:cNvSpPr>
          <p:nvPr/>
        </p:nvSpPr>
        <p:spPr bwMode="auto">
          <a:xfrm>
            <a:off x="285750" y="642938"/>
            <a:ext cx="8135938" cy="584200"/>
          </a:xfrm>
          <a:prstGeom prst="rect">
            <a:avLst/>
          </a:prstGeom>
          <a:solidFill>
            <a:schemeClr val="accent6">
              <a:lumMod val="20000"/>
              <a:lumOff val="80000"/>
            </a:schemeClr>
          </a:solidFill>
          <a:ln w="9525" algn="ctr">
            <a:noFill/>
            <a:miter lim="800000"/>
          </a:ln>
        </p:spPr>
        <p:txBody>
          <a:bodyPr>
            <a:spAutoFit/>
          </a:bodyPr>
          <a:lstStyle/>
          <a:p>
            <a:pPr marR="0" algn="ctr" defTabSz="914400">
              <a:spcBef>
                <a:spcPct val="50000"/>
              </a:spcBef>
              <a:buClrTx/>
              <a:buSzTx/>
              <a:defRPr/>
            </a:pPr>
            <a:r>
              <a:rPr kumimoji="0" lang="zh-CN" altLang="en-US" sz="3200" kern="1200" cap="none" spc="0" normalizeH="0" baseline="0" noProof="0" dirty="0">
                <a:latin typeface="Verdana" panose="020B0604030504040204" pitchFamily="34" charset="0"/>
                <a:ea typeface="宋体" panose="02010600030101010101" pitchFamily="2" charset="-122"/>
                <a:cs typeface="+mn-cs"/>
                <a:sym typeface="+mn-ea"/>
              </a:rPr>
              <a:t>桌次排序（</a:t>
            </a:r>
            <a:r>
              <a:rPr kumimoji="0" lang="en-US" altLang="zh-CN" sz="3200" kern="1200" cap="none" spc="0" normalizeH="0" baseline="0" noProof="0" dirty="0">
                <a:latin typeface="Verdana" panose="020B0604030504040204" pitchFamily="34" charset="0"/>
                <a:ea typeface="宋体" panose="02010600030101010101" pitchFamily="2" charset="-122"/>
                <a:cs typeface="+mn-cs"/>
                <a:sym typeface="+mn-ea"/>
              </a:rPr>
              <a:t>3</a:t>
            </a:r>
            <a:r>
              <a:rPr kumimoji="0" lang="zh-CN" altLang="en-US" sz="3200" kern="1200" cap="none" spc="0" normalizeH="0" baseline="0" noProof="0" dirty="0">
                <a:latin typeface="Verdana" panose="020B0604030504040204" pitchFamily="34" charset="0"/>
                <a:ea typeface="宋体" panose="02010600030101010101" pitchFamily="2" charset="-122"/>
                <a:cs typeface="+mn-cs"/>
                <a:sym typeface="+mn-ea"/>
              </a:rPr>
              <a:t>）： 两桌左右型排位法</a:t>
            </a:r>
            <a:endParaRPr kumimoji="0" lang="zh-CN" altLang="en-US" sz="3200" kern="1200" cap="none" spc="0" normalizeH="0" baseline="0" noProof="0" dirty="0">
              <a:latin typeface="Verdana" panose="020B0604030504040204" pitchFamily="34" charset="0"/>
              <a:ea typeface="宋体" panose="02010600030101010101" pitchFamily="2"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2826"/>
                                        </p:tgtEl>
                                        <p:attrNameLst>
                                          <p:attrName>style.visibility</p:attrName>
                                        </p:attrNameLst>
                                      </p:cBhvr>
                                      <p:to>
                                        <p:strVal val="visible"/>
                                      </p:to>
                                    </p:set>
                                    <p:animEffect transition="in" filter="box(in)">
                                      <p:cBhvr>
                                        <p:cTn id="7" dur="500"/>
                                        <p:tgtEl>
                                          <p:spTgt spid="1628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2819">
                                            <p:txEl>
                                              <p:charRg st="0" end="2"/>
                                            </p:txEl>
                                          </p:spTgt>
                                        </p:tgtEl>
                                        <p:attrNameLst>
                                          <p:attrName>style.visibility</p:attrName>
                                        </p:attrNameLst>
                                      </p:cBhvr>
                                      <p:to>
                                        <p:strVal val="visible"/>
                                      </p:to>
                                    </p:set>
                                    <p:animEffect transition="in" filter="box(in)">
                                      <p:cBhvr>
                                        <p:cTn id="12" dur="500"/>
                                        <p:tgtEl>
                                          <p:spTgt spid="162819">
                                            <p:txEl>
                                              <p:charRg st="0"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2820">
                                            <p:txEl>
                                              <p:charRg st="0" end="2"/>
                                            </p:txEl>
                                          </p:spTgt>
                                        </p:tgtEl>
                                        <p:attrNameLst>
                                          <p:attrName>style.visibility</p:attrName>
                                        </p:attrNameLst>
                                      </p:cBhvr>
                                      <p:to>
                                        <p:strVal val="visible"/>
                                      </p:to>
                                    </p:set>
                                    <p:anim calcmode="lin" valueType="num">
                                      <p:cBhvr additive="base">
                                        <p:cTn id="17" dur="500" fill="hold"/>
                                        <p:tgtEl>
                                          <p:spTgt spid="162820">
                                            <p:txEl>
                                              <p:charRg st="0"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2820">
                                            <p:txEl>
                                              <p:charRg st="0"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62827"/>
                                        </p:tgtEl>
                                        <p:attrNameLst>
                                          <p:attrName>style.visibility</p:attrName>
                                        </p:attrNameLst>
                                      </p:cBhvr>
                                      <p:to>
                                        <p:strVal val="visible"/>
                                      </p:to>
                                    </p:set>
                                    <p:animEffect transition="in" filter="box(in)">
                                      <p:cBhvr>
                                        <p:cTn id="23" dur="500"/>
                                        <p:tgtEl>
                                          <p:spTgt spid="162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Rectangle 2"/>
          <p:cNvSpPr/>
          <p:nvPr/>
        </p:nvSpPr>
        <p:spPr>
          <a:xfrm rot="5400000">
            <a:off x="3189288" y="2093913"/>
            <a:ext cx="5645150" cy="3168650"/>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163843" name="Oval 3"/>
          <p:cNvSpPr/>
          <p:nvPr/>
        </p:nvSpPr>
        <p:spPr>
          <a:xfrm>
            <a:off x="5219700" y="1773238"/>
            <a:ext cx="1584325" cy="1512887"/>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1</a:t>
            </a:r>
            <a:endParaRPr lang="en-US" altLang="zh-CN" sz="2400" dirty="0">
              <a:latin typeface="Verdana" panose="020B0604030504040204" pitchFamily="34" charset="0"/>
              <a:ea typeface="宋体" panose="02010600030101010101" pitchFamily="2" charset="-122"/>
            </a:endParaRPr>
          </a:p>
        </p:txBody>
      </p:sp>
      <p:sp>
        <p:nvSpPr>
          <p:cNvPr id="163844" name="Oval 4"/>
          <p:cNvSpPr/>
          <p:nvPr/>
        </p:nvSpPr>
        <p:spPr>
          <a:xfrm>
            <a:off x="5219700" y="3933825"/>
            <a:ext cx="1584325" cy="1512888"/>
          </a:xfrm>
          <a:prstGeom prst="ellipse">
            <a:avLst/>
          </a:prstGeom>
          <a:pattFill prst="solidDmnd">
            <a:fgClr>
              <a:srgbClr val="CCFF99"/>
            </a:fgClr>
            <a:bgClr>
              <a:schemeClr val="bg1"/>
            </a:bgClr>
          </a:pattFill>
          <a:ln w="9525" cap="flat" cmpd="sng">
            <a:solidFill>
              <a:schemeClr val="tx1"/>
            </a:solidFill>
            <a:prstDash val="solid"/>
            <a:round/>
            <a:headEnd type="none" w="med" len="med"/>
            <a:tailEnd type="none" w="med" len="med"/>
          </a:ln>
        </p:spPr>
        <p:txBody>
          <a:bodyPr wrap="none" anchor="ctr"/>
          <a:p>
            <a:pPr algn="ctr"/>
            <a:r>
              <a:rPr lang="en-US" altLang="zh-CN" sz="2400" dirty="0">
                <a:latin typeface="Verdana" panose="020B0604030504040204" pitchFamily="34" charset="0"/>
                <a:ea typeface="宋体" panose="02010600030101010101" pitchFamily="2" charset="-122"/>
              </a:rPr>
              <a:t>2</a:t>
            </a:r>
            <a:endParaRPr lang="en-US" altLang="zh-CN" sz="2400" dirty="0">
              <a:latin typeface="Verdana" panose="020B0604030504040204" pitchFamily="34" charset="0"/>
              <a:ea typeface="宋体" panose="02010600030101010101" pitchFamily="2" charset="-122"/>
            </a:endParaRPr>
          </a:p>
        </p:txBody>
      </p:sp>
      <p:sp>
        <p:nvSpPr>
          <p:cNvPr id="78852" name="Line 5"/>
          <p:cNvSpPr/>
          <p:nvPr/>
        </p:nvSpPr>
        <p:spPr>
          <a:xfrm>
            <a:off x="3419475" y="4941888"/>
            <a:ext cx="0" cy="0"/>
          </a:xfrm>
          <a:prstGeom prst="line">
            <a:avLst/>
          </a:prstGeom>
          <a:ln w="9525" cap="flat" cmpd="sng">
            <a:solidFill>
              <a:schemeClr val="tx1"/>
            </a:solidFill>
            <a:prstDash val="solid"/>
            <a:round/>
            <a:headEnd type="none" w="med" len="med"/>
            <a:tailEnd type="none" w="med" len="med"/>
          </a:ln>
        </p:spPr>
      </p:sp>
      <p:sp>
        <p:nvSpPr>
          <p:cNvPr id="78853" name="Rectangle 6"/>
          <p:cNvSpPr/>
          <p:nvPr/>
        </p:nvSpPr>
        <p:spPr>
          <a:xfrm>
            <a:off x="5292725" y="6308725"/>
            <a:ext cx="1439863" cy="217488"/>
          </a:xfrm>
          <a:prstGeom prst="rect">
            <a:avLst/>
          </a:prstGeom>
          <a:solidFill>
            <a:srgbClr val="993300"/>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163847" name="AutoShape 7"/>
          <p:cNvSpPr/>
          <p:nvPr/>
        </p:nvSpPr>
        <p:spPr>
          <a:xfrm>
            <a:off x="0" y="2420938"/>
            <a:ext cx="4211638" cy="1368425"/>
          </a:xfrm>
          <a:prstGeom prst="cloudCallout">
            <a:avLst>
              <a:gd name="adj1" fmla="val 53431"/>
              <a:gd name="adj2" fmla="val -94778"/>
            </a:avLst>
          </a:prstGeom>
          <a:solidFill>
            <a:srgbClr val="CCFFCC"/>
          </a:solidFill>
          <a:ln w="9525" cap="flat" cmpd="sng">
            <a:solidFill>
              <a:schemeClr val="tx1"/>
            </a:solidFill>
            <a:prstDash val="solid"/>
            <a:round/>
            <a:headEnd type="none" w="med" len="med"/>
            <a:tailEnd type="none" w="med" len="med"/>
          </a:ln>
        </p:spPr>
        <p:txBody>
          <a:bodyPr anchor="t"/>
          <a:p>
            <a:pPr algn="ctr"/>
            <a:r>
              <a:rPr lang="zh-CN" altLang="en-US" sz="2400" dirty="0">
                <a:latin typeface="Verdana" panose="020B0604030504040204" pitchFamily="34" charset="0"/>
                <a:ea typeface="宋体" panose="02010600030101010101" pitchFamily="2" charset="-122"/>
              </a:rPr>
              <a:t>餐桌与门成一直线时，靠门远的为主桌</a:t>
            </a:r>
            <a:endParaRPr lang="zh-CN" altLang="en-US" sz="2400" dirty="0">
              <a:latin typeface="Verdana" panose="020B0604030504040204" pitchFamily="34" charset="0"/>
              <a:ea typeface="宋体" panose="02010600030101010101" pitchFamily="2" charset="-122"/>
            </a:endParaRPr>
          </a:p>
        </p:txBody>
      </p:sp>
      <p:pic>
        <p:nvPicPr>
          <p:cNvPr id="163848" name="Picture 8" descr="BD14792_"/>
          <p:cNvPicPr>
            <a:picLocks noChangeAspect="1"/>
          </p:cNvPicPr>
          <p:nvPr/>
        </p:nvPicPr>
        <p:blipFill>
          <a:blip r:embed="rId1"/>
          <a:stretch>
            <a:fillRect/>
          </a:stretch>
        </p:blipFill>
        <p:spPr>
          <a:xfrm>
            <a:off x="5867400" y="1412875"/>
            <a:ext cx="360363" cy="360363"/>
          </a:xfrm>
          <a:prstGeom prst="rect">
            <a:avLst/>
          </a:prstGeom>
          <a:noFill/>
          <a:ln w="9525">
            <a:noFill/>
          </a:ln>
        </p:spPr>
      </p:pic>
      <p:sp>
        <p:nvSpPr>
          <p:cNvPr id="262153" name="Text Box 9"/>
          <p:cNvSpPr txBox="1">
            <a:spLocks noChangeArrowheads="1"/>
          </p:cNvSpPr>
          <p:nvPr/>
        </p:nvSpPr>
        <p:spPr bwMode="auto">
          <a:xfrm>
            <a:off x="571500" y="214313"/>
            <a:ext cx="8032750" cy="584200"/>
          </a:xfrm>
          <a:prstGeom prst="rect">
            <a:avLst/>
          </a:prstGeom>
          <a:solidFill>
            <a:schemeClr val="accent6">
              <a:lumMod val="20000"/>
              <a:lumOff val="80000"/>
            </a:schemeClr>
          </a:solidFill>
          <a:ln w="9525" algn="ctr">
            <a:noFill/>
            <a:miter lim="800000"/>
          </a:ln>
        </p:spPr>
        <p:txBody>
          <a:bodyPr>
            <a:spAutoFit/>
          </a:bodyPr>
          <a:lstStyle/>
          <a:p>
            <a:pPr marR="0" algn="ctr" defTabSz="914400">
              <a:spcBef>
                <a:spcPct val="50000"/>
              </a:spcBef>
              <a:buClrTx/>
              <a:buSzTx/>
              <a:defRPr/>
            </a:pPr>
            <a:r>
              <a:rPr kumimoji="0" lang="zh-CN" altLang="en-US" sz="3200" kern="1200" cap="none" spc="0" normalizeH="0" baseline="0" noProof="0" dirty="0">
                <a:latin typeface="Verdana" panose="020B0604030504040204" pitchFamily="34" charset="0"/>
                <a:ea typeface="宋体" panose="02010600030101010101" pitchFamily="2" charset="-122"/>
                <a:cs typeface="+mn-cs"/>
                <a:sym typeface="+mn-ea"/>
              </a:rPr>
              <a:t>桌次排序（</a:t>
            </a:r>
            <a:r>
              <a:rPr kumimoji="1" lang="en-US" altLang="zh-CN" sz="3200" kern="1200" cap="none" spc="0" normalizeH="0" baseline="0" noProof="0" dirty="0">
                <a:solidFill>
                  <a:schemeClr val="tx2"/>
                </a:solidFill>
                <a:latin typeface="Eras Bk BT" pitchFamily="34" charset="0"/>
                <a:ea typeface="M 黑體" pitchFamily="34" charset="-120"/>
                <a:cs typeface="+mn-cs"/>
                <a:sym typeface="+mn-ea"/>
              </a:rPr>
              <a:t>4</a:t>
            </a:r>
            <a:r>
              <a:rPr kumimoji="0" lang="zh-CN" altLang="en-US" sz="3200" kern="1200" cap="none" spc="0" normalizeH="0" baseline="0" noProof="0" dirty="0">
                <a:latin typeface="Verdana" panose="020B0604030504040204" pitchFamily="34" charset="0"/>
                <a:ea typeface="宋体" panose="02010600030101010101" pitchFamily="2" charset="-122"/>
                <a:cs typeface="+mn-cs"/>
                <a:sym typeface="+mn-ea"/>
              </a:rPr>
              <a:t>）：</a:t>
            </a:r>
            <a:r>
              <a:rPr kumimoji="1" lang="zh-CN" altLang="en-US" sz="3200" kern="1200" cap="none" spc="0" normalizeH="0" baseline="0" noProof="0" dirty="0">
                <a:solidFill>
                  <a:schemeClr val="tx2"/>
                </a:solidFill>
                <a:latin typeface="Eras Bk BT" pitchFamily="34" charset="0"/>
                <a:ea typeface="M 黑體" pitchFamily="34" charset="-120"/>
                <a:cs typeface="+mn-cs"/>
                <a:sym typeface="+mn-ea"/>
              </a:rPr>
              <a:t> 两桌上下型排位法</a:t>
            </a:r>
            <a:endParaRPr kumimoji="1" lang="zh-CN" altLang="en-US" sz="3200" kern="1200" cap="none" spc="0" normalizeH="0" baseline="0" noProof="0" dirty="0">
              <a:solidFill>
                <a:schemeClr val="tx2"/>
              </a:solidFill>
              <a:latin typeface="Eras Bk BT" pitchFamily="34" charset="0"/>
              <a:ea typeface="M 黑體" pitchFamily="34" charset="-120"/>
              <a:cs typeface="+mn-cs"/>
              <a:sym typeface="+mn-ea"/>
            </a:endParaRPr>
          </a:p>
        </p:txBody>
      </p:sp>
      <p:sp>
        <p:nvSpPr>
          <p:cNvPr id="78857" name="Line 10"/>
          <p:cNvSpPr/>
          <p:nvPr/>
        </p:nvSpPr>
        <p:spPr>
          <a:xfrm flipV="1">
            <a:off x="6732588" y="5876925"/>
            <a:ext cx="1439862" cy="576263"/>
          </a:xfrm>
          <a:prstGeom prst="line">
            <a:avLst/>
          </a:prstGeom>
          <a:ln w="9525" cap="flat" cmpd="sng">
            <a:solidFill>
              <a:schemeClr val="tx1"/>
            </a:solidFill>
            <a:prstDash val="solid"/>
            <a:round/>
            <a:headEnd type="none" w="med" len="med"/>
            <a:tailEnd type="none" w="med" len="med"/>
          </a:ln>
        </p:spPr>
      </p:sp>
      <p:sp>
        <p:nvSpPr>
          <p:cNvPr id="78858" name="Text Box 11"/>
          <p:cNvSpPr txBox="1"/>
          <p:nvPr/>
        </p:nvSpPr>
        <p:spPr>
          <a:xfrm>
            <a:off x="8243888" y="5516563"/>
            <a:ext cx="647700" cy="457200"/>
          </a:xfrm>
          <a:prstGeom prst="rect">
            <a:avLst/>
          </a:prstGeom>
          <a:noFill/>
          <a:ln w="9525">
            <a:noFill/>
          </a:ln>
        </p:spPr>
        <p:txBody>
          <a:bodyPr anchor="t">
            <a:spAutoFit/>
          </a:bodyPr>
          <a:p>
            <a:pPr algn="ctr">
              <a:spcBef>
                <a:spcPct val="50000"/>
              </a:spcBef>
            </a:pPr>
            <a:r>
              <a:rPr lang="zh-CN" altLang="en-US" sz="2400" dirty="0">
                <a:latin typeface="Verdana" panose="020B0604030504040204" pitchFamily="34" charset="0"/>
                <a:ea typeface="宋体" panose="02010600030101010101" pitchFamily="2" charset="-122"/>
              </a:rPr>
              <a:t>门</a:t>
            </a:r>
            <a:endParaRPr lang="zh-CN" altLang="en-US" sz="2400" dirty="0">
              <a:latin typeface="Verdan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7"/>
                                        </p:tgtEl>
                                        <p:attrNameLst>
                                          <p:attrName>style.visibility</p:attrName>
                                        </p:attrNameLst>
                                      </p:cBhvr>
                                      <p:to>
                                        <p:strVal val="visible"/>
                                      </p:to>
                                    </p:set>
                                    <p:anim calcmode="lin" valueType="num">
                                      <p:cBhvr additive="base">
                                        <p:cTn id="7" dur="500" fill="hold"/>
                                        <p:tgtEl>
                                          <p:spTgt spid="163847"/>
                                        </p:tgtEl>
                                        <p:attrNameLst>
                                          <p:attrName>ppt_x</p:attrName>
                                        </p:attrNameLst>
                                      </p:cBhvr>
                                      <p:tavLst>
                                        <p:tav tm="0">
                                          <p:val>
                                            <p:strVal val="#ppt_x"/>
                                          </p:val>
                                        </p:tav>
                                        <p:tav tm="100000">
                                          <p:val>
                                            <p:strVal val="#ppt_x"/>
                                          </p:val>
                                        </p:tav>
                                      </p:tavLst>
                                    </p:anim>
                                    <p:anim calcmode="lin" valueType="num">
                                      <p:cBhvr additive="base">
                                        <p:cTn id="8" dur="500" fill="hold"/>
                                        <p:tgtEl>
                                          <p:spTgt spid="1638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63843">
                                            <p:txEl>
                                              <p:charRg st="0" end="2"/>
                                            </p:txEl>
                                          </p:spTgt>
                                        </p:tgtEl>
                                        <p:attrNameLst>
                                          <p:attrName>style.visibility</p:attrName>
                                        </p:attrNameLst>
                                      </p:cBhvr>
                                      <p:to>
                                        <p:strVal val="visible"/>
                                      </p:to>
                                    </p:set>
                                    <p:animEffect transition="in" filter="box(in)">
                                      <p:cBhvr>
                                        <p:cTn id="13" dur="500"/>
                                        <p:tgtEl>
                                          <p:spTgt spid="163843">
                                            <p:txEl>
                                              <p:charRg st="0"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3844">
                                            <p:txEl>
                                              <p:charRg st="0" end="2"/>
                                            </p:txEl>
                                          </p:spTgt>
                                        </p:tgtEl>
                                        <p:attrNameLst>
                                          <p:attrName>style.visibility</p:attrName>
                                        </p:attrNameLst>
                                      </p:cBhvr>
                                      <p:to>
                                        <p:strVal val="visible"/>
                                      </p:to>
                                    </p:set>
                                    <p:anim calcmode="lin" valueType="num">
                                      <p:cBhvr additive="base">
                                        <p:cTn id="18" dur="500" fill="hold"/>
                                        <p:tgtEl>
                                          <p:spTgt spid="163844">
                                            <p:txEl>
                                              <p:charRg st="0"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3844">
                                            <p:txEl>
                                              <p:charRg st="0"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3848"/>
                                        </p:tgtEl>
                                        <p:attrNameLst>
                                          <p:attrName>style.visibility</p:attrName>
                                        </p:attrNameLst>
                                      </p:cBhvr>
                                      <p:to>
                                        <p:strVal val="visible"/>
                                      </p:to>
                                    </p:set>
                                    <p:anim calcmode="lin" valueType="num">
                                      <p:cBhvr additive="base">
                                        <p:cTn id="24" dur="500" fill="hold"/>
                                        <p:tgtEl>
                                          <p:spTgt spid="163848"/>
                                        </p:tgtEl>
                                        <p:attrNameLst>
                                          <p:attrName>ppt_x</p:attrName>
                                        </p:attrNameLst>
                                      </p:cBhvr>
                                      <p:tavLst>
                                        <p:tav tm="0">
                                          <p:val>
                                            <p:strVal val="#ppt_x"/>
                                          </p:val>
                                        </p:tav>
                                        <p:tav tm="100000">
                                          <p:val>
                                            <p:strVal val="#ppt_x"/>
                                          </p:val>
                                        </p:tav>
                                      </p:tavLst>
                                    </p:anim>
                                    <p:anim calcmode="lin" valueType="num">
                                      <p:cBhvr additive="base">
                                        <p:cTn id="25" dur="500" fill="hold"/>
                                        <p:tgtEl>
                                          <p:spTgt spid="163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3859" name="文本占位符 633858"/>
          <p:cNvSpPr>
            <a:spLocks noGrp="1"/>
          </p:cNvSpPr>
          <p:nvPr>
            <p:ph idx="1"/>
          </p:nvPr>
        </p:nvSpPr>
        <p:spPr>
          <a:xfrm>
            <a:off x="457200" y="965200"/>
            <a:ext cx="8229600" cy="4389438"/>
          </a:xfrm>
        </p:spPr>
        <p:txBody>
          <a:bodyPr/>
          <a:p>
            <a:pPr marL="0" algn="l" defTabSz="914400" eaLnBrk="1" fontAlgn="base" hangingPunct="1">
              <a:buNone/>
            </a:pPr>
            <a:r>
              <a:rPr lang="en-US" altLang="zh-CN" sz="3200" strike="noStrike" noProof="1">
                <a:latin typeface="Arial" panose="020B0604020202020204" pitchFamily="34" charset="0"/>
                <a:ea typeface="宋体" panose="02010600030101010101" pitchFamily="2" charset="-122"/>
              </a:rPr>
              <a:t>3. Which of the following is/are associated with death and should not be given as gifts in the Chinese culture?</a:t>
            </a:r>
            <a:endParaRPr lang="en-US" altLang="zh-CN" sz="3200" strike="noStrike" noProof="1">
              <a:latin typeface="Arial" panose="020B0604020202020204" pitchFamily="34" charset="0"/>
              <a:ea typeface="宋体" panose="02010600030101010101" pitchFamily="2" charset="-122"/>
            </a:endParaRPr>
          </a:p>
          <a:p>
            <a:pPr marL="0" algn="l" defTabSz="914400" eaLnBrk="1" fontAlgn="base" hangingPunct="1">
              <a:buNone/>
            </a:pPr>
            <a:r>
              <a:rPr lang="en-US" altLang="zh-CN" sz="3200" strike="noStrike" noProof="1">
                <a:latin typeface="Arial" panose="020B0604020202020204" pitchFamily="34" charset="0"/>
                <a:ea typeface="宋体" panose="02010600030101010101" pitchFamily="2" charset="-122"/>
              </a:rPr>
              <a:t>    A. clocks</a:t>
            </a:r>
            <a:endParaRPr lang="en-US" altLang="zh-CN" sz="3200" strike="noStrike" noProof="1">
              <a:latin typeface="Arial" panose="020B0604020202020204" pitchFamily="34" charset="0"/>
              <a:ea typeface="宋体" panose="02010600030101010101" pitchFamily="2" charset="-122"/>
            </a:endParaRPr>
          </a:p>
          <a:p>
            <a:pPr marL="0" algn="l" defTabSz="914400" eaLnBrk="1" fontAlgn="base" hangingPunct="1">
              <a:buNone/>
            </a:pPr>
            <a:r>
              <a:rPr lang="en-US" altLang="zh-CN" sz="3200" strike="noStrike" noProof="1">
                <a:latin typeface="Arial" panose="020B0604020202020204" pitchFamily="34" charset="0"/>
                <a:ea typeface="宋体" panose="02010600030101010101" pitchFamily="2" charset="-122"/>
              </a:rPr>
              <a:t>    B. straw sandals</a:t>
            </a:r>
            <a:endParaRPr lang="en-US" altLang="zh-CN" sz="3200" strike="noStrike" noProof="1">
              <a:latin typeface="Arial" panose="020B0604020202020204" pitchFamily="34" charset="0"/>
              <a:ea typeface="宋体" panose="02010600030101010101" pitchFamily="2" charset="-122"/>
            </a:endParaRPr>
          </a:p>
          <a:p>
            <a:pPr marL="0" algn="l" defTabSz="914400" eaLnBrk="1" fontAlgn="base" hangingPunct="1">
              <a:buNone/>
            </a:pPr>
            <a:r>
              <a:rPr lang="en-US" altLang="zh-CN" sz="3200" strike="noStrike" noProof="1">
                <a:latin typeface="Arial" panose="020B0604020202020204" pitchFamily="34" charset="0"/>
                <a:ea typeface="宋体" panose="02010600030101010101" pitchFamily="2" charset="-122"/>
              </a:rPr>
              <a:t>    C. a handkerchief</a:t>
            </a:r>
            <a:endParaRPr lang="en-US" altLang="zh-CN" sz="3200" strike="noStrike" noProof="1">
              <a:latin typeface="Arial" panose="020B0604020202020204" pitchFamily="34" charset="0"/>
              <a:ea typeface="宋体" panose="02010600030101010101" pitchFamily="2" charset="-122"/>
            </a:endParaRPr>
          </a:p>
          <a:p>
            <a:pPr marL="0" algn="l" defTabSz="914400" eaLnBrk="1" fontAlgn="base" hangingPunct="1">
              <a:buNone/>
            </a:pPr>
            <a:r>
              <a:rPr lang="en-US" altLang="zh-CN" sz="3200" strike="noStrike" noProof="1">
                <a:latin typeface="Arial" panose="020B0604020202020204" pitchFamily="34" charset="0"/>
                <a:ea typeface="宋体" panose="02010600030101010101" pitchFamily="2" charset="-122"/>
              </a:rPr>
              <a:t>    D. all of the above</a:t>
            </a:r>
            <a:endParaRPr lang="en-US" altLang="zh-CN" sz="3200" strike="noStrike" noProof="1">
              <a:latin typeface="Times New Roman" panose="02020603050405020304" pitchFamily="18" charset="0"/>
              <a:ea typeface="宋体" panose="02010600030101010101" pitchFamily="2" charset="-122"/>
              <a:cs typeface="Times New Roman" panose="02020603050405020304" pitchFamily="18" charset="0"/>
            </a:endParaRPr>
          </a:p>
          <a:p>
            <a:pPr marL="0" indent="0" fontAlgn="base">
              <a:buNone/>
            </a:pPr>
            <a:endParaRPr lang="en-US" altLang="zh-CN" strike="noStrike" noProof="1">
              <a:ea typeface="宋体" panose="02010600030101010101" pitchFamily="2" charset="-122"/>
            </a:endParaRPr>
          </a:p>
          <a:p>
            <a:pPr marL="0" indent="0" fontAlgn="base">
              <a:buNone/>
            </a:pPr>
            <a:endParaRPr lang="zh-CN" altLang="en-US" sz="2000" strike="noStrike" noProof="1" dirty="0">
              <a:ea typeface="宋体" panose="02010600030101010101" pitchFamily="2" charset="-122"/>
            </a:endParaRPr>
          </a:p>
        </p:txBody>
      </p:sp>
      <p:pic>
        <p:nvPicPr>
          <p:cNvPr id="589828" name="图片 589827" descr="MCj04325300000[1]"/>
          <p:cNvPicPr>
            <a:picLocks noChangeAspect="1"/>
          </p:cNvPicPr>
          <p:nvPr/>
        </p:nvPicPr>
        <p:blipFill>
          <a:blip r:embed="rId1"/>
          <a:stretch>
            <a:fillRect/>
          </a:stretch>
        </p:blipFill>
        <p:spPr>
          <a:xfrm>
            <a:off x="263525" y="4337050"/>
            <a:ext cx="685800" cy="4714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89828"/>
                                        </p:tgtEl>
                                        <p:attrNameLst>
                                          <p:attrName>style.visibility</p:attrName>
                                        </p:attrNameLst>
                                      </p:cBhvr>
                                      <p:to>
                                        <p:strVal val="visible"/>
                                      </p:to>
                                    </p:set>
                                    <p:animEffect transition="in" filter="dissolve">
                                      <p:cBhvr>
                                        <p:cTn id="7" dur="500"/>
                                        <p:tgtEl>
                                          <p:spTgt spid="589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Text Box 2"/>
          <p:cNvSpPr txBox="1"/>
          <p:nvPr/>
        </p:nvSpPr>
        <p:spPr>
          <a:xfrm>
            <a:off x="1279525" y="1087438"/>
            <a:ext cx="184150" cy="457200"/>
          </a:xfrm>
          <a:prstGeom prst="rect">
            <a:avLst/>
          </a:prstGeom>
          <a:noFill/>
          <a:ln w="9525">
            <a:noFill/>
          </a:ln>
        </p:spPr>
        <p:txBody>
          <a:bodyPr wrap="none" anchor="t">
            <a:spAutoFit/>
          </a:bodyPr>
          <a:p>
            <a:pPr algn="ctr"/>
            <a:endParaRPr lang="zh-CN" altLang="zh-CN" sz="2400" dirty="0">
              <a:latin typeface="Times New Roman" panose="02020603050405020304" pitchFamily="18" charset="0"/>
              <a:ea typeface="宋体" panose="02010600030101010101" pitchFamily="2" charset="-122"/>
            </a:endParaRPr>
          </a:p>
        </p:txBody>
      </p:sp>
      <p:sp>
        <p:nvSpPr>
          <p:cNvPr id="164867" name="Line 3"/>
          <p:cNvSpPr/>
          <p:nvPr/>
        </p:nvSpPr>
        <p:spPr>
          <a:xfrm>
            <a:off x="381000" y="1524000"/>
            <a:ext cx="762000" cy="0"/>
          </a:xfrm>
          <a:prstGeom prst="line">
            <a:avLst/>
          </a:prstGeom>
          <a:ln w="28575" cap="flat" cmpd="sng">
            <a:solidFill>
              <a:schemeClr val="tx1"/>
            </a:solidFill>
            <a:prstDash val="solid"/>
            <a:round/>
            <a:headEnd type="none" w="med" len="med"/>
            <a:tailEnd type="triangle" w="med" len="med"/>
          </a:ln>
        </p:spPr>
      </p:sp>
      <p:sp>
        <p:nvSpPr>
          <p:cNvPr id="164868" name="Line 4"/>
          <p:cNvSpPr/>
          <p:nvPr/>
        </p:nvSpPr>
        <p:spPr>
          <a:xfrm flipH="1">
            <a:off x="1524000" y="1524000"/>
            <a:ext cx="762000" cy="0"/>
          </a:xfrm>
          <a:prstGeom prst="line">
            <a:avLst/>
          </a:prstGeom>
          <a:ln w="28575" cap="flat" cmpd="sng">
            <a:solidFill>
              <a:schemeClr val="tx1"/>
            </a:solidFill>
            <a:prstDash val="solid"/>
            <a:round/>
            <a:headEnd type="none" w="med" len="med"/>
            <a:tailEnd type="triangle" w="med" len="med"/>
          </a:ln>
        </p:spPr>
      </p:sp>
      <p:sp>
        <p:nvSpPr>
          <p:cNvPr id="164869" name="Oval 5"/>
          <p:cNvSpPr/>
          <p:nvPr/>
        </p:nvSpPr>
        <p:spPr>
          <a:xfrm>
            <a:off x="609600" y="914400"/>
            <a:ext cx="457200" cy="457200"/>
          </a:xfrm>
          <a:prstGeom prst="ellipse">
            <a:avLst/>
          </a:prstGeom>
          <a:solidFill>
            <a:srgbClr val="0000FF"/>
          </a:solidFill>
          <a:ln w="25400"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1</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870" name="Oval 6"/>
          <p:cNvSpPr/>
          <p:nvPr/>
        </p:nvSpPr>
        <p:spPr>
          <a:xfrm>
            <a:off x="1600200" y="914400"/>
            <a:ext cx="457200" cy="457200"/>
          </a:xfrm>
          <a:prstGeom prst="ellipse">
            <a:avLst/>
          </a:prstGeom>
          <a:solidFill>
            <a:srgbClr val="0000FF"/>
          </a:solidFill>
          <a:ln w="25400"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2</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67591" name="WordArt 7"/>
          <p:cNvSpPr>
            <a:spLocks noTextEdit="1"/>
          </p:cNvSpPr>
          <p:nvPr/>
        </p:nvSpPr>
        <p:spPr>
          <a:xfrm>
            <a:off x="1116013" y="1700213"/>
            <a:ext cx="354012" cy="354012"/>
          </a:xfrm>
          <a:prstGeom prst="rect">
            <a:avLst/>
          </a:prstGeom>
        </p:spPr>
        <p:txBody>
          <a:bodyPr wrap="none" fromWordArt="1">
            <a:prstTxWarp prst="textPlain">
              <a:avLst>
                <a:gd name="adj" fmla="val 50000"/>
              </a:avLst>
            </a:prstTxWarp>
            <a:normAutofit/>
          </a:bodyPr>
          <a:p>
            <a:pPr algn="ctr"/>
            <a:r>
              <a:rPr lang="zh-CN" altLang="en-US" sz="2800" b="1">
                <a:ln w="19050" cap="flat" cmpd="sng">
                  <a:solidFill>
                    <a:srgbClr val="99CCFF"/>
                  </a:solidFill>
                  <a:prstDash val="solid"/>
                  <a:round/>
                  <a:headEnd type="none" w="med" len="med"/>
                  <a:tailEnd type="none" w="med" len="med"/>
                </a:ln>
                <a:solidFill>
                  <a:srgbClr val="FF00FF"/>
                </a:solidFill>
                <a:effectLst>
                  <a:outerShdw dist="35921" dir="2699999" algn="ctr" rotWithShape="0">
                    <a:srgbClr val="990000"/>
                  </a:outerShdw>
                </a:effectLst>
                <a:latin typeface="宋体" panose="02010600030101010101" pitchFamily="2" charset="-122"/>
                <a:ea typeface="宋体" panose="02010600030101010101" pitchFamily="2" charset="-122"/>
              </a:rPr>
              <a:t>门</a:t>
            </a:r>
            <a:endParaRPr lang="zh-CN" altLang="en-US" sz="2800" b="1">
              <a:ln w="19050" cap="flat" cmpd="sng">
                <a:solidFill>
                  <a:srgbClr val="99CCFF"/>
                </a:solidFill>
                <a:prstDash val="solid"/>
                <a:round/>
                <a:headEnd type="none" w="med" len="med"/>
                <a:tailEnd type="none" w="med" len="med"/>
              </a:ln>
              <a:solidFill>
                <a:srgbClr val="FF00FF"/>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
        <p:nvSpPr>
          <p:cNvPr id="164872" name="Line 8"/>
          <p:cNvSpPr/>
          <p:nvPr/>
        </p:nvSpPr>
        <p:spPr>
          <a:xfrm>
            <a:off x="3352800" y="1524000"/>
            <a:ext cx="685800" cy="0"/>
          </a:xfrm>
          <a:prstGeom prst="line">
            <a:avLst/>
          </a:prstGeom>
          <a:ln w="28575" cap="flat" cmpd="sng">
            <a:solidFill>
              <a:schemeClr val="tx1"/>
            </a:solidFill>
            <a:prstDash val="solid"/>
            <a:round/>
            <a:headEnd type="none" w="med" len="med"/>
            <a:tailEnd type="triangle" w="med" len="med"/>
          </a:ln>
        </p:spPr>
      </p:sp>
      <p:sp>
        <p:nvSpPr>
          <p:cNvPr id="164873" name="Line 9"/>
          <p:cNvSpPr/>
          <p:nvPr/>
        </p:nvSpPr>
        <p:spPr>
          <a:xfrm flipH="1">
            <a:off x="4495800" y="1524000"/>
            <a:ext cx="762000" cy="0"/>
          </a:xfrm>
          <a:prstGeom prst="line">
            <a:avLst/>
          </a:prstGeom>
          <a:ln w="28575" cap="flat" cmpd="sng">
            <a:solidFill>
              <a:schemeClr val="tx1"/>
            </a:solidFill>
            <a:prstDash val="solid"/>
            <a:round/>
            <a:headEnd type="none" w="med" len="med"/>
            <a:tailEnd type="triangle" w="med" len="med"/>
          </a:ln>
        </p:spPr>
      </p:sp>
      <p:sp>
        <p:nvSpPr>
          <p:cNvPr id="67594" name="WordArt 10"/>
          <p:cNvSpPr>
            <a:spLocks noTextEdit="1"/>
          </p:cNvSpPr>
          <p:nvPr/>
        </p:nvSpPr>
        <p:spPr>
          <a:xfrm>
            <a:off x="4140200" y="1700213"/>
            <a:ext cx="461963" cy="381000"/>
          </a:xfrm>
          <a:prstGeom prst="rect">
            <a:avLst/>
          </a:prstGeom>
        </p:spPr>
        <p:txBody>
          <a:bodyPr wrap="none" fromWordArt="1">
            <a:prstTxWarp prst="textPlain">
              <a:avLst>
                <a:gd name="adj" fmla="val 50000"/>
              </a:avLst>
            </a:prstTxWarp>
            <a:normAutofit/>
          </a:bodyPr>
          <a:p>
            <a:pPr algn="ctr"/>
            <a:r>
              <a:rPr lang="zh-CN" altLang="en-US" sz="3600" b="1">
                <a:ln w="19050" cap="flat" cmpd="sng">
                  <a:solidFill>
                    <a:srgbClr val="99CCFF"/>
                  </a:solidFill>
                  <a:prstDash val="solid"/>
                  <a:round/>
                  <a:headEnd type="none" w="med" len="med"/>
                  <a:tailEnd type="none" w="med" len="med"/>
                </a:ln>
                <a:solidFill>
                  <a:srgbClr val="FF00FF"/>
                </a:solidFill>
                <a:effectLst>
                  <a:outerShdw dist="35921" dir="2699999" algn="ctr" rotWithShape="0">
                    <a:srgbClr val="990000"/>
                  </a:outerShdw>
                </a:effectLst>
                <a:latin typeface="宋体" panose="02010600030101010101" pitchFamily="2" charset="-122"/>
                <a:ea typeface="宋体" panose="02010600030101010101" pitchFamily="2" charset="-122"/>
              </a:rPr>
              <a:t>门</a:t>
            </a:r>
            <a:endParaRPr lang="zh-CN" altLang="en-US" sz="3600" b="1">
              <a:ln w="19050" cap="flat" cmpd="sng">
                <a:solidFill>
                  <a:srgbClr val="99CCFF"/>
                </a:solidFill>
                <a:prstDash val="solid"/>
                <a:round/>
                <a:headEnd type="none" w="med" len="med"/>
                <a:tailEnd type="none" w="med" len="med"/>
              </a:ln>
              <a:solidFill>
                <a:srgbClr val="FF00FF"/>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
        <p:nvSpPr>
          <p:cNvPr id="164875" name="Oval 11"/>
          <p:cNvSpPr/>
          <p:nvPr/>
        </p:nvSpPr>
        <p:spPr>
          <a:xfrm>
            <a:off x="4038600" y="3810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1</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876" name="Oval 12"/>
          <p:cNvSpPr/>
          <p:nvPr/>
        </p:nvSpPr>
        <p:spPr>
          <a:xfrm>
            <a:off x="4038600" y="9144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2</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877" name="Line 13"/>
          <p:cNvSpPr/>
          <p:nvPr/>
        </p:nvSpPr>
        <p:spPr>
          <a:xfrm>
            <a:off x="395288" y="4724400"/>
            <a:ext cx="685800" cy="0"/>
          </a:xfrm>
          <a:prstGeom prst="line">
            <a:avLst/>
          </a:prstGeom>
          <a:ln w="28575" cap="flat" cmpd="sng">
            <a:solidFill>
              <a:schemeClr val="tx1"/>
            </a:solidFill>
            <a:prstDash val="solid"/>
            <a:round/>
            <a:headEnd type="none" w="med" len="med"/>
            <a:tailEnd type="triangle" w="med" len="med"/>
          </a:ln>
        </p:spPr>
      </p:sp>
      <p:sp>
        <p:nvSpPr>
          <p:cNvPr id="164878" name="Line 14"/>
          <p:cNvSpPr/>
          <p:nvPr/>
        </p:nvSpPr>
        <p:spPr>
          <a:xfrm flipH="1">
            <a:off x="1524000" y="4724400"/>
            <a:ext cx="762000" cy="0"/>
          </a:xfrm>
          <a:prstGeom prst="line">
            <a:avLst/>
          </a:prstGeom>
          <a:ln w="28575" cap="flat" cmpd="sng">
            <a:solidFill>
              <a:schemeClr val="tx1"/>
            </a:solidFill>
            <a:prstDash val="solid"/>
            <a:round/>
            <a:headEnd type="none" w="med" len="med"/>
            <a:tailEnd type="triangle" w="med" len="med"/>
          </a:ln>
        </p:spPr>
      </p:sp>
      <p:sp>
        <p:nvSpPr>
          <p:cNvPr id="164879" name="Oval 15"/>
          <p:cNvSpPr/>
          <p:nvPr/>
        </p:nvSpPr>
        <p:spPr>
          <a:xfrm>
            <a:off x="990600" y="32766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1</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880" name="Oval 16"/>
          <p:cNvSpPr/>
          <p:nvPr/>
        </p:nvSpPr>
        <p:spPr>
          <a:xfrm>
            <a:off x="609600" y="3733800"/>
            <a:ext cx="381000" cy="3810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2</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881" name="Oval 17"/>
          <p:cNvSpPr/>
          <p:nvPr/>
        </p:nvSpPr>
        <p:spPr>
          <a:xfrm>
            <a:off x="1524000" y="3733800"/>
            <a:ext cx="381000" cy="3810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3</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882" name="Oval 18"/>
          <p:cNvSpPr/>
          <p:nvPr/>
        </p:nvSpPr>
        <p:spPr>
          <a:xfrm>
            <a:off x="609600" y="4191000"/>
            <a:ext cx="381000" cy="3810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4</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883" name="Oval 19"/>
          <p:cNvSpPr/>
          <p:nvPr/>
        </p:nvSpPr>
        <p:spPr>
          <a:xfrm>
            <a:off x="1524000" y="4191000"/>
            <a:ext cx="381000" cy="3810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5</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67604" name="WordArt 20"/>
          <p:cNvSpPr>
            <a:spLocks noTextEdit="1"/>
          </p:cNvSpPr>
          <p:nvPr/>
        </p:nvSpPr>
        <p:spPr>
          <a:xfrm>
            <a:off x="1143000" y="4876800"/>
            <a:ext cx="461963" cy="381000"/>
          </a:xfrm>
          <a:prstGeom prst="rect">
            <a:avLst/>
          </a:prstGeom>
        </p:spPr>
        <p:txBody>
          <a:bodyPr wrap="none" fromWordArt="1">
            <a:prstTxWarp prst="textPlain">
              <a:avLst>
                <a:gd name="adj" fmla="val 50000"/>
              </a:avLst>
            </a:prstTxWarp>
            <a:normAutofit/>
          </a:bodyPr>
          <a:p>
            <a:pPr algn="ctr"/>
            <a:r>
              <a:rPr lang="zh-CN" altLang="en-US" sz="3600" b="1">
                <a:ln w="19050" cap="flat" cmpd="sng">
                  <a:solidFill>
                    <a:srgbClr val="99CCFF"/>
                  </a:solidFill>
                  <a:prstDash val="solid"/>
                  <a:round/>
                  <a:headEnd type="none" w="med" len="med"/>
                  <a:tailEnd type="none" w="med" len="med"/>
                </a:ln>
                <a:solidFill>
                  <a:srgbClr val="FF00FF"/>
                </a:solidFill>
                <a:effectLst>
                  <a:outerShdw dist="35921" dir="2699999" algn="ctr" rotWithShape="0">
                    <a:srgbClr val="990000"/>
                  </a:outerShdw>
                </a:effectLst>
                <a:latin typeface="宋体" panose="02010600030101010101" pitchFamily="2" charset="-122"/>
                <a:ea typeface="宋体" panose="02010600030101010101" pitchFamily="2" charset="-122"/>
              </a:rPr>
              <a:t>门</a:t>
            </a:r>
            <a:endParaRPr lang="zh-CN" altLang="en-US" sz="3600" b="1">
              <a:ln w="19050" cap="flat" cmpd="sng">
                <a:solidFill>
                  <a:srgbClr val="99CCFF"/>
                </a:solidFill>
                <a:prstDash val="solid"/>
                <a:round/>
                <a:headEnd type="none" w="med" len="med"/>
                <a:tailEnd type="none" w="med" len="med"/>
              </a:ln>
              <a:solidFill>
                <a:srgbClr val="FF00FF"/>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
        <p:nvSpPr>
          <p:cNvPr id="164885" name="Text Box 21"/>
          <p:cNvSpPr txBox="1"/>
          <p:nvPr/>
        </p:nvSpPr>
        <p:spPr>
          <a:xfrm>
            <a:off x="914400" y="2209800"/>
            <a:ext cx="1003300" cy="336550"/>
          </a:xfrm>
          <a:prstGeom prst="rect">
            <a:avLst/>
          </a:prstGeom>
          <a:noFill/>
          <a:ln w="9525">
            <a:noFill/>
          </a:ln>
        </p:spPr>
        <p:txBody>
          <a:bodyPr wrap="none" anchor="t">
            <a:spAutoFit/>
          </a:bodyPr>
          <a:p>
            <a:pPr algn="ctr"/>
            <a:r>
              <a:rPr lang="zh-CN" altLang="en-US" sz="1600" dirty="0">
                <a:latin typeface="Times New Roman" panose="02020603050405020304" pitchFamily="18" charset="0"/>
                <a:ea typeface="宋体" panose="02010600030101010101" pitchFamily="2" charset="-122"/>
              </a:rPr>
              <a:t>两桌横排</a:t>
            </a:r>
            <a:endParaRPr lang="zh-CN" altLang="en-US" sz="1600" dirty="0">
              <a:latin typeface="Times New Roman" panose="02020603050405020304" pitchFamily="18" charset="0"/>
              <a:ea typeface="宋体" panose="02010600030101010101" pitchFamily="2" charset="-122"/>
            </a:endParaRPr>
          </a:p>
        </p:txBody>
      </p:sp>
      <p:sp>
        <p:nvSpPr>
          <p:cNvPr id="164886" name="Text Box 22"/>
          <p:cNvSpPr txBox="1"/>
          <p:nvPr/>
        </p:nvSpPr>
        <p:spPr>
          <a:xfrm>
            <a:off x="3886200" y="2209800"/>
            <a:ext cx="1003300" cy="336550"/>
          </a:xfrm>
          <a:prstGeom prst="rect">
            <a:avLst/>
          </a:prstGeom>
          <a:noFill/>
          <a:ln w="9525">
            <a:noFill/>
          </a:ln>
        </p:spPr>
        <p:txBody>
          <a:bodyPr wrap="none" anchor="t">
            <a:spAutoFit/>
          </a:bodyPr>
          <a:p>
            <a:pPr algn="ctr"/>
            <a:r>
              <a:rPr lang="zh-CN" altLang="en-US" sz="1600" dirty="0">
                <a:latin typeface="Times New Roman" panose="02020603050405020304" pitchFamily="18" charset="0"/>
                <a:ea typeface="宋体" panose="02010600030101010101" pitchFamily="2" charset="-122"/>
              </a:rPr>
              <a:t>两桌竖排</a:t>
            </a:r>
            <a:endParaRPr lang="zh-CN" altLang="en-US" sz="1600" dirty="0">
              <a:latin typeface="Times New Roman" panose="02020603050405020304" pitchFamily="18" charset="0"/>
              <a:ea typeface="宋体" panose="02010600030101010101" pitchFamily="2" charset="-122"/>
            </a:endParaRPr>
          </a:p>
        </p:txBody>
      </p:sp>
      <p:sp>
        <p:nvSpPr>
          <p:cNvPr id="164887" name="Text Box 23"/>
          <p:cNvSpPr txBox="1"/>
          <p:nvPr/>
        </p:nvSpPr>
        <p:spPr>
          <a:xfrm>
            <a:off x="914400" y="5410200"/>
            <a:ext cx="1003300" cy="336550"/>
          </a:xfrm>
          <a:prstGeom prst="rect">
            <a:avLst/>
          </a:prstGeom>
          <a:noFill/>
          <a:ln w="9525">
            <a:noFill/>
          </a:ln>
        </p:spPr>
        <p:txBody>
          <a:bodyPr wrap="none" anchor="t">
            <a:spAutoFit/>
          </a:bodyPr>
          <a:p>
            <a:pPr algn="ctr"/>
            <a:r>
              <a:rPr lang="zh-CN" altLang="en-US" sz="1600" dirty="0">
                <a:latin typeface="Times New Roman" panose="02020603050405020304" pitchFamily="18" charset="0"/>
                <a:ea typeface="宋体" panose="02010600030101010101" pitchFamily="2" charset="-122"/>
              </a:rPr>
              <a:t>五桌竖排</a:t>
            </a:r>
            <a:endParaRPr lang="zh-CN" altLang="en-US" sz="1600" dirty="0">
              <a:latin typeface="Times New Roman" panose="02020603050405020304" pitchFamily="18" charset="0"/>
              <a:ea typeface="宋体" panose="02010600030101010101" pitchFamily="2" charset="-122"/>
            </a:endParaRPr>
          </a:p>
        </p:txBody>
      </p:sp>
      <p:sp>
        <p:nvSpPr>
          <p:cNvPr id="164888" name="Line 24"/>
          <p:cNvSpPr/>
          <p:nvPr/>
        </p:nvSpPr>
        <p:spPr>
          <a:xfrm>
            <a:off x="5867400" y="1524000"/>
            <a:ext cx="762000" cy="0"/>
          </a:xfrm>
          <a:prstGeom prst="line">
            <a:avLst/>
          </a:prstGeom>
          <a:ln w="28575" cap="flat" cmpd="sng">
            <a:solidFill>
              <a:schemeClr val="tx1"/>
            </a:solidFill>
            <a:prstDash val="solid"/>
            <a:round/>
            <a:headEnd type="none" w="med" len="med"/>
            <a:tailEnd type="triangle" w="med" len="med"/>
          </a:ln>
        </p:spPr>
      </p:sp>
      <p:sp>
        <p:nvSpPr>
          <p:cNvPr id="164889" name="Line 25"/>
          <p:cNvSpPr/>
          <p:nvPr/>
        </p:nvSpPr>
        <p:spPr>
          <a:xfrm flipH="1">
            <a:off x="7010400" y="1524000"/>
            <a:ext cx="685800" cy="0"/>
          </a:xfrm>
          <a:prstGeom prst="line">
            <a:avLst/>
          </a:prstGeom>
          <a:ln w="28575" cap="flat" cmpd="sng">
            <a:solidFill>
              <a:schemeClr val="tx1"/>
            </a:solidFill>
            <a:prstDash val="solid"/>
            <a:round/>
            <a:headEnd type="none" w="med" len="med"/>
            <a:tailEnd type="triangle" w="med" len="med"/>
          </a:ln>
        </p:spPr>
      </p:sp>
      <p:sp>
        <p:nvSpPr>
          <p:cNvPr id="67610" name="WordArt 26"/>
          <p:cNvSpPr>
            <a:spLocks noTextEdit="1"/>
          </p:cNvSpPr>
          <p:nvPr/>
        </p:nvSpPr>
        <p:spPr>
          <a:xfrm>
            <a:off x="6629400" y="1676400"/>
            <a:ext cx="461963" cy="381000"/>
          </a:xfrm>
          <a:prstGeom prst="rect">
            <a:avLst/>
          </a:prstGeom>
        </p:spPr>
        <p:txBody>
          <a:bodyPr wrap="none" fromWordArt="1">
            <a:prstTxWarp prst="textPlain">
              <a:avLst>
                <a:gd name="adj" fmla="val 50000"/>
              </a:avLst>
            </a:prstTxWarp>
            <a:normAutofit/>
          </a:bodyPr>
          <a:p>
            <a:pPr algn="ctr"/>
            <a:r>
              <a:rPr lang="zh-CN" altLang="en-US" sz="3600" b="1">
                <a:ln w="19050" cap="flat" cmpd="sng">
                  <a:solidFill>
                    <a:srgbClr val="99CCFF"/>
                  </a:solidFill>
                  <a:prstDash val="solid"/>
                  <a:round/>
                  <a:headEnd type="none" w="med" len="med"/>
                  <a:tailEnd type="none" w="med" len="med"/>
                </a:ln>
                <a:solidFill>
                  <a:srgbClr val="FF00FF"/>
                </a:solidFill>
                <a:effectLst>
                  <a:outerShdw dist="35921" dir="2699999" algn="ctr" rotWithShape="0">
                    <a:srgbClr val="990000"/>
                  </a:outerShdw>
                </a:effectLst>
                <a:latin typeface="宋体" panose="02010600030101010101" pitchFamily="2" charset="-122"/>
                <a:ea typeface="宋体" panose="02010600030101010101" pitchFamily="2" charset="-122"/>
              </a:rPr>
              <a:t>门</a:t>
            </a:r>
            <a:endParaRPr lang="zh-CN" altLang="en-US" sz="3600" b="1">
              <a:ln w="19050" cap="flat" cmpd="sng">
                <a:solidFill>
                  <a:srgbClr val="99CCFF"/>
                </a:solidFill>
                <a:prstDash val="solid"/>
                <a:round/>
                <a:headEnd type="none" w="med" len="med"/>
                <a:tailEnd type="none" w="med" len="med"/>
              </a:ln>
              <a:solidFill>
                <a:srgbClr val="FF00FF"/>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
        <p:nvSpPr>
          <p:cNvPr id="164891" name="Oval 27"/>
          <p:cNvSpPr/>
          <p:nvPr/>
        </p:nvSpPr>
        <p:spPr>
          <a:xfrm>
            <a:off x="6629400" y="533400"/>
            <a:ext cx="457200" cy="457200"/>
          </a:xfrm>
          <a:prstGeom prst="ellipse">
            <a:avLst/>
          </a:prstGeom>
          <a:solidFill>
            <a:srgbClr val="0000FF"/>
          </a:solidFill>
          <a:ln w="25400"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1</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892" name="Oval 28"/>
          <p:cNvSpPr/>
          <p:nvPr/>
        </p:nvSpPr>
        <p:spPr>
          <a:xfrm>
            <a:off x="6096000" y="990600"/>
            <a:ext cx="457200" cy="457200"/>
          </a:xfrm>
          <a:prstGeom prst="ellipse">
            <a:avLst/>
          </a:prstGeom>
          <a:solidFill>
            <a:srgbClr val="0000FF"/>
          </a:solidFill>
          <a:ln w="25400"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2</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893" name="Oval 29"/>
          <p:cNvSpPr/>
          <p:nvPr/>
        </p:nvSpPr>
        <p:spPr>
          <a:xfrm>
            <a:off x="7086600" y="9906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3</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894" name="Line 30"/>
          <p:cNvSpPr/>
          <p:nvPr/>
        </p:nvSpPr>
        <p:spPr>
          <a:xfrm>
            <a:off x="3276600" y="4724400"/>
            <a:ext cx="685800" cy="0"/>
          </a:xfrm>
          <a:prstGeom prst="line">
            <a:avLst/>
          </a:prstGeom>
          <a:ln w="28575" cap="flat" cmpd="sng">
            <a:solidFill>
              <a:schemeClr val="tx1"/>
            </a:solidFill>
            <a:prstDash val="solid"/>
            <a:round/>
            <a:headEnd type="none" w="med" len="med"/>
            <a:tailEnd type="triangle" w="med" len="med"/>
          </a:ln>
        </p:spPr>
      </p:sp>
      <p:sp>
        <p:nvSpPr>
          <p:cNvPr id="164895" name="Line 31"/>
          <p:cNvSpPr/>
          <p:nvPr/>
        </p:nvSpPr>
        <p:spPr>
          <a:xfrm flipH="1">
            <a:off x="4419600" y="4724400"/>
            <a:ext cx="762000" cy="0"/>
          </a:xfrm>
          <a:prstGeom prst="line">
            <a:avLst/>
          </a:prstGeom>
          <a:ln w="28575" cap="flat" cmpd="sng">
            <a:solidFill>
              <a:schemeClr val="tx1"/>
            </a:solidFill>
            <a:prstDash val="solid"/>
            <a:round/>
            <a:headEnd type="none" w="med" len="med"/>
            <a:tailEnd type="triangle" w="med" len="med"/>
          </a:ln>
        </p:spPr>
      </p:sp>
      <p:sp>
        <p:nvSpPr>
          <p:cNvPr id="164896" name="Oval 32"/>
          <p:cNvSpPr/>
          <p:nvPr/>
        </p:nvSpPr>
        <p:spPr>
          <a:xfrm>
            <a:off x="4038600" y="35052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1</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897" name="Oval 33"/>
          <p:cNvSpPr/>
          <p:nvPr/>
        </p:nvSpPr>
        <p:spPr>
          <a:xfrm>
            <a:off x="3429000" y="35052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2</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898" name="Oval 34"/>
          <p:cNvSpPr/>
          <p:nvPr/>
        </p:nvSpPr>
        <p:spPr>
          <a:xfrm>
            <a:off x="4648200" y="35052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3</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899" name="Oval 35"/>
          <p:cNvSpPr/>
          <p:nvPr/>
        </p:nvSpPr>
        <p:spPr>
          <a:xfrm>
            <a:off x="4038600" y="41148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4</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900" name="Oval 36"/>
          <p:cNvSpPr/>
          <p:nvPr/>
        </p:nvSpPr>
        <p:spPr>
          <a:xfrm>
            <a:off x="3429000" y="4114800"/>
            <a:ext cx="3810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5</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901" name="Oval 37"/>
          <p:cNvSpPr/>
          <p:nvPr/>
        </p:nvSpPr>
        <p:spPr>
          <a:xfrm>
            <a:off x="4724400" y="41148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6</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67622" name="WordArt 38"/>
          <p:cNvSpPr>
            <a:spLocks noTextEdit="1"/>
          </p:cNvSpPr>
          <p:nvPr/>
        </p:nvSpPr>
        <p:spPr>
          <a:xfrm>
            <a:off x="4038600" y="4876800"/>
            <a:ext cx="461963" cy="381000"/>
          </a:xfrm>
          <a:prstGeom prst="rect">
            <a:avLst/>
          </a:prstGeom>
        </p:spPr>
        <p:txBody>
          <a:bodyPr wrap="none" fromWordArt="1">
            <a:prstTxWarp prst="textPlain">
              <a:avLst>
                <a:gd name="adj" fmla="val 50000"/>
              </a:avLst>
            </a:prstTxWarp>
            <a:normAutofit/>
          </a:bodyPr>
          <a:p>
            <a:pPr algn="ctr"/>
            <a:r>
              <a:rPr lang="zh-CN" altLang="en-US" sz="3600" b="1">
                <a:ln w="19050" cap="flat" cmpd="sng">
                  <a:solidFill>
                    <a:srgbClr val="99CCFF"/>
                  </a:solidFill>
                  <a:prstDash val="solid"/>
                  <a:round/>
                  <a:headEnd type="none" w="med" len="med"/>
                  <a:tailEnd type="none" w="med" len="med"/>
                </a:ln>
                <a:solidFill>
                  <a:srgbClr val="FF00FF"/>
                </a:solidFill>
                <a:effectLst>
                  <a:outerShdw dist="35921" dir="2699999" algn="ctr" rotWithShape="0">
                    <a:srgbClr val="990000"/>
                  </a:outerShdw>
                </a:effectLst>
                <a:latin typeface="宋体" panose="02010600030101010101" pitchFamily="2" charset="-122"/>
                <a:ea typeface="宋体" panose="02010600030101010101" pitchFamily="2" charset="-122"/>
              </a:rPr>
              <a:t>门</a:t>
            </a:r>
            <a:endParaRPr lang="zh-CN" altLang="en-US" sz="3600" b="1">
              <a:ln w="19050" cap="flat" cmpd="sng">
                <a:solidFill>
                  <a:srgbClr val="99CCFF"/>
                </a:solidFill>
                <a:prstDash val="solid"/>
                <a:round/>
                <a:headEnd type="none" w="med" len="med"/>
                <a:tailEnd type="none" w="med" len="med"/>
              </a:ln>
              <a:solidFill>
                <a:srgbClr val="FF00FF"/>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
        <p:nvSpPr>
          <p:cNvPr id="164903" name="Text Box 39"/>
          <p:cNvSpPr txBox="1"/>
          <p:nvPr/>
        </p:nvSpPr>
        <p:spPr>
          <a:xfrm>
            <a:off x="6477000" y="2209800"/>
            <a:ext cx="1003300" cy="336550"/>
          </a:xfrm>
          <a:prstGeom prst="rect">
            <a:avLst/>
          </a:prstGeom>
          <a:noFill/>
          <a:ln w="9525">
            <a:noFill/>
          </a:ln>
        </p:spPr>
        <p:txBody>
          <a:bodyPr anchor="t">
            <a:spAutoFit/>
          </a:bodyPr>
          <a:p>
            <a:pPr algn="ctr"/>
            <a:r>
              <a:rPr lang="zh-CN" altLang="en-US" sz="1600" dirty="0">
                <a:latin typeface="Times New Roman" panose="02020603050405020304" pitchFamily="18" charset="0"/>
                <a:ea typeface="宋体" panose="02010600030101010101" pitchFamily="2" charset="-122"/>
              </a:rPr>
              <a:t>三桌竖排</a:t>
            </a:r>
            <a:endParaRPr lang="zh-CN" altLang="en-US" sz="1600" dirty="0">
              <a:latin typeface="Times New Roman" panose="02020603050405020304" pitchFamily="18" charset="0"/>
              <a:ea typeface="宋体" panose="02010600030101010101" pitchFamily="2" charset="-122"/>
            </a:endParaRPr>
          </a:p>
        </p:txBody>
      </p:sp>
      <p:sp>
        <p:nvSpPr>
          <p:cNvPr id="164904" name="Text Box 40"/>
          <p:cNvSpPr txBox="1"/>
          <p:nvPr/>
        </p:nvSpPr>
        <p:spPr>
          <a:xfrm>
            <a:off x="3733800" y="5410200"/>
            <a:ext cx="1003300" cy="336550"/>
          </a:xfrm>
          <a:prstGeom prst="rect">
            <a:avLst/>
          </a:prstGeom>
          <a:noFill/>
          <a:ln w="9525">
            <a:noFill/>
          </a:ln>
        </p:spPr>
        <p:txBody>
          <a:bodyPr wrap="none" anchor="t">
            <a:spAutoFit/>
          </a:bodyPr>
          <a:p>
            <a:pPr algn="ctr"/>
            <a:r>
              <a:rPr lang="zh-CN" altLang="en-US" sz="1600" dirty="0">
                <a:latin typeface="Times New Roman" panose="02020603050405020304" pitchFamily="18" charset="0"/>
                <a:ea typeface="宋体" panose="02010600030101010101" pitchFamily="2" charset="-122"/>
              </a:rPr>
              <a:t>六桌横排</a:t>
            </a:r>
            <a:endParaRPr lang="zh-CN" altLang="en-US" sz="1600" dirty="0">
              <a:latin typeface="Times New Roman" panose="02020603050405020304" pitchFamily="18" charset="0"/>
              <a:ea typeface="宋体" panose="02010600030101010101" pitchFamily="2" charset="-122"/>
            </a:endParaRPr>
          </a:p>
        </p:txBody>
      </p:sp>
      <p:sp>
        <p:nvSpPr>
          <p:cNvPr id="164905" name="Line 41"/>
          <p:cNvSpPr/>
          <p:nvPr/>
        </p:nvSpPr>
        <p:spPr>
          <a:xfrm>
            <a:off x="6172200" y="4648200"/>
            <a:ext cx="685800" cy="0"/>
          </a:xfrm>
          <a:prstGeom prst="line">
            <a:avLst/>
          </a:prstGeom>
          <a:ln w="28575" cap="flat" cmpd="sng">
            <a:solidFill>
              <a:schemeClr val="tx1"/>
            </a:solidFill>
            <a:prstDash val="solid"/>
            <a:round/>
            <a:headEnd type="none" w="med" len="med"/>
            <a:tailEnd type="triangle" w="med" len="med"/>
          </a:ln>
        </p:spPr>
      </p:sp>
      <p:sp>
        <p:nvSpPr>
          <p:cNvPr id="164906" name="Line 42"/>
          <p:cNvSpPr/>
          <p:nvPr/>
        </p:nvSpPr>
        <p:spPr>
          <a:xfrm flipH="1">
            <a:off x="7315200" y="4648200"/>
            <a:ext cx="762000" cy="0"/>
          </a:xfrm>
          <a:prstGeom prst="line">
            <a:avLst/>
          </a:prstGeom>
          <a:ln w="28575" cap="flat" cmpd="sng">
            <a:solidFill>
              <a:schemeClr val="tx1"/>
            </a:solidFill>
            <a:prstDash val="solid"/>
            <a:round/>
            <a:headEnd type="none" w="med" len="med"/>
            <a:tailEnd type="triangle" w="med" len="med"/>
          </a:ln>
        </p:spPr>
      </p:sp>
      <p:sp>
        <p:nvSpPr>
          <p:cNvPr id="164907" name="Oval 43"/>
          <p:cNvSpPr/>
          <p:nvPr/>
        </p:nvSpPr>
        <p:spPr>
          <a:xfrm>
            <a:off x="6934200" y="36576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1</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908" name="Oval 44"/>
          <p:cNvSpPr/>
          <p:nvPr/>
        </p:nvSpPr>
        <p:spPr>
          <a:xfrm>
            <a:off x="6248400" y="36576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2</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909" name="Oval 45"/>
          <p:cNvSpPr/>
          <p:nvPr/>
        </p:nvSpPr>
        <p:spPr>
          <a:xfrm>
            <a:off x="7543800" y="36576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3</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910" name="Oval 46"/>
          <p:cNvSpPr/>
          <p:nvPr/>
        </p:nvSpPr>
        <p:spPr>
          <a:xfrm>
            <a:off x="6553200" y="31242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4</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911" name="Oval 47"/>
          <p:cNvSpPr/>
          <p:nvPr/>
        </p:nvSpPr>
        <p:spPr>
          <a:xfrm>
            <a:off x="7239000" y="3124200"/>
            <a:ext cx="3810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5</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912" name="Oval 48"/>
          <p:cNvSpPr/>
          <p:nvPr/>
        </p:nvSpPr>
        <p:spPr>
          <a:xfrm>
            <a:off x="6553200" y="41148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6</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67633" name="WordArt 49"/>
          <p:cNvSpPr>
            <a:spLocks noTextEdit="1"/>
          </p:cNvSpPr>
          <p:nvPr/>
        </p:nvSpPr>
        <p:spPr>
          <a:xfrm>
            <a:off x="6934200" y="4800600"/>
            <a:ext cx="461963" cy="381000"/>
          </a:xfrm>
          <a:prstGeom prst="rect">
            <a:avLst/>
          </a:prstGeom>
        </p:spPr>
        <p:txBody>
          <a:bodyPr wrap="none" fromWordArt="1">
            <a:prstTxWarp prst="textPlain">
              <a:avLst>
                <a:gd name="adj" fmla="val 50000"/>
              </a:avLst>
            </a:prstTxWarp>
            <a:normAutofit/>
          </a:bodyPr>
          <a:p>
            <a:pPr algn="ctr"/>
            <a:r>
              <a:rPr lang="zh-CN" altLang="en-US" sz="3600" b="1">
                <a:ln w="19050" cap="flat" cmpd="sng">
                  <a:solidFill>
                    <a:srgbClr val="99CCFF"/>
                  </a:solidFill>
                  <a:prstDash val="solid"/>
                  <a:round/>
                  <a:headEnd type="none" w="med" len="med"/>
                  <a:tailEnd type="none" w="med" len="med"/>
                </a:ln>
                <a:solidFill>
                  <a:srgbClr val="FF00FF"/>
                </a:solidFill>
                <a:effectLst>
                  <a:outerShdw dist="35921" dir="2699999" algn="ctr" rotWithShape="0">
                    <a:srgbClr val="990000"/>
                  </a:outerShdw>
                </a:effectLst>
                <a:latin typeface="宋体" panose="02010600030101010101" pitchFamily="2" charset="-122"/>
                <a:ea typeface="宋体" panose="02010600030101010101" pitchFamily="2" charset="-122"/>
              </a:rPr>
              <a:t>门</a:t>
            </a:r>
            <a:endParaRPr lang="zh-CN" altLang="en-US" sz="3600" b="1">
              <a:ln w="19050" cap="flat" cmpd="sng">
                <a:solidFill>
                  <a:srgbClr val="99CCFF"/>
                </a:solidFill>
                <a:prstDash val="solid"/>
                <a:round/>
                <a:headEnd type="none" w="med" len="med"/>
                <a:tailEnd type="none" w="med" len="med"/>
              </a:ln>
              <a:solidFill>
                <a:srgbClr val="FF00FF"/>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
        <p:nvSpPr>
          <p:cNvPr id="164914" name="Oval 50"/>
          <p:cNvSpPr/>
          <p:nvPr/>
        </p:nvSpPr>
        <p:spPr>
          <a:xfrm>
            <a:off x="7315200" y="41148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7</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4915" name="Text Box 51"/>
          <p:cNvSpPr txBox="1"/>
          <p:nvPr/>
        </p:nvSpPr>
        <p:spPr>
          <a:xfrm>
            <a:off x="6629400" y="5410200"/>
            <a:ext cx="1003300" cy="336550"/>
          </a:xfrm>
          <a:prstGeom prst="rect">
            <a:avLst/>
          </a:prstGeom>
          <a:noFill/>
          <a:ln w="9525">
            <a:noFill/>
          </a:ln>
        </p:spPr>
        <p:txBody>
          <a:bodyPr wrap="none" anchor="t">
            <a:spAutoFit/>
          </a:bodyPr>
          <a:p>
            <a:pPr algn="ctr"/>
            <a:r>
              <a:rPr lang="zh-CN" altLang="en-US" sz="1600" dirty="0">
                <a:latin typeface="Times New Roman" panose="02020603050405020304" pitchFamily="18" charset="0"/>
                <a:ea typeface="宋体" panose="02010600030101010101" pitchFamily="2" charset="-122"/>
              </a:rPr>
              <a:t>七桌横排</a:t>
            </a:r>
            <a:endParaRPr lang="zh-CN" altLang="en-US" sz="1600" dirty="0">
              <a:latin typeface="Times New Roman" panose="02020603050405020304" pitchFamily="18" charset="0"/>
              <a:ea typeface="宋体" panose="02010600030101010101" pitchFamily="2" charset="-122"/>
            </a:endParaRPr>
          </a:p>
        </p:txBody>
      </p:sp>
      <p:sp>
        <p:nvSpPr>
          <p:cNvPr id="79923" name="WordArt 52"/>
          <p:cNvSpPr>
            <a:spLocks noTextEdit="1"/>
          </p:cNvSpPr>
          <p:nvPr/>
        </p:nvSpPr>
        <p:spPr>
          <a:xfrm>
            <a:off x="2743200" y="5943600"/>
            <a:ext cx="3048000" cy="609600"/>
          </a:xfrm>
          <a:prstGeom prst="rect">
            <a:avLst/>
          </a:prstGeom>
        </p:spPr>
        <p:txBody>
          <a:bodyPr wrap="none" fromWordArt="1">
            <a:prstTxWarp prst="textPlain">
              <a:avLst>
                <a:gd name="adj" fmla="val 50000"/>
              </a:avLst>
            </a:prstTxWarp>
            <a:normAutofit/>
          </a:bodyPr>
          <a:p>
            <a:pPr algn="ctr"/>
            <a:r>
              <a:rPr lang="zh-CN" altLang="en-US" sz="3200" b="1">
                <a:ln w="19050" cap="flat" cmpd="sng">
                  <a:solidFill>
                    <a:srgbClr val="99CCFF"/>
                  </a:solidFill>
                  <a:prstDash val="solid"/>
                  <a:round/>
                  <a:headEnd type="none" w="med" len="med"/>
                  <a:tailEnd type="none" w="med" len="med"/>
                </a:ln>
                <a:solidFill>
                  <a:schemeClr val="hlink"/>
                </a:solidFill>
                <a:effectLst>
                  <a:outerShdw dist="35921" dir="2699999" algn="ctr" rotWithShape="0">
                    <a:srgbClr val="990000"/>
                  </a:outerShdw>
                </a:effectLst>
                <a:latin typeface="宋体" panose="02010600030101010101" pitchFamily="2" charset="-122"/>
                <a:ea typeface="宋体" panose="02010600030101010101" pitchFamily="2" charset="-122"/>
              </a:rPr>
              <a:t>桌次排列</a:t>
            </a:r>
            <a:endParaRPr lang="zh-CN" altLang="en-US" sz="3200" b="1">
              <a:ln w="19050" cap="flat" cmpd="sng">
                <a:solidFill>
                  <a:srgbClr val="99CCFF"/>
                </a:solidFill>
                <a:prstDash val="solid"/>
                <a:round/>
                <a:headEnd type="none" w="med" len="med"/>
                <a:tailEnd type="none" w="med" len="med"/>
              </a:ln>
              <a:solidFill>
                <a:schemeClr val="hlink"/>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64866"/>
                                        </p:tgtEl>
                                        <p:attrNameLst>
                                          <p:attrName>style.visibility</p:attrName>
                                        </p:attrNameLst>
                                      </p:cBhvr>
                                      <p:to>
                                        <p:strVal val="visible"/>
                                      </p:to>
                                    </p:set>
                                    <p:anim calcmode="lin" valueType="num">
                                      <p:cBhvr additive="base">
                                        <p:cTn id="7" dur="500" fill="hold"/>
                                        <p:tgtEl>
                                          <p:spTgt spid="164866"/>
                                        </p:tgtEl>
                                        <p:attrNameLst>
                                          <p:attrName>ppt_x</p:attrName>
                                        </p:attrNameLst>
                                      </p:cBhvr>
                                      <p:tavLst>
                                        <p:tav tm="0">
                                          <p:val>
                                            <p:strVal val="#ppt_x"/>
                                          </p:val>
                                        </p:tav>
                                        <p:tav tm="100000">
                                          <p:val>
                                            <p:strVal val="#ppt_x"/>
                                          </p:val>
                                        </p:tav>
                                      </p:tavLst>
                                    </p:anim>
                                    <p:anim calcmode="lin" valueType="num">
                                      <p:cBhvr additive="base">
                                        <p:cTn id="8" dur="500" fill="hold"/>
                                        <p:tgtEl>
                                          <p:spTgt spid="16486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4867"/>
                                        </p:tgtEl>
                                        <p:attrNameLst>
                                          <p:attrName>style.visibility</p:attrName>
                                        </p:attrNameLst>
                                      </p:cBhvr>
                                      <p:to>
                                        <p:strVal val="visible"/>
                                      </p:to>
                                    </p:set>
                                    <p:anim calcmode="lin" valueType="num">
                                      <p:cBhvr additive="base">
                                        <p:cTn id="11" dur="500" fill="hold"/>
                                        <p:tgtEl>
                                          <p:spTgt spid="164867"/>
                                        </p:tgtEl>
                                        <p:attrNameLst>
                                          <p:attrName>ppt_x</p:attrName>
                                        </p:attrNameLst>
                                      </p:cBhvr>
                                      <p:tavLst>
                                        <p:tav tm="0">
                                          <p:val>
                                            <p:strVal val="#ppt_x"/>
                                          </p:val>
                                        </p:tav>
                                        <p:tav tm="100000">
                                          <p:val>
                                            <p:strVal val="#ppt_x"/>
                                          </p:val>
                                        </p:tav>
                                      </p:tavLst>
                                    </p:anim>
                                    <p:anim calcmode="lin" valueType="num">
                                      <p:cBhvr additive="base">
                                        <p:cTn id="12" dur="500" fill="hold"/>
                                        <p:tgtEl>
                                          <p:spTgt spid="16486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4868"/>
                                        </p:tgtEl>
                                        <p:attrNameLst>
                                          <p:attrName>style.visibility</p:attrName>
                                        </p:attrNameLst>
                                      </p:cBhvr>
                                      <p:to>
                                        <p:strVal val="visible"/>
                                      </p:to>
                                    </p:set>
                                    <p:anim calcmode="lin" valueType="num">
                                      <p:cBhvr additive="base">
                                        <p:cTn id="15" dur="500" fill="hold"/>
                                        <p:tgtEl>
                                          <p:spTgt spid="164868"/>
                                        </p:tgtEl>
                                        <p:attrNameLst>
                                          <p:attrName>ppt_x</p:attrName>
                                        </p:attrNameLst>
                                      </p:cBhvr>
                                      <p:tavLst>
                                        <p:tav tm="0">
                                          <p:val>
                                            <p:strVal val="#ppt_x"/>
                                          </p:val>
                                        </p:tav>
                                        <p:tav tm="100000">
                                          <p:val>
                                            <p:strVal val="#ppt_x"/>
                                          </p:val>
                                        </p:tav>
                                      </p:tavLst>
                                    </p:anim>
                                    <p:anim calcmode="lin" valueType="num">
                                      <p:cBhvr additive="base">
                                        <p:cTn id="16" dur="500" fill="hold"/>
                                        <p:tgtEl>
                                          <p:spTgt spid="1648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4869"/>
                                        </p:tgtEl>
                                        <p:attrNameLst>
                                          <p:attrName>style.visibility</p:attrName>
                                        </p:attrNameLst>
                                      </p:cBhvr>
                                      <p:to>
                                        <p:strVal val="visible"/>
                                      </p:to>
                                    </p:set>
                                    <p:anim calcmode="lin" valueType="num">
                                      <p:cBhvr additive="base">
                                        <p:cTn id="19" dur="500" fill="hold"/>
                                        <p:tgtEl>
                                          <p:spTgt spid="164869"/>
                                        </p:tgtEl>
                                        <p:attrNameLst>
                                          <p:attrName>ppt_x</p:attrName>
                                        </p:attrNameLst>
                                      </p:cBhvr>
                                      <p:tavLst>
                                        <p:tav tm="0">
                                          <p:val>
                                            <p:strVal val="#ppt_x"/>
                                          </p:val>
                                        </p:tav>
                                        <p:tav tm="100000">
                                          <p:val>
                                            <p:strVal val="#ppt_x"/>
                                          </p:val>
                                        </p:tav>
                                      </p:tavLst>
                                    </p:anim>
                                    <p:anim calcmode="lin" valueType="num">
                                      <p:cBhvr additive="base">
                                        <p:cTn id="20" dur="500" fill="hold"/>
                                        <p:tgtEl>
                                          <p:spTgt spid="1648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870"/>
                                        </p:tgtEl>
                                        <p:attrNameLst>
                                          <p:attrName>style.visibility</p:attrName>
                                        </p:attrNameLst>
                                      </p:cBhvr>
                                      <p:to>
                                        <p:strVal val="visible"/>
                                      </p:to>
                                    </p:set>
                                    <p:anim calcmode="lin" valueType="num">
                                      <p:cBhvr additive="base">
                                        <p:cTn id="23" dur="500" fill="hold"/>
                                        <p:tgtEl>
                                          <p:spTgt spid="164870"/>
                                        </p:tgtEl>
                                        <p:attrNameLst>
                                          <p:attrName>ppt_x</p:attrName>
                                        </p:attrNameLst>
                                      </p:cBhvr>
                                      <p:tavLst>
                                        <p:tav tm="0">
                                          <p:val>
                                            <p:strVal val="#ppt_x"/>
                                          </p:val>
                                        </p:tav>
                                        <p:tav tm="100000">
                                          <p:val>
                                            <p:strVal val="#ppt_x"/>
                                          </p:val>
                                        </p:tav>
                                      </p:tavLst>
                                    </p:anim>
                                    <p:anim calcmode="lin" valueType="num">
                                      <p:cBhvr additive="base">
                                        <p:cTn id="24" dur="500" fill="hold"/>
                                        <p:tgtEl>
                                          <p:spTgt spid="16487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7591"/>
                                        </p:tgtEl>
                                        <p:attrNameLst>
                                          <p:attrName>style.visibility</p:attrName>
                                        </p:attrNameLst>
                                      </p:cBhvr>
                                      <p:to>
                                        <p:strVal val="visible"/>
                                      </p:to>
                                    </p:set>
                                    <p:anim calcmode="lin" valueType="num">
                                      <p:cBhvr additive="base">
                                        <p:cTn id="27" dur="500" fill="hold"/>
                                        <p:tgtEl>
                                          <p:spTgt spid="67591"/>
                                        </p:tgtEl>
                                        <p:attrNameLst>
                                          <p:attrName>ppt_x</p:attrName>
                                        </p:attrNameLst>
                                      </p:cBhvr>
                                      <p:tavLst>
                                        <p:tav tm="0">
                                          <p:val>
                                            <p:strVal val="#ppt_x"/>
                                          </p:val>
                                        </p:tav>
                                        <p:tav tm="100000">
                                          <p:val>
                                            <p:strVal val="#ppt_x"/>
                                          </p:val>
                                        </p:tav>
                                      </p:tavLst>
                                    </p:anim>
                                    <p:anim calcmode="lin" valueType="num">
                                      <p:cBhvr additive="base">
                                        <p:cTn id="28" dur="500" fill="hold"/>
                                        <p:tgtEl>
                                          <p:spTgt spid="6759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4885"/>
                                        </p:tgtEl>
                                        <p:attrNameLst>
                                          <p:attrName>style.visibility</p:attrName>
                                        </p:attrNameLst>
                                      </p:cBhvr>
                                      <p:to>
                                        <p:strVal val="visible"/>
                                      </p:to>
                                    </p:set>
                                    <p:anim calcmode="lin" valueType="num">
                                      <p:cBhvr additive="base">
                                        <p:cTn id="31" dur="500" fill="hold"/>
                                        <p:tgtEl>
                                          <p:spTgt spid="164885"/>
                                        </p:tgtEl>
                                        <p:attrNameLst>
                                          <p:attrName>ppt_x</p:attrName>
                                        </p:attrNameLst>
                                      </p:cBhvr>
                                      <p:tavLst>
                                        <p:tav tm="0">
                                          <p:val>
                                            <p:strVal val="#ppt_x"/>
                                          </p:val>
                                        </p:tav>
                                        <p:tav tm="100000">
                                          <p:val>
                                            <p:strVal val="#ppt_x"/>
                                          </p:val>
                                        </p:tav>
                                      </p:tavLst>
                                    </p:anim>
                                    <p:anim calcmode="lin" valueType="num">
                                      <p:cBhvr additive="base">
                                        <p:cTn id="32" dur="500" fill="hold"/>
                                        <p:tgtEl>
                                          <p:spTgt spid="16488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164872"/>
                                        </p:tgtEl>
                                        <p:attrNameLst>
                                          <p:attrName>style.visibility</p:attrName>
                                        </p:attrNameLst>
                                      </p:cBhvr>
                                      <p:to>
                                        <p:strVal val="visible"/>
                                      </p:to>
                                    </p:set>
                                    <p:anim calcmode="lin" valueType="num">
                                      <p:cBhvr>
                                        <p:cTn id="37" dur="500" fill="hold"/>
                                        <p:tgtEl>
                                          <p:spTgt spid="164872"/>
                                        </p:tgtEl>
                                        <p:attrNameLst>
                                          <p:attrName>ppt_w</p:attrName>
                                        </p:attrNameLst>
                                      </p:cBhvr>
                                      <p:tavLst>
                                        <p:tav tm="0">
                                          <p:val>
                                            <p:strVal val="#ppt_w*0.05"/>
                                          </p:val>
                                        </p:tav>
                                        <p:tav tm="100000">
                                          <p:val>
                                            <p:strVal val="#ppt_w"/>
                                          </p:val>
                                        </p:tav>
                                      </p:tavLst>
                                    </p:anim>
                                    <p:anim calcmode="lin" valueType="num">
                                      <p:cBhvr>
                                        <p:cTn id="38" dur="500" fill="hold"/>
                                        <p:tgtEl>
                                          <p:spTgt spid="164872"/>
                                        </p:tgtEl>
                                        <p:attrNameLst>
                                          <p:attrName>ppt_h</p:attrName>
                                        </p:attrNameLst>
                                      </p:cBhvr>
                                      <p:tavLst>
                                        <p:tav tm="0">
                                          <p:val>
                                            <p:strVal val="#ppt_h"/>
                                          </p:val>
                                        </p:tav>
                                        <p:tav tm="100000">
                                          <p:val>
                                            <p:strVal val="#ppt_h"/>
                                          </p:val>
                                        </p:tav>
                                      </p:tavLst>
                                    </p:anim>
                                    <p:anim calcmode="lin" valueType="num">
                                      <p:cBhvr>
                                        <p:cTn id="39" dur="500" fill="hold"/>
                                        <p:tgtEl>
                                          <p:spTgt spid="164872"/>
                                        </p:tgtEl>
                                        <p:attrNameLst>
                                          <p:attrName>ppt_x</p:attrName>
                                        </p:attrNameLst>
                                      </p:cBhvr>
                                      <p:tavLst>
                                        <p:tav tm="0">
                                          <p:val>
                                            <p:strVal val="#ppt_x-.2"/>
                                          </p:val>
                                        </p:tav>
                                        <p:tav tm="100000">
                                          <p:val>
                                            <p:strVal val="#ppt_x"/>
                                          </p:val>
                                        </p:tav>
                                      </p:tavLst>
                                    </p:anim>
                                    <p:anim calcmode="lin" valueType="num">
                                      <p:cBhvr>
                                        <p:cTn id="40" dur="500" fill="hold"/>
                                        <p:tgtEl>
                                          <p:spTgt spid="164872"/>
                                        </p:tgtEl>
                                        <p:attrNameLst>
                                          <p:attrName>ppt_y</p:attrName>
                                        </p:attrNameLst>
                                      </p:cBhvr>
                                      <p:tavLst>
                                        <p:tav tm="0">
                                          <p:val>
                                            <p:strVal val="#ppt_y"/>
                                          </p:val>
                                        </p:tav>
                                        <p:tav tm="100000">
                                          <p:val>
                                            <p:strVal val="#ppt_y"/>
                                          </p:val>
                                        </p:tav>
                                      </p:tavLst>
                                    </p:anim>
                                    <p:animEffect transition="in" filter="fade">
                                      <p:cBhvr>
                                        <p:cTn id="41" dur="500"/>
                                        <p:tgtEl>
                                          <p:spTgt spid="164872"/>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164873"/>
                                        </p:tgtEl>
                                        <p:attrNameLst>
                                          <p:attrName>style.visibility</p:attrName>
                                        </p:attrNameLst>
                                      </p:cBhvr>
                                      <p:to>
                                        <p:strVal val="visible"/>
                                      </p:to>
                                    </p:set>
                                    <p:anim calcmode="lin" valueType="num">
                                      <p:cBhvr>
                                        <p:cTn id="44" dur="500" fill="hold"/>
                                        <p:tgtEl>
                                          <p:spTgt spid="164873"/>
                                        </p:tgtEl>
                                        <p:attrNameLst>
                                          <p:attrName>ppt_w</p:attrName>
                                        </p:attrNameLst>
                                      </p:cBhvr>
                                      <p:tavLst>
                                        <p:tav tm="0">
                                          <p:val>
                                            <p:strVal val="#ppt_w*0.05"/>
                                          </p:val>
                                        </p:tav>
                                        <p:tav tm="100000">
                                          <p:val>
                                            <p:strVal val="#ppt_w"/>
                                          </p:val>
                                        </p:tav>
                                      </p:tavLst>
                                    </p:anim>
                                    <p:anim calcmode="lin" valueType="num">
                                      <p:cBhvr>
                                        <p:cTn id="45" dur="500" fill="hold"/>
                                        <p:tgtEl>
                                          <p:spTgt spid="164873"/>
                                        </p:tgtEl>
                                        <p:attrNameLst>
                                          <p:attrName>ppt_h</p:attrName>
                                        </p:attrNameLst>
                                      </p:cBhvr>
                                      <p:tavLst>
                                        <p:tav tm="0">
                                          <p:val>
                                            <p:strVal val="#ppt_h"/>
                                          </p:val>
                                        </p:tav>
                                        <p:tav tm="100000">
                                          <p:val>
                                            <p:strVal val="#ppt_h"/>
                                          </p:val>
                                        </p:tav>
                                      </p:tavLst>
                                    </p:anim>
                                    <p:anim calcmode="lin" valueType="num">
                                      <p:cBhvr>
                                        <p:cTn id="46" dur="500" fill="hold"/>
                                        <p:tgtEl>
                                          <p:spTgt spid="164873"/>
                                        </p:tgtEl>
                                        <p:attrNameLst>
                                          <p:attrName>ppt_x</p:attrName>
                                        </p:attrNameLst>
                                      </p:cBhvr>
                                      <p:tavLst>
                                        <p:tav tm="0">
                                          <p:val>
                                            <p:strVal val="#ppt_x-.2"/>
                                          </p:val>
                                        </p:tav>
                                        <p:tav tm="100000">
                                          <p:val>
                                            <p:strVal val="#ppt_x"/>
                                          </p:val>
                                        </p:tav>
                                      </p:tavLst>
                                    </p:anim>
                                    <p:anim calcmode="lin" valueType="num">
                                      <p:cBhvr>
                                        <p:cTn id="47" dur="500" fill="hold"/>
                                        <p:tgtEl>
                                          <p:spTgt spid="164873"/>
                                        </p:tgtEl>
                                        <p:attrNameLst>
                                          <p:attrName>ppt_y</p:attrName>
                                        </p:attrNameLst>
                                      </p:cBhvr>
                                      <p:tavLst>
                                        <p:tav tm="0">
                                          <p:val>
                                            <p:strVal val="#ppt_y"/>
                                          </p:val>
                                        </p:tav>
                                        <p:tav tm="100000">
                                          <p:val>
                                            <p:strVal val="#ppt_y"/>
                                          </p:val>
                                        </p:tav>
                                      </p:tavLst>
                                    </p:anim>
                                    <p:animEffect transition="in" filter="fade">
                                      <p:cBhvr>
                                        <p:cTn id="48" dur="500"/>
                                        <p:tgtEl>
                                          <p:spTgt spid="164873"/>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67594"/>
                                        </p:tgtEl>
                                        <p:attrNameLst>
                                          <p:attrName>style.visibility</p:attrName>
                                        </p:attrNameLst>
                                      </p:cBhvr>
                                      <p:to>
                                        <p:strVal val="visible"/>
                                      </p:to>
                                    </p:set>
                                    <p:anim calcmode="lin" valueType="num">
                                      <p:cBhvr>
                                        <p:cTn id="51" dur="500" fill="hold"/>
                                        <p:tgtEl>
                                          <p:spTgt spid="67594"/>
                                        </p:tgtEl>
                                        <p:attrNameLst>
                                          <p:attrName>ppt_w</p:attrName>
                                        </p:attrNameLst>
                                      </p:cBhvr>
                                      <p:tavLst>
                                        <p:tav tm="0">
                                          <p:val>
                                            <p:strVal val="#ppt_w*0.05"/>
                                          </p:val>
                                        </p:tav>
                                        <p:tav tm="100000">
                                          <p:val>
                                            <p:strVal val="#ppt_w"/>
                                          </p:val>
                                        </p:tav>
                                      </p:tavLst>
                                    </p:anim>
                                    <p:anim calcmode="lin" valueType="num">
                                      <p:cBhvr>
                                        <p:cTn id="52" dur="500" fill="hold"/>
                                        <p:tgtEl>
                                          <p:spTgt spid="67594"/>
                                        </p:tgtEl>
                                        <p:attrNameLst>
                                          <p:attrName>ppt_h</p:attrName>
                                        </p:attrNameLst>
                                      </p:cBhvr>
                                      <p:tavLst>
                                        <p:tav tm="0">
                                          <p:val>
                                            <p:strVal val="#ppt_h"/>
                                          </p:val>
                                        </p:tav>
                                        <p:tav tm="100000">
                                          <p:val>
                                            <p:strVal val="#ppt_h"/>
                                          </p:val>
                                        </p:tav>
                                      </p:tavLst>
                                    </p:anim>
                                    <p:anim calcmode="lin" valueType="num">
                                      <p:cBhvr>
                                        <p:cTn id="53" dur="500" fill="hold"/>
                                        <p:tgtEl>
                                          <p:spTgt spid="67594"/>
                                        </p:tgtEl>
                                        <p:attrNameLst>
                                          <p:attrName>ppt_x</p:attrName>
                                        </p:attrNameLst>
                                      </p:cBhvr>
                                      <p:tavLst>
                                        <p:tav tm="0">
                                          <p:val>
                                            <p:strVal val="#ppt_x-.2"/>
                                          </p:val>
                                        </p:tav>
                                        <p:tav tm="100000">
                                          <p:val>
                                            <p:strVal val="#ppt_x"/>
                                          </p:val>
                                        </p:tav>
                                      </p:tavLst>
                                    </p:anim>
                                    <p:anim calcmode="lin" valueType="num">
                                      <p:cBhvr>
                                        <p:cTn id="54" dur="500" fill="hold"/>
                                        <p:tgtEl>
                                          <p:spTgt spid="67594"/>
                                        </p:tgtEl>
                                        <p:attrNameLst>
                                          <p:attrName>ppt_y</p:attrName>
                                        </p:attrNameLst>
                                      </p:cBhvr>
                                      <p:tavLst>
                                        <p:tav tm="0">
                                          <p:val>
                                            <p:strVal val="#ppt_y"/>
                                          </p:val>
                                        </p:tav>
                                        <p:tav tm="100000">
                                          <p:val>
                                            <p:strVal val="#ppt_y"/>
                                          </p:val>
                                        </p:tav>
                                      </p:tavLst>
                                    </p:anim>
                                    <p:animEffect transition="in" filter="fade">
                                      <p:cBhvr>
                                        <p:cTn id="55" dur="500"/>
                                        <p:tgtEl>
                                          <p:spTgt spid="67594"/>
                                        </p:tgtEl>
                                      </p:cBhvr>
                                    </p:animEffect>
                                  </p:childTnLst>
                                </p:cTn>
                              </p:par>
                              <p:par>
                                <p:cTn id="56" presetID="54" presetClass="entr" presetSubtype="0" accel="100000" fill="hold" grpId="0" nodeType="withEffect">
                                  <p:stCondLst>
                                    <p:cond delay="0"/>
                                  </p:stCondLst>
                                  <p:childTnLst>
                                    <p:set>
                                      <p:cBhvr>
                                        <p:cTn id="57" dur="1" fill="hold">
                                          <p:stCondLst>
                                            <p:cond delay="0"/>
                                          </p:stCondLst>
                                        </p:cTn>
                                        <p:tgtEl>
                                          <p:spTgt spid="164875"/>
                                        </p:tgtEl>
                                        <p:attrNameLst>
                                          <p:attrName>style.visibility</p:attrName>
                                        </p:attrNameLst>
                                      </p:cBhvr>
                                      <p:to>
                                        <p:strVal val="visible"/>
                                      </p:to>
                                    </p:set>
                                    <p:anim calcmode="lin" valueType="num">
                                      <p:cBhvr>
                                        <p:cTn id="58" dur="500" fill="hold"/>
                                        <p:tgtEl>
                                          <p:spTgt spid="164875"/>
                                        </p:tgtEl>
                                        <p:attrNameLst>
                                          <p:attrName>ppt_w</p:attrName>
                                        </p:attrNameLst>
                                      </p:cBhvr>
                                      <p:tavLst>
                                        <p:tav tm="0">
                                          <p:val>
                                            <p:strVal val="#ppt_w*0.05"/>
                                          </p:val>
                                        </p:tav>
                                        <p:tav tm="100000">
                                          <p:val>
                                            <p:strVal val="#ppt_w"/>
                                          </p:val>
                                        </p:tav>
                                      </p:tavLst>
                                    </p:anim>
                                    <p:anim calcmode="lin" valueType="num">
                                      <p:cBhvr>
                                        <p:cTn id="59" dur="500" fill="hold"/>
                                        <p:tgtEl>
                                          <p:spTgt spid="164875"/>
                                        </p:tgtEl>
                                        <p:attrNameLst>
                                          <p:attrName>ppt_h</p:attrName>
                                        </p:attrNameLst>
                                      </p:cBhvr>
                                      <p:tavLst>
                                        <p:tav tm="0">
                                          <p:val>
                                            <p:strVal val="#ppt_h"/>
                                          </p:val>
                                        </p:tav>
                                        <p:tav tm="100000">
                                          <p:val>
                                            <p:strVal val="#ppt_h"/>
                                          </p:val>
                                        </p:tav>
                                      </p:tavLst>
                                    </p:anim>
                                    <p:anim calcmode="lin" valueType="num">
                                      <p:cBhvr>
                                        <p:cTn id="60" dur="500" fill="hold"/>
                                        <p:tgtEl>
                                          <p:spTgt spid="164875"/>
                                        </p:tgtEl>
                                        <p:attrNameLst>
                                          <p:attrName>ppt_x</p:attrName>
                                        </p:attrNameLst>
                                      </p:cBhvr>
                                      <p:tavLst>
                                        <p:tav tm="0">
                                          <p:val>
                                            <p:strVal val="#ppt_x-.2"/>
                                          </p:val>
                                        </p:tav>
                                        <p:tav tm="100000">
                                          <p:val>
                                            <p:strVal val="#ppt_x"/>
                                          </p:val>
                                        </p:tav>
                                      </p:tavLst>
                                    </p:anim>
                                    <p:anim calcmode="lin" valueType="num">
                                      <p:cBhvr>
                                        <p:cTn id="61" dur="500" fill="hold"/>
                                        <p:tgtEl>
                                          <p:spTgt spid="164875"/>
                                        </p:tgtEl>
                                        <p:attrNameLst>
                                          <p:attrName>ppt_y</p:attrName>
                                        </p:attrNameLst>
                                      </p:cBhvr>
                                      <p:tavLst>
                                        <p:tav tm="0">
                                          <p:val>
                                            <p:strVal val="#ppt_y"/>
                                          </p:val>
                                        </p:tav>
                                        <p:tav tm="100000">
                                          <p:val>
                                            <p:strVal val="#ppt_y"/>
                                          </p:val>
                                        </p:tav>
                                      </p:tavLst>
                                    </p:anim>
                                    <p:animEffect transition="in" filter="fade">
                                      <p:cBhvr>
                                        <p:cTn id="62" dur="500"/>
                                        <p:tgtEl>
                                          <p:spTgt spid="164875"/>
                                        </p:tgtEl>
                                      </p:cBhvr>
                                    </p:animEffect>
                                  </p:childTnLst>
                                </p:cTn>
                              </p:par>
                              <p:par>
                                <p:cTn id="63" presetID="54" presetClass="entr" presetSubtype="0" accel="100000" fill="hold" grpId="0" nodeType="withEffect">
                                  <p:stCondLst>
                                    <p:cond delay="0"/>
                                  </p:stCondLst>
                                  <p:childTnLst>
                                    <p:set>
                                      <p:cBhvr>
                                        <p:cTn id="64" dur="1" fill="hold">
                                          <p:stCondLst>
                                            <p:cond delay="0"/>
                                          </p:stCondLst>
                                        </p:cTn>
                                        <p:tgtEl>
                                          <p:spTgt spid="164876"/>
                                        </p:tgtEl>
                                        <p:attrNameLst>
                                          <p:attrName>style.visibility</p:attrName>
                                        </p:attrNameLst>
                                      </p:cBhvr>
                                      <p:to>
                                        <p:strVal val="visible"/>
                                      </p:to>
                                    </p:set>
                                    <p:anim calcmode="lin" valueType="num">
                                      <p:cBhvr>
                                        <p:cTn id="65" dur="500" fill="hold"/>
                                        <p:tgtEl>
                                          <p:spTgt spid="164876"/>
                                        </p:tgtEl>
                                        <p:attrNameLst>
                                          <p:attrName>ppt_w</p:attrName>
                                        </p:attrNameLst>
                                      </p:cBhvr>
                                      <p:tavLst>
                                        <p:tav tm="0">
                                          <p:val>
                                            <p:strVal val="#ppt_w*0.05"/>
                                          </p:val>
                                        </p:tav>
                                        <p:tav tm="100000">
                                          <p:val>
                                            <p:strVal val="#ppt_w"/>
                                          </p:val>
                                        </p:tav>
                                      </p:tavLst>
                                    </p:anim>
                                    <p:anim calcmode="lin" valueType="num">
                                      <p:cBhvr>
                                        <p:cTn id="66" dur="500" fill="hold"/>
                                        <p:tgtEl>
                                          <p:spTgt spid="164876"/>
                                        </p:tgtEl>
                                        <p:attrNameLst>
                                          <p:attrName>ppt_h</p:attrName>
                                        </p:attrNameLst>
                                      </p:cBhvr>
                                      <p:tavLst>
                                        <p:tav tm="0">
                                          <p:val>
                                            <p:strVal val="#ppt_h"/>
                                          </p:val>
                                        </p:tav>
                                        <p:tav tm="100000">
                                          <p:val>
                                            <p:strVal val="#ppt_h"/>
                                          </p:val>
                                        </p:tav>
                                      </p:tavLst>
                                    </p:anim>
                                    <p:anim calcmode="lin" valueType="num">
                                      <p:cBhvr>
                                        <p:cTn id="67" dur="500" fill="hold"/>
                                        <p:tgtEl>
                                          <p:spTgt spid="164876"/>
                                        </p:tgtEl>
                                        <p:attrNameLst>
                                          <p:attrName>ppt_x</p:attrName>
                                        </p:attrNameLst>
                                      </p:cBhvr>
                                      <p:tavLst>
                                        <p:tav tm="0">
                                          <p:val>
                                            <p:strVal val="#ppt_x-.2"/>
                                          </p:val>
                                        </p:tav>
                                        <p:tav tm="100000">
                                          <p:val>
                                            <p:strVal val="#ppt_x"/>
                                          </p:val>
                                        </p:tav>
                                      </p:tavLst>
                                    </p:anim>
                                    <p:anim calcmode="lin" valueType="num">
                                      <p:cBhvr>
                                        <p:cTn id="68" dur="500" fill="hold"/>
                                        <p:tgtEl>
                                          <p:spTgt spid="164876"/>
                                        </p:tgtEl>
                                        <p:attrNameLst>
                                          <p:attrName>ppt_y</p:attrName>
                                        </p:attrNameLst>
                                      </p:cBhvr>
                                      <p:tavLst>
                                        <p:tav tm="0">
                                          <p:val>
                                            <p:strVal val="#ppt_y"/>
                                          </p:val>
                                        </p:tav>
                                        <p:tav tm="100000">
                                          <p:val>
                                            <p:strVal val="#ppt_y"/>
                                          </p:val>
                                        </p:tav>
                                      </p:tavLst>
                                    </p:anim>
                                    <p:animEffect transition="in" filter="fade">
                                      <p:cBhvr>
                                        <p:cTn id="69" dur="500"/>
                                        <p:tgtEl>
                                          <p:spTgt spid="164876"/>
                                        </p:tgtEl>
                                      </p:cBhvr>
                                    </p:animEffect>
                                  </p:childTnLst>
                                </p:cTn>
                              </p:par>
                              <p:par>
                                <p:cTn id="70" presetID="54" presetClass="entr" presetSubtype="0" accel="100000" fill="hold" grpId="0" nodeType="withEffect">
                                  <p:stCondLst>
                                    <p:cond delay="0"/>
                                  </p:stCondLst>
                                  <p:childTnLst>
                                    <p:set>
                                      <p:cBhvr>
                                        <p:cTn id="71" dur="1" fill="hold">
                                          <p:stCondLst>
                                            <p:cond delay="0"/>
                                          </p:stCondLst>
                                        </p:cTn>
                                        <p:tgtEl>
                                          <p:spTgt spid="164886"/>
                                        </p:tgtEl>
                                        <p:attrNameLst>
                                          <p:attrName>style.visibility</p:attrName>
                                        </p:attrNameLst>
                                      </p:cBhvr>
                                      <p:to>
                                        <p:strVal val="visible"/>
                                      </p:to>
                                    </p:set>
                                    <p:anim calcmode="lin" valueType="num">
                                      <p:cBhvr>
                                        <p:cTn id="72" dur="500" fill="hold"/>
                                        <p:tgtEl>
                                          <p:spTgt spid="164886"/>
                                        </p:tgtEl>
                                        <p:attrNameLst>
                                          <p:attrName>ppt_w</p:attrName>
                                        </p:attrNameLst>
                                      </p:cBhvr>
                                      <p:tavLst>
                                        <p:tav tm="0">
                                          <p:val>
                                            <p:strVal val="#ppt_w*0.05"/>
                                          </p:val>
                                        </p:tav>
                                        <p:tav tm="100000">
                                          <p:val>
                                            <p:strVal val="#ppt_w"/>
                                          </p:val>
                                        </p:tav>
                                      </p:tavLst>
                                    </p:anim>
                                    <p:anim calcmode="lin" valueType="num">
                                      <p:cBhvr>
                                        <p:cTn id="73" dur="500" fill="hold"/>
                                        <p:tgtEl>
                                          <p:spTgt spid="164886"/>
                                        </p:tgtEl>
                                        <p:attrNameLst>
                                          <p:attrName>ppt_h</p:attrName>
                                        </p:attrNameLst>
                                      </p:cBhvr>
                                      <p:tavLst>
                                        <p:tav tm="0">
                                          <p:val>
                                            <p:strVal val="#ppt_h"/>
                                          </p:val>
                                        </p:tav>
                                        <p:tav tm="100000">
                                          <p:val>
                                            <p:strVal val="#ppt_h"/>
                                          </p:val>
                                        </p:tav>
                                      </p:tavLst>
                                    </p:anim>
                                    <p:anim calcmode="lin" valueType="num">
                                      <p:cBhvr>
                                        <p:cTn id="74" dur="500" fill="hold"/>
                                        <p:tgtEl>
                                          <p:spTgt spid="164886"/>
                                        </p:tgtEl>
                                        <p:attrNameLst>
                                          <p:attrName>ppt_x</p:attrName>
                                        </p:attrNameLst>
                                      </p:cBhvr>
                                      <p:tavLst>
                                        <p:tav tm="0">
                                          <p:val>
                                            <p:strVal val="#ppt_x-.2"/>
                                          </p:val>
                                        </p:tav>
                                        <p:tav tm="100000">
                                          <p:val>
                                            <p:strVal val="#ppt_x"/>
                                          </p:val>
                                        </p:tav>
                                      </p:tavLst>
                                    </p:anim>
                                    <p:anim calcmode="lin" valueType="num">
                                      <p:cBhvr>
                                        <p:cTn id="75" dur="500" fill="hold"/>
                                        <p:tgtEl>
                                          <p:spTgt spid="164886"/>
                                        </p:tgtEl>
                                        <p:attrNameLst>
                                          <p:attrName>ppt_y</p:attrName>
                                        </p:attrNameLst>
                                      </p:cBhvr>
                                      <p:tavLst>
                                        <p:tav tm="0">
                                          <p:val>
                                            <p:strVal val="#ppt_y"/>
                                          </p:val>
                                        </p:tav>
                                        <p:tav tm="100000">
                                          <p:val>
                                            <p:strVal val="#ppt_y"/>
                                          </p:val>
                                        </p:tav>
                                      </p:tavLst>
                                    </p:anim>
                                    <p:animEffect transition="in" filter="fade">
                                      <p:cBhvr>
                                        <p:cTn id="76" dur="500"/>
                                        <p:tgtEl>
                                          <p:spTgt spid="164886"/>
                                        </p:tgtEl>
                                      </p:cBhvr>
                                    </p:animEffect>
                                  </p:childTnLst>
                                </p:cTn>
                              </p:par>
                            </p:childTnLst>
                          </p:cTn>
                        </p:par>
                      </p:childTnLst>
                    </p:cTn>
                  </p:par>
                  <p:par>
                    <p:cTn id="77" fill="hold">
                      <p:stCondLst>
                        <p:cond delay="indefinite"/>
                      </p:stCondLst>
                      <p:childTnLst>
                        <p:par>
                          <p:cTn id="78" fill="hold">
                            <p:stCondLst>
                              <p:cond delay="0"/>
                            </p:stCondLst>
                            <p:childTnLst>
                              <p:par>
                                <p:cTn id="79" presetID="35" presetClass="entr" presetSubtype="0" fill="hold" nodeType="clickEffect">
                                  <p:stCondLst>
                                    <p:cond delay="0"/>
                                  </p:stCondLst>
                                  <p:childTnLst>
                                    <p:set>
                                      <p:cBhvr>
                                        <p:cTn id="80" dur="1" fill="hold">
                                          <p:stCondLst>
                                            <p:cond delay="0"/>
                                          </p:stCondLst>
                                        </p:cTn>
                                        <p:tgtEl>
                                          <p:spTgt spid="164888"/>
                                        </p:tgtEl>
                                        <p:attrNameLst>
                                          <p:attrName>style.visibility</p:attrName>
                                        </p:attrNameLst>
                                      </p:cBhvr>
                                      <p:to>
                                        <p:strVal val="visible"/>
                                      </p:to>
                                    </p:set>
                                    <p:animEffect transition="in" filter="fade">
                                      <p:cBhvr>
                                        <p:cTn id="81" dur="2000"/>
                                        <p:tgtEl>
                                          <p:spTgt spid="164888"/>
                                        </p:tgtEl>
                                      </p:cBhvr>
                                    </p:animEffect>
                                    <p:anim calcmode="lin" valueType="num">
                                      <p:cBhvr>
                                        <p:cTn id="82" dur="2000" fill="hold"/>
                                        <p:tgtEl>
                                          <p:spTgt spid="164888"/>
                                        </p:tgtEl>
                                        <p:attrNameLst>
                                          <p:attrName>style.rotation</p:attrName>
                                        </p:attrNameLst>
                                      </p:cBhvr>
                                      <p:tavLst>
                                        <p:tav tm="0">
                                          <p:val>
                                            <p:fltVal val="720.000000"/>
                                          </p:val>
                                        </p:tav>
                                        <p:tav tm="100000">
                                          <p:val>
                                            <p:fltVal val="0.000000"/>
                                          </p:val>
                                        </p:tav>
                                      </p:tavLst>
                                    </p:anim>
                                    <p:anim calcmode="lin" valueType="num">
                                      <p:cBhvr>
                                        <p:cTn id="83" dur="2000" fill="hold"/>
                                        <p:tgtEl>
                                          <p:spTgt spid="164888"/>
                                        </p:tgtEl>
                                        <p:attrNameLst>
                                          <p:attrName>ppt_h</p:attrName>
                                        </p:attrNameLst>
                                      </p:cBhvr>
                                      <p:tavLst>
                                        <p:tav tm="0">
                                          <p:val>
                                            <p:fltVal val="0.000000"/>
                                          </p:val>
                                        </p:tav>
                                        <p:tav tm="100000">
                                          <p:val>
                                            <p:strVal val="#ppt_h"/>
                                          </p:val>
                                        </p:tav>
                                      </p:tavLst>
                                    </p:anim>
                                    <p:anim calcmode="lin" valueType="num">
                                      <p:cBhvr>
                                        <p:cTn id="84" dur="2000" fill="hold"/>
                                        <p:tgtEl>
                                          <p:spTgt spid="164888"/>
                                        </p:tgtEl>
                                        <p:attrNameLst>
                                          <p:attrName>ppt_w</p:attrName>
                                        </p:attrNameLst>
                                      </p:cBhvr>
                                      <p:tavLst>
                                        <p:tav tm="0">
                                          <p:val>
                                            <p:fltVal val="0.000000"/>
                                          </p:val>
                                        </p:tav>
                                        <p:tav tm="100000">
                                          <p:val>
                                            <p:strVal val="#ppt_w"/>
                                          </p:val>
                                        </p:tav>
                                      </p:tavLst>
                                    </p:anim>
                                  </p:childTnLst>
                                </p:cTn>
                              </p:par>
                              <p:par>
                                <p:cTn id="85" presetID="35" presetClass="entr" presetSubtype="0" fill="hold" nodeType="withEffect">
                                  <p:stCondLst>
                                    <p:cond delay="0"/>
                                  </p:stCondLst>
                                  <p:childTnLst>
                                    <p:set>
                                      <p:cBhvr>
                                        <p:cTn id="86" dur="1" fill="hold">
                                          <p:stCondLst>
                                            <p:cond delay="0"/>
                                          </p:stCondLst>
                                        </p:cTn>
                                        <p:tgtEl>
                                          <p:spTgt spid="164889"/>
                                        </p:tgtEl>
                                        <p:attrNameLst>
                                          <p:attrName>style.visibility</p:attrName>
                                        </p:attrNameLst>
                                      </p:cBhvr>
                                      <p:to>
                                        <p:strVal val="visible"/>
                                      </p:to>
                                    </p:set>
                                    <p:animEffect transition="in" filter="fade">
                                      <p:cBhvr>
                                        <p:cTn id="87" dur="2000"/>
                                        <p:tgtEl>
                                          <p:spTgt spid="164889"/>
                                        </p:tgtEl>
                                      </p:cBhvr>
                                    </p:animEffect>
                                    <p:anim calcmode="lin" valueType="num">
                                      <p:cBhvr>
                                        <p:cTn id="88" dur="2000" fill="hold"/>
                                        <p:tgtEl>
                                          <p:spTgt spid="164889"/>
                                        </p:tgtEl>
                                        <p:attrNameLst>
                                          <p:attrName>style.rotation</p:attrName>
                                        </p:attrNameLst>
                                      </p:cBhvr>
                                      <p:tavLst>
                                        <p:tav tm="0">
                                          <p:val>
                                            <p:fltVal val="720.000000"/>
                                          </p:val>
                                        </p:tav>
                                        <p:tav tm="100000">
                                          <p:val>
                                            <p:fltVal val="0.000000"/>
                                          </p:val>
                                        </p:tav>
                                      </p:tavLst>
                                    </p:anim>
                                    <p:anim calcmode="lin" valueType="num">
                                      <p:cBhvr>
                                        <p:cTn id="89" dur="2000" fill="hold"/>
                                        <p:tgtEl>
                                          <p:spTgt spid="164889"/>
                                        </p:tgtEl>
                                        <p:attrNameLst>
                                          <p:attrName>ppt_h</p:attrName>
                                        </p:attrNameLst>
                                      </p:cBhvr>
                                      <p:tavLst>
                                        <p:tav tm="0">
                                          <p:val>
                                            <p:fltVal val="0.000000"/>
                                          </p:val>
                                        </p:tav>
                                        <p:tav tm="100000">
                                          <p:val>
                                            <p:strVal val="#ppt_h"/>
                                          </p:val>
                                        </p:tav>
                                      </p:tavLst>
                                    </p:anim>
                                    <p:anim calcmode="lin" valueType="num">
                                      <p:cBhvr>
                                        <p:cTn id="90" dur="2000" fill="hold"/>
                                        <p:tgtEl>
                                          <p:spTgt spid="164889"/>
                                        </p:tgtEl>
                                        <p:attrNameLst>
                                          <p:attrName>ppt_w</p:attrName>
                                        </p:attrNameLst>
                                      </p:cBhvr>
                                      <p:tavLst>
                                        <p:tav tm="0">
                                          <p:val>
                                            <p:fltVal val="0.000000"/>
                                          </p:val>
                                        </p:tav>
                                        <p:tav tm="100000">
                                          <p:val>
                                            <p:strVal val="#ppt_w"/>
                                          </p:val>
                                        </p:tav>
                                      </p:tavLst>
                                    </p:anim>
                                  </p:childTnLst>
                                </p:cTn>
                              </p:par>
                              <p:par>
                                <p:cTn id="91" presetID="35" presetClass="entr" presetSubtype="0" fill="hold" nodeType="withEffect">
                                  <p:stCondLst>
                                    <p:cond delay="0"/>
                                  </p:stCondLst>
                                  <p:childTnLst>
                                    <p:set>
                                      <p:cBhvr>
                                        <p:cTn id="92" dur="1" fill="hold">
                                          <p:stCondLst>
                                            <p:cond delay="0"/>
                                          </p:stCondLst>
                                        </p:cTn>
                                        <p:tgtEl>
                                          <p:spTgt spid="67610"/>
                                        </p:tgtEl>
                                        <p:attrNameLst>
                                          <p:attrName>style.visibility</p:attrName>
                                        </p:attrNameLst>
                                      </p:cBhvr>
                                      <p:to>
                                        <p:strVal val="visible"/>
                                      </p:to>
                                    </p:set>
                                    <p:animEffect transition="in" filter="fade">
                                      <p:cBhvr>
                                        <p:cTn id="93" dur="2000"/>
                                        <p:tgtEl>
                                          <p:spTgt spid="67610"/>
                                        </p:tgtEl>
                                      </p:cBhvr>
                                    </p:animEffect>
                                    <p:anim calcmode="lin" valueType="num">
                                      <p:cBhvr>
                                        <p:cTn id="94" dur="2000" fill="hold"/>
                                        <p:tgtEl>
                                          <p:spTgt spid="67610"/>
                                        </p:tgtEl>
                                        <p:attrNameLst>
                                          <p:attrName>style.rotation</p:attrName>
                                        </p:attrNameLst>
                                      </p:cBhvr>
                                      <p:tavLst>
                                        <p:tav tm="0">
                                          <p:val>
                                            <p:fltVal val="720.000000"/>
                                          </p:val>
                                        </p:tav>
                                        <p:tav tm="100000">
                                          <p:val>
                                            <p:fltVal val="0.000000"/>
                                          </p:val>
                                        </p:tav>
                                      </p:tavLst>
                                    </p:anim>
                                    <p:anim calcmode="lin" valueType="num">
                                      <p:cBhvr>
                                        <p:cTn id="95" dur="2000" fill="hold"/>
                                        <p:tgtEl>
                                          <p:spTgt spid="67610"/>
                                        </p:tgtEl>
                                        <p:attrNameLst>
                                          <p:attrName>ppt_h</p:attrName>
                                        </p:attrNameLst>
                                      </p:cBhvr>
                                      <p:tavLst>
                                        <p:tav tm="0">
                                          <p:val>
                                            <p:fltVal val="0.000000"/>
                                          </p:val>
                                        </p:tav>
                                        <p:tav tm="100000">
                                          <p:val>
                                            <p:strVal val="#ppt_h"/>
                                          </p:val>
                                        </p:tav>
                                      </p:tavLst>
                                    </p:anim>
                                    <p:anim calcmode="lin" valueType="num">
                                      <p:cBhvr>
                                        <p:cTn id="96" dur="2000" fill="hold"/>
                                        <p:tgtEl>
                                          <p:spTgt spid="67610"/>
                                        </p:tgtEl>
                                        <p:attrNameLst>
                                          <p:attrName>ppt_w</p:attrName>
                                        </p:attrNameLst>
                                      </p:cBhvr>
                                      <p:tavLst>
                                        <p:tav tm="0">
                                          <p:val>
                                            <p:fltVal val="0.000000"/>
                                          </p:val>
                                        </p:tav>
                                        <p:tav tm="100000">
                                          <p:val>
                                            <p:strVal val="#ppt_w"/>
                                          </p:val>
                                        </p:tav>
                                      </p:tavLst>
                                    </p:anim>
                                  </p:childTnLst>
                                </p:cTn>
                              </p:par>
                              <p:par>
                                <p:cTn id="97" presetID="35" presetClass="entr" presetSubtype="0" fill="hold" grpId="0" nodeType="withEffect">
                                  <p:stCondLst>
                                    <p:cond delay="0"/>
                                  </p:stCondLst>
                                  <p:childTnLst>
                                    <p:set>
                                      <p:cBhvr>
                                        <p:cTn id="98" dur="1" fill="hold">
                                          <p:stCondLst>
                                            <p:cond delay="0"/>
                                          </p:stCondLst>
                                        </p:cTn>
                                        <p:tgtEl>
                                          <p:spTgt spid="164891"/>
                                        </p:tgtEl>
                                        <p:attrNameLst>
                                          <p:attrName>style.visibility</p:attrName>
                                        </p:attrNameLst>
                                      </p:cBhvr>
                                      <p:to>
                                        <p:strVal val="visible"/>
                                      </p:to>
                                    </p:set>
                                    <p:animEffect transition="in" filter="fade">
                                      <p:cBhvr>
                                        <p:cTn id="99" dur="2000"/>
                                        <p:tgtEl>
                                          <p:spTgt spid="164891"/>
                                        </p:tgtEl>
                                      </p:cBhvr>
                                    </p:animEffect>
                                    <p:anim calcmode="lin" valueType="num">
                                      <p:cBhvr>
                                        <p:cTn id="100" dur="2000" fill="hold"/>
                                        <p:tgtEl>
                                          <p:spTgt spid="164891"/>
                                        </p:tgtEl>
                                        <p:attrNameLst>
                                          <p:attrName>style.rotation</p:attrName>
                                        </p:attrNameLst>
                                      </p:cBhvr>
                                      <p:tavLst>
                                        <p:tav tm="0">
                                          <p:val>
                                            <p:fltVal val="720.000000"/>
                                          </p:val>
                                        </p:tav>
                                        <p:tav tm="100000">
                                          <p:val>
                                            <p:fltVal val="0.000000"/>
                                          </p:val>
                                        </p:tav>
                                      </p:tavLst>
                                    </p:anim>
                                    <p:anim calcmode="lin" valueType="num">
                                      <p:cBhvr>
                                        <p:cTn id="101" dur="2000" fill="hold"/>
                                        <p:tgtEl>
                                          <p:spTgt spid="164891"/>
                                        </p:tgtEl>
                                        <p:attrNameLst>
                                          <p:attrName>ppt_h</p:attrName>
                                        </p:attrNameLst>
                                      </p:cBhvr>
                                      <p:tavLst>
                                        <p:tav tm="0">
                                          <p:val>
                                            <p:fltVal val="0.000000"/>
                                          </p:val>
                                        </p:tav>
                                        <p:tav tm="100000">
                                          <p:val>
                                            <p:strVal val="#ppt_h"/>
                                          </p:val>
                                        </p:tav>
                                      </p:tavLst>
                                    </p:anim>
                                    <p:anim calcmode="lin" valueType="num">
                                      <p:cBhvr>
                                        <p:cTn id="102" dur="2000" fill="hold"/>
                                        <p:tgtEl>
                                          <p:spTgt spid="164891"/>
                                        </p:tgtEl>
                                        <p:attrNameLst>
                                          <p:attrName>ppt_w</p:attrName>
                                        </p:attrNameLst>
                                      </p:cBhvr>
                                      <p:tavLst>
                                        <p:tav tm="0">
                                          <p:val>
                                            <p:fltVal val="0.000000"/>
                                          </p:val>
                                        </p:tav>
                                        <p:tav tm="100000">
                                          <p:val>
                                            <p:strVal val="#ppt_w"/>
                                          </p:val>
                                        </p:tav>
                                      </p:tavLst>
                                    </p:anim>
                                  </p:childTnLst>
                                </p:cTn>
                              </p:par>
                              <p:par>
                                <p:cTn id="103" presetID="35" presetClass="entr" presetSubtype="0" fill="hold" grpId="0" nodeType="withEffect">
                                  <p:stCondLst>
                                    <p:cond delay="0"/>
                                  </p:stCondLst>
                                  <p:childTnLst>
                                    <p:set>
                                      <p:cBhvr>
                                        <p:cTn id="104" dur="1" fill="hold">
                                          <p:stCondLst>
                                            <p:cond delay="0"/>
                                          </p:stCondLst>
                                        </p:cTn>
                                        <p:tgtEl>
                                          <p:spTgt spid="164892"/>
                                        </p:tgtEl>
                                        <p:attrNameLst>
                                          <p:attrName>style.visibility</p:attrName>
                                        </p:attrNameLst>
                                      </p:cBhvr>
                                      <p:to>
                                        <p:strVal val="visible"/>
                                      </p:to>
                                    </p:set>
                                    <p:animEffect transition="in" filter="fade">
                                      <p:cBhvr>
                                        <p:cTn id="105" dur="2000"/>
                                        <p:tgtEl>
                                          <p:spTgt spid="164892"/>
                                        </p:tgtEl>
                                      </p:cBhvr>
                                    </p:animEffect>
                                    <p:anim calcmode="lin" valueType="num">
                                      <p:cBhvr>
                                        <p:cTn id="106" dur="2000" fill="hold"/>
                                        <p:tgtEl>
                                          <p:spTgt spid="164892"/>
                                        </p:tgtEl>
                                        <p:attrNameLst>
                                          <p:attrName>style.rotation</p:attrName>
                                        </p:attrNameLst>
                                      </p:cBhvr>
                                      <p:tavLst>
                                        <p:tav tm="0">
                                          <p:val>
                                            <p:fltVal val="720.000000"/>
                                          </p:val>
                                        </p:tav>
                                        <p:tav tm="100000">
                                          <p:val>
                                            <p:fltVal val="0.000000"/>
                                          </p:val>
                                        </p:tav>
                                      </p:tavLst>
                                    </p:anim>
                                    <p:anim calcmode="lin" valueType="num">
                                      <p:cBhvr>
                                        <p:cTn id="107" dur="2000" fill="hold"/>
                                        <p:tgtEl>
                                          <p:spTgt spid="164892"/>
                                        </p:tgtEl>
                                        <p:attrNameLst>
                                          <p:attrName>ppt_h</p:attrName>
                                        </p:attrNameLst>
                                      </p:cBhvr>
                                      <p:tavLst>
                                        <p:tav tm="0">
                                          <p:val>
                                            <p:fltVal val="0.000000"/>
                                          </p:val>
                                        </p:tav>
                                        <p:tav tm="100000">
                                          <p:val>
                                            <p:strVal val="#ppt_h"/>
                                          </p:val>
                                        </p:tav>
                                      </p:tavLst>
                                    </p:anim>
                                    <p:anim calcmode="lin" valueType="num">
                                      <p:cBhvr>
                                        <p:cTn id="108" dur="2000" fill="hold"/>
                                        <p:tgtEl>
                                          <p:spTgt spid="164892"/>
                                        </p:tgtEl>
                                        <p:attrNameLst>
                                          <p:attrName>ppt_w</p:attrName>
                                        </p:attrNameLst>
                                      </p:cBhvr>
                                      <p:tavLst>
                                        <p:tav tm="0">
                                          <p:val>
                                            <p:fltVal val="0.000000"/>
                                          </p:val>
                                        </p:tav>
                                        <p:tav tm="100000">
                                          <p:val>
                                            <p:strVal val="#ppt_w"/>
                                          </p:val>
                                        </p:tav>
                                      </p:tavLst>
                                    </p:anim>
                                  </p:childTnLst>
                                </p:cTn>
                              </p:par>
                              <p:par>
                                <p:cTn id="109" presetID="35" presetClass="entr" presetSubtype="0" fill="hold" grpId="0" nodeType="withEffect">
                                  <p:stCondLst>
                                    <p:cond delay="0"/>
                                  </p:stCondLst>
                                  <p:childTnLst>
                                    <p:set>
                                      <p:cBhvr>
                                        <p:cTn id="110" dur="1" fill="hold">
                                          <p:stCondLst>
                                            <p:cond delay="0"/>
                                          </p:stCondLst>
                                        </p:cTn>
                                        <p:tgtEl>
                                          <p:spTgt spid="164893"/>
                                        </p:tgtEl>
                                        <p:attrNameLst>
                                          <p:attrName>style.visibility</p:attrName>
                                        </p:attrNameLst>
                                      </p:cBhvr>
                                      <p:to>
                                        <p:strVal val="visible"/>
                                      </p:to>
                                    </p:set>
                                    <p:animEffect transition="in" filter="fade">
                                      <p:cBhvr>
                                        <p:cTn id="111" dur="2000"/>
                                        <p:tgtEl>
                                          <p:spTgt spid="164893"/>
                                        </p:tgtEl>
                                      </p:cBhvr>
                                    </p:animEffect>
                                    <p:anim calcmode="lin" valueType="num">
                                      <p:cBhvr>
                                        <p:cTn id="112" dur="2000" fill="hold"/>
                                        <p:tgtEl>
                                          <p:spTgt spid="164893"/>
                                        </p:tgtEl>
                                        <p:attrNameLst>
                                          <p:attrName>style.rotation</p:attrName>
                                        </p:attrNameLst>
                                      </p:cBhvr>
                                      <p:tavLst>
                                        <p:tav tm="0">
                                          <p:val>
                                            <p:fltVal val="720.000000"/>
                                          </p:val>
                                        </p:tav>
                                        <p:tav tm="100000">
                                          <p:val>
                                            <p:fltVal val="0.000000"/>
                                          </p:val>
                                        </p:tav>
                                      </p:tavLst>
                                    </p:anim>
                                    <p:anim calcmode="lin" valueType="num">
                                      <p:cBhvr>
                                        <p:cTn id="113" dur="2000" fill="hold"/>
                                        <p:tgtEl>
                                          <p:spTgt spid="164893"/>
                                        </p:tgtEl>
                                        <p:attrNameLst>
                                          <p:attrName>ppt_h</p:attrName>
                                        </p:attrNameLst>
                                      </p:cBhvr>
                                      <p:tavLst>
                                        <p:tav tm="0">
                                          <p:val>
                                            <p:fltVal val="0.000000"/>
                                          </p:val>
                                        </p:tav>
                                        <p:tav tm="100000">
                                          <p:val>
                                            <p:strVal val="#ppt_h"/>
                                          </p:val>
                                        </p:tav>
                                      </p:tavLst>
                                    </p:anim>
                                    <p:anim calcmode="lin" valueType="num">
                                      <p:cBhvr>
                                        <p:cTn id="114" dur="2000" fill="hold"/>
                                        <p:tgtEl>
                                          <p:spTgt spid="164893"/>
                                        </p:tgtEl>
                                        <p:attrNameLst>
                                          <p:attrName>ppt_w</p:attrName>
                                        </p:attrNameLst>
                                      </p:cBhvr>
                                      <p:tavLst>
                                        <p:tav tm="0">
                                          <p:val>
                                            <p:fltVal val="0.000000"/>
                                          </p:val>
                                        </p:tav>
                                        <p:tav tm="100000">
                                          <p:val>
                                            <p:strVal val="#ppt_w"/>
                                          </p:val>
                                        </p:tav>
                                      </p:tavLst>
                                    </p:anim>
                                  </p:childTnLst>
                                </p:cTn>
                              </p:par>
                              <p:par>
                                <p:cTn id="115" presetID="35" presetClass="entr" presetSubtype="0" fill="hold" grpId="0" nodeType="withEffect">
                                  <p:stCondLst>
                                    <p:cond delay="0"/>
                                  </p:stCondLst>
                                  <p:childTnLst>
                                    <p:set>
                                      <p:cBhvr>
                                        <p:cTn id="116" dur="1" fill="hold">
                                          <p:stCondLst>
                                            <p:cond delay="0"/>
                                          </p:stCondLst>
                                        </p:cTn>
                                        <p:tgtEl>
                                          <p:spTgt spid="164903"/>
                                        </p:tgtEl>
                                        <p:attrNameLst>
                                          <p:attrName>style.visibility</p:attrName>
                                        </p:attrNameLst>
                                      </p:cBhvr>
                                      <p:to>
                                        <p:strVal val="visible"/>
                                      </p:to>
                                    </p:set>
                                    <p:animEffect transition="in" filter="fade">
                                      <p:cBhvr>
                                        <p:cTn id="117" dur="2000"/>
                                        <p:tgtEl>
                                          <p:spTgt spid="164903"/>
                                        </p:tgtEl>
                                      </p:cBhvr>
                                    </p:animEffect>
                                    <p:anim calcmode="lin" valueType="num">
                                      <p:cBhvr>
                                        <p:cTn id="118" dur="2000" fill="hold"/>
                                        <p:tgtEl>
                                          <p:spTgt spid="164903"/>
                                        </p:tgtEl>
                                        <p:attrNameLst>
                                          <p:attrName>style.rotation</p:attrName>
                                        </p:attrNameLst>
                                      </p:cBhvr>
                                      <p:tavLst>
                                        <p:tav tm="0">
                                          <p:val>
                                            <p:fltVal val="720.000000"/>
                                          </p:val>
                                        </p:tav>
                                        <p:tav tm="100000">
                                          <p:val>
                                            <p:fltVal val="0.000000"/>
                                          </p:val>
                                        </p:tav>
                                      </p:tavLst>
                                    </p:anim>
                                    <p:anim calcmode="lin" valueType="num">
                                      <p:cBhvr>
                                        <p:cTn id="119" dur="2000" fill="hold"/>
                                        <p:tgtEl>
                                          <p:spTgt spid="164903"/>
                                        </p:tgtEl>
                                        <p:attrNameLst>
                                          <p:attrName>ppt_h</p:attrName>
                                        </p:attrNameLst>
                                      </p:cBhvr>
                                      <p:tavLst>
                                        <p:tav tm="0">
                                          <p:val>
                                            <p:fltVal val="0.000000"/>
                                          </p:val>
                                        </p:tav>
                                        <p:tav tm="100000">
                                          <p:val>
                                            <p:strVal val="#ppt_h"/>
                                          </p:val>
                                        </p:tav>
                                      </p:tavLst>
                                    </p:anim>
                                    <p:anim calcmode="lin" valueType="num">
                                      <p:cBhvr>
                                        <p:cTn id="120" dur="2000" fill="hold"/>
                                        <p:tgtEl>
                                          <p:spTgt spid="164903"/>
                                        </p:tgtEl>
                                        <p:attrNameLst>
                                          <p:attrName>ppt_w</p:attrName>
                                        </p:attrNameLst>
                                      </p:cBhvr>
                                      <p:tavLst>
                                        <p:tav tm="0">
                                          <p:val>
                                            <p:fltVal val="0.000000"/>
                                          </p:val>
                                        </p:tav>
                                        <p:tav tm="100000">
                                          <p:val>
                                            <p:strVal val="#ppt_w"/>
                                          </p:val>
                                        </p:tav>
                                      </p:tavLst>
                                    </p:anim>
                                  </p:childTnLst>
                                </p:cTn>
                              </p:par>
                            </p:childTnLst>
                          </p:cTn>
                        </p:par>
                      </p:childTnLst>
                    </p:cTn>
                  </p:par>
                  <p:par>
                    <p:cTn id="121" fill="hold">
                      <p:stCondLst>
                        <p:cond delay="indefinite"/>
                      </p:stCondLst>
                      <p:childTnLst>
                        <p:par>
                          <p:cTn id="122" fill="hold">
                            <p:stCondLst>
                              <p:cond delay="0"/>
                            </p:stCondLst>
                            <p:childTnLst>
                              <p:par>
                                <p:cTn id="123" presetID="39" presetClass="entr" presetSubtype="0" accel="100000" fill="hold" nodeType="clickEffect">
                                  <p:stCondLst>
                                    <p:cond delay="0"/>
                                  </p:stCondLst>
                                  <p:childTnLst>
                                    <p:set>
                                      <p:cBhvr>
                                        <p:cTn id="124" dur="1" fill="hold">
                                          <p:stCondLst>
                                            <p:cond delay="0"/>
                                          </p:stCondLst>
                                        </p:cTn>
                                        <p:tgtEl>
                                          <p:spTgt spid="164877"/>
                                        </p:tgtEl>
                                        <p:attrNameLst>
                                          <p:attrName>style.visibility</p:attrName>
                                        </p:attrNameLst>
                                      </p:cBhvr>
                                      <p:to>
                                        <p:strVal val="visible"/>
                                      </p:to>
                                    </p:set>
                                    <p:anim calcmode="lin" valueType="num">
                                      <p:cBhvr>
                                        <p:cTn id="125" dur="500" fill="hold"/>
                                        <p:tgtEl>
                                          <p:spTgt spid="164877"/>
                                        </p:tgtEl>
                                        <p:attrNameLst>
                                          <p:attrName>ppt_h</p:attrName>
                                        </p:attrNameLst>
                                      </p:cBhvr>
                                      <p:tavLst>
                                        <p:tav tm="0">
                                          <p:val>
                                            <p:strVal val="#ppt_h/20"/>
                                          </p:val>
                                        </p:tav>
                                        <p:tav tm="50000">
                                          <p:val>
                                            <p:strVal val="#ppt_h/20"/>
                                          </p:val>
                                        </p:tav>
                                        <p:tav tm="100000">
                                          <p:val>
                                            <p:strVal val="#ppt_h"/>
                                          </p:val>
                                        </p:tav>
                                      </p:tavLst>
                                    </p:anim>
                                    <p:anim calcmode="lin" valueType="num">
                                      <p:cBhvr>
                                        <p:cTn id="126" dur="500" fill="hold"/>
                                        <p:tgtEl>
                                          <p:spTgt spid="164877"/>
                                        </p:tgtEl>
                                        <p:attrNameLst>
                                          <p:attrName>ppt_w</p:attrName>
                                        </p:attrNameLst>
                                      </p:cBhvr>
                                      <p:tavLst>
                                        <p:tav tm="0">
                                          <p:val>
                                            <p:strVal val="#ppt_w+.3"/>
                                          </p:val>
                                        </p:tav>
                                        <p:tav tm="50000">
                                          <p:val>
                                            <p:strVal val="#ppt_w+.3"/>
                                          </p:val>
                                        </p:tav>
                                        <p:tav tm="100000">
                                          <p:val>
                                            <p:strVal val="#ppt_w"/>
                                          </p:val>
                                        </p:tav>
                                      </p:tavLst>
                                    </p:anim>
                                    <p:anim calcmode="lin" valueType="num">
                                      <p:cBhvr>
                                        <p:cTn id="127" dur="500" fill="hold"/>
                                        <p:tgtEl>
                                          <p:spTgt spid="164877"/>
                                        </p:tgtEl>
                                        <p:attrNameLst>
                                          <p:attrName>ppt_x</p:attrName>
                                        </p:attrNameLst>
                                      </p:cBhvr>
                                      <p:tavLst>
                                        <p:tav tm="0">
                                          <p:val>
                                            <p:strVal val="#ppt_x-.3"/>
                                          </p:val>
                                        </p:tav>
                                        <p:tav tm="50000">
                                          <p:val>
                                            <p:strVal val="#ppt_x"/>
                                          </p:val>
                                        </p:tav>
                                        <p:tav tm="100000">
                                          <p:val>
                                            <p:strVal val="#ppt_x"/>
                                          </p:val>
                                        </p:tav>
                                      </p:tavLst>
                                    </p:anim>
                                    <p:anim calcmode="lin" valueType="num">
                                      <p:cBhvr>
                                        <p:cTn id="128" dur="500" fill="hold"/>
                                        <p:tgtEl>
                                          <p:spTgt spid="164877"/>
                                        </p:tgtEl>
                                        <p:attrNameLst>
                                          <p:attrName>ppt_y</p:attrName>
                                        </p:attrNameLst>
                                      </p:cBhvr>
                                      <p:tavLst>
                                        <p:tav tm="0">
                                          <p:val>
                                            <p:strVal val="#ppt_y"/>
                                          </p:val>
                                        </p:tav>
                                        <p:tav tm="100000">
                                          <p:val>
                                            <p:strVal val="#ppt_y"/>
                                          </p:val>
                                        </p:tav>
                                      </p:tavLst>
                                    </p:anim>
                                  </p:childTnLst>
                                </p:cTn>
                              </p:par>
                              <p:par>
                                <p:cTn id="129" presetID="39" presetClass="entr" presetSubtype="0" accel="100000" fill="hold" nodeType="withEffect">
                                  <p:stCondLst>
                                    <p:cond delay="0"/>
                                  </p:stCondLst>
                                  <p:childTnLst>
                                    <p:set>
                                      <p:cBhvr>
                                        <p:cTn id="130" dur="1" fill="hold">
                                          <p:stCondLst>
                                            <p:cond delay="0"/>
                                          </p:stCondLst>
                                        </p:cTn>
                                        <p:tgtEl>
                                          <p:spTgt spid="164878"/>
                                        </p:tgtEl>
                                        <p:attrNameLst>
                                          <p:attrName>style.visibility</p:attrName>
                                        </p:attrNameLst>
                                      </p:cBhvr>
                                      <p:to>
                                        <p:strVal val="visible"/>
                                      </p:to>
                                    </p:set>
                                    <p:anim calcmode="lin" valueType="num">
                                      <p:cBhvr>
                                        <p:cTn id="131" dur="500" fill="hold"/>
                                        <p:tgtEl>
                                          <p:spTgt spid="164878"/>
                                        </p:tgtEl>
                                        <p:attrNameLst>
                                          <p:attrName>ppt_h</p:attrName>
                                        </p:attrNameLst>
                                      </p:cBhvr>
                                      <p:tavLst>
                                        <p:tav tm="0">
                                          <p:val>
                                            <p:strVal val="#ppt_h/20"/>
                                          </p:val>
                                        </p:tav>
                                        <p:tav tm="50000">
                                          <p:val>
                                            <p:strVal val="#ppt_h/20"/>
                                          </p:val>
                                        </p:tav>
                                        <p:tav tm="100000">
                                          <p:val>
                                            <p:strVal val="#ppt_h"/>
                                          </p:val>
                                        </p:tav>
                                      </p:tavLst>
                                    </p:anim>
                                    <p:anim calcmode="lin" valueType="num">
                                      <p:cBhvr>
                                        <p:cTn id="132" dur="500" fill="hold"/>
                                        <p:tgtEl>
                                          <p:spTgt spid="164878"/>
                                        </p:tgtEl>
                                        <p:attrNameLst>
                                          <p:attrName>ppt_w</p:attrName>
                                        </p:attrNameLst>
                                      </p:cBhvr>
                                      <p:tavLst>
                                        <p:tav tm="0">
                                          <p:val>
                                            <p:strVal val="#ppt_w+.3"/>
                                          </p:val>
                                        </p:tav>
                                        <p:tav tm="50000">
                                          <p:val>
                                            <p:strVal val="#ppt_w+.3"/>
                                          </p:val>
                                        </p:tav>
                                        <p:tav tm="100000">
                                          <p:val>
                                            <p:strVal val="#ppt_w"/>
                                          </p:val>
                                        </p:tav>
                                      </p:tavLst>
                                    </p:anim>
                                    <p:anim calcmode="lin" valueType="num">
                                      <p:cBhvr>
                                        <p:cTn id="133" dur="500" fill="hold"/>
                                        <p:tgtEl>
                                          <p:spTgt spid="164878"/>
                                        </p:tgtEl>
                                        <p:attrNameLst>
                                          <p:attrName>ppt_x</p:attrName>
                                        </p:attrNameLst>
                                      </p:cBhvr>
                                      <p:tavLst>
                                        <p:tav tm="0">
                                          <p:val>
                                            <p:strVal val="#ppt_x-.3"/>
                                          </p:val>
                                        </p:tav>
                                        <p:tav tm="50000">
                                          <p:val>
                                            <p:strVal val="#ppt_x"/>
                                          </p:val>
                                        </p:tav>
                                        <p:tav tm="100000">
                                          <p:val>
                                            <p:strVal val="#ppt_x"/>
                                          </p:val>
                                        </p:tav>
                                      </p:tavLst>
                                    </p:anim>
                                    <p:anim calcmode="lin" valueType="num">
                                      <p:cBhvr>
                                        <p:cTn id="134" dur="500" fill="hold"/>
                                        <p:tgtEl>
                                          <p:spTgt spid="164878"/>
                                        </p:tgtEl>
                                        <p:attrNameLst>
                                          <p:attrName>ppt_y</p:attrName>
                                        </p:attrNameLst>
                                      </p:cBhvr>
                                      <p:tavLst>
                                        <p:tav tm="0">
                                          <p:val>
                                            <p:strVal val="#ppt_y"/>
                                          </p:val>
                                        </p:tav>
                                        <p:tav tm="100000">
                                          <p:val>
                                            <p:strVal val="#ppt_y"/>
                                          </p:val>
                                        </p:tav>
                                      </p:tavLst>
                                    </p:anim>
                                  </p:childTnLst>
                                </p:cTn>
                              </p:par>
                              <p:par>
                                <p:cTn id="135" presetID="39" presetClass="entr" presetSubtype="0" accel="100000" fill="hold" grpId="0" nodeType="withEffect">
                                  <p:stCondLst>
                                    <p:cond delay="0"/>
                                  </p:stCondLst>
                                  <p:childTnLst>
                                    <p:set>
                                      <p:cBhvr>
                                        <p:cTn id="136" dur="1" fill="hold">
                                          <p:stCondLst>
                                            <p:cond delay="0"/>
                                          </p:stCondLst>
                                        </p:cTn>
                                        <p:tgtEl>
                                          <p:spTgt spid="164879"/>
                                        </p:tgtEl>
                                        <p:attrNameLst>
                                          <p:attrName>style.visibility</p:attrName>
                                        </p:attrNameLst>
                                      </p:cBhvr>
                                      <p:to>
                                        <p:strVal val="visible"/>
                                      </p:to>
                                    </p:set>
                                    <p:anim calcmode="lin" valueType="num">
                                      <p:cBhvr>
                                        <p:cTn id="137" dur="500" fill="hold"/>
                                        <p:tgtEl>
                                          <p:spTgt spid="164879"/>
                                        </p:tgtEl>
                                        <p:attrNameLst>
                                          <p:attrName>ppt_h</p:attrName>
                                        </p:attrNameLst>
                                      </p:cBhvr>
                                      <p:tavLst>
                                        <p:tav tm="0">
                                          <p:val>
                                            <p:strVal val="#ppt_h/20"/>
                                          </p:val>
                                        </p:tav>
                                        <p:tav tm="50000">
                                          <p:val>
                                            <p:strVal val="#ppt_h/20"/>
                                          </p:val>
                                        </p:tav>
                                        <p:tav tm="100000">
                                          <p:val>
                                            <p:strVal val="#ppt_h"/>
                                          </p:val>
                                        </p:tav>
                                      </p:tavLst>
                                    </p:anim>
                                    <p:anim calcmode="lin" valueType="num">
                                      <p:cBhvr>
                                        <p:cTn id="138" dur="500" fill="hold"/>
                                        <p:tgtEl>
                                          <p:spTgt spid="164879"/>
                                        </p:tgtEl>
                                        <p:attrNameLst>
                                          <p:attrName>ppt_w</p:attrName>
                                        </p:attrNameLst>
                                      </p:cBhvr>
                                      <p:tavLst>
                                        <p:tav tm="0">
                                          <p:val>
                                            <p:strVal val="#ppt_w+.3"/>
                                          </p:val>
                                        </p:tav>
                                        <p:tav tm="50000">
                                          <p:val>
                                            <p:strVal val="#ppt_w+.3"/>
                                          </p:val>
                                        </p:tav>
                                        <p:tav tm="100000">
                                          <p:val>
                                            <p:strVal val="#ppt_w"/>
                                          </p:val>
                                        </p:tav>
                                      </p:tavLst>
                                    </p:anim>
                                    <p:anim calcmode="lin" valueType="num">
                                      <p:cBhvr>
                                        <p:cTn id="139" dur="500" fill="hold"/>
                                        <p:tgtEl>
                                          <p:spTgt spid="164879"/>
                                        </p:tgtEl>
                                        <p:attrNameLst>
                                          <p:attrName>ppt_x</p:attrName>
                                        </p:attrNameLst>
                                      </p:cBhvr>
                                      <p:tavLst>
                                        <p:tav tm="0">
                                          <p:val>
                                            <p:strVal val="#ppt_x-.3"/>
                                          </p:val>
                                        </p:tav>
                                        <p:tav tm="50000">
                                          <p:val>
                                            <p:strVal val="#ppt_x"/>
                                          </p:val>
                                        </p:tav>
                                        <p:tav tm="100000">
                                          <p:val>
                                            <p:strVal val="#ppt_x"/>
                                          </p:val>
                                        </p:tav>
                                      </p:tavLst>
                                    </p:anim>
                                    <p:anim calcmode="lin" valueType="num">
                                      <p:cBhvr>
                                        <p:cTn id="140" dur="500" fill="hold"/>
                                        <p:tgtEl>
                                          <p:spTgt spid="164879"/>
                                        </p:tgtEl>
                                        <p:attrNameLst>
                                          <p:attrName>ppt_y</p:attrName>
                                        </p:attrNameLst>
                                      </p:cBhvr>
                                      <p:tavLst>
                                        <p:tav tm="0">
                                          <p:val>
                                            <p:strVal val="#ppt_y"/>
                                          </p:val>
                                        </p:tav>
                                        <p:tav tm="100000">
                                          <p:val>
                                            <p:strVal val="#ppt_y"/>
                                          </p:val>
                                        </p:tav>
                                      </p:tavLst>
                                    </p:anim>
                                  </p:childTnLst>
                                </p:cTn>
                              </p:par>
                              <p:par>
                                <p:cTn id="141" presetID="39" presetClass="entr" presetSubtype="0" accel="100000" fill="hold" grpId="0" nodeType="withEffect">
                                  <p:stCondLst>
                                    <p:cond delay="0"/>
                                  </p:stCondLst>
                                  <p:childTnLst>
                                    <p:set>
                                      <p:cBhvr>
                                        <p:cTn id="142" dur="1" fill="hold">
                                          <p:stCondLst>
                                            <p:cond delay="0"/>
                                          </p:stCondLst>
                                        </p:cTn>
                                        <p:tgtEl>
                                          <p:spTgt spid="164880"/>
                                        </p:tgtEl>
                                        <p:attrNameLst>
                                          <p:attrName>style.visibility</p:attrName>
                                        </p:attrNameLst>
                                      </p:cBhvr>
                                      <p:to>
                                        <p:strVal val="visible"/>
                                      </p:to>
                                    </p:set>
                                    <p:anim calcmode="lin" valueType="num">
                                      <p:cBhvr>
                                        <p:cTn id="143" dur="500" fill="hold"/>
                                        <p:tgtEl>
                                          <p:spTgt spid="164880"/>
                                        </p:tgtEl>
                                        <p:attrNameLst>
                                          <p:attrName>ppt_h</p:attrName>
                                        </p:attrNameLst>
                                      </p:cBhvr>
                                      <p:tavLst>
                                        <p:tav tm="0">
                                          <p:val>
                                            <p:strVal val="#ppt_h/20"/>
                                          </p:val>
                                        </p:tav>
                                        <p:tav tm="50000">
                                          <p:val>
                                            <p:strVal val="#ppt_h/20"/>
                                          </p:val>
                                        </p:tav>
                                        <p:tav tm="100000">
                                          <p:val>
                                            <p:strVal val="#ppt_h"/>
                                          </p:val>
                                        </p:tav>
                                      </p:tavLst>
                                    </p:anim>
                                    <p:anim calcmode="lin" valueType="num">
                                      <p:cBhvr>
                                        <p:cTn id="144" dur="500" fill="hold"/>
                                        <p:tgtEl>
                                          <p:spTgt spid="164880"/>
                                        </p:tgtEl>
                                        <p:attrNameLst>
                                          <p:attrName>ppt_w</p:attrName>
                                        </p:attrNameLst>
                                      </p:cBhvr>
                                      <p:tavLst>
                                        <p:tav tm="0">
                                          <p:val>
                                            <p:strVal val="#ppt_w+.3"/>
                                          </p:val>
                                        </p:tav>
                                        <p:tav tm="50000">
                                          <p:val>
                                            <p:strVal val="#ppt_w+.3"/>
                                          </p:val>
                                        </p:tav>
                                        <p:tav tm="100000">
                                          <p:val>
                                            <p:strVal val="#ppt_w"/>
                                          </p:val>
                                        </p:tav>
                                      </p:tavLst>
                                    </p:anim>
                                    <p:anim calcmode="lin" valueType="num">
                                      <p:cBhvr>
                                        <p:cTn id="145" dur="500" fill="hold"/>
                                        <p:tgtEl>
                                          <p:spTgt spid="164880"/>
                                        </p:tgtEl>
                                        <p:attrNameLst>
                                          <p:attrName>ppt_x</p:attrName>
                                        </p:attrNameLst>
                                      </p:cBhvr>
                                      <p:tavLst>
                                        <p:tav tm="0">
                                          <p:val>
                                            <p:strVal val="#ppt_x-.3"/>
                                          </p:val>
                                        </p:tav>
                                        <p:tav tm="50000">
                                          <p:val>
                                            <p:strVal val="#ppt_x"/>
                                          </p:val>
                                        </p:tav>
                                        <p:tav tm="100000">
                                          <p:val>
                                            <p:strVal val="#ppt_x"/>
                                          </p:val>
                                        </p:tav>
                                      </p:tavLst>
                                    </p:anim>
                                    <p:anim calcmode="lin" valueType="num">
                                      <p:cBhvr>
                                        <p:cTn id="146" dur="500" fill="hold"/>
                                        <p:tgtEl>
                                          <p:spTgt spid="164880"/>
                                        </p:tgtEl>
                                        <p:attrNameLst>
                                          <p:attrName>ppt_y</p:attrName>
                                        </p:attrNameLst>
                                      </p:cBhvr>
                                      <p:tavLst>
                                        <p:tav tm="0">
                                          <p:val>
                                            <p:strVal val="#ppt_y"/>
                                          </p:val>
                                        </p:tav>
                                        <p:tav tm="100000">
                                          <p:val>
                                            <p:strVal val="#ppt_y"/>
                                          </p:val>
                                        </p:tav>
                                      </p:tavLst>
                                    </p:anim>
                                  </p:childTnLst>
                                </p:cTn>
                              </p:par>
                              <p:par>
                                <p:cTn id="147" presetID="39" presetClass="entr" presetSubtype="0" accel="100000" fill="hold" grpId="0" nodeType="withEffect">
                                  <p:stCondLst>
                                    <p:cond delay="0"/>
                                  </p:stCondLst>
                                  <p:childTnLst>
                                    <p:set>
                                      <p:cBhvr>
                                        <p:cTn id="148" dur="1" fill="hold">
                                          <p:stCondLst>
                                            <p:cond delay="0"/>
                                          </p:stCondLst>
                                        </p:cTn>
                                        <p:tgtEl>
                                          <p:spTgt spid="164881"/>
                                        </p:tgtEl>
                                        <p:attrNameLst>
                                          <p:attrName>style.visibility</p:attrName>
                                        </p:attrNameLst>
                                      </p:cBhvr>
                                      <p:to>
                                        <p:strVal val="visible"/>
                                      </p:to>
                                    </p:set>
                                    <p:anim calcmode="lin" valueType="num">
                                      <p:cBhvr>
                                        <p:cTn id="149" dur="500" fill="hold"/>
                                        <p:tgtEl>
                                          <p:spTgt spid="164881"/>
                                        </p:tgtEl>
                                        <p:attrNameLst>
                                          <p:attrName>ppt_h</p:attrName>
                                        </p:attrNameLst>
                                      </p:cBhvr>
                                      <p:tavLst>
                                        <p:tav tm="0">
                                          <p:val>
                                            <p:strVal val="#ppt_h/20"/>
                                          </p:val>
                                        </p:tav>
                                        <p:tav tm="50000">
                                          <p:val>
                                            <p:strVal val="#ppt_h/20"/>
                                          </p:val>
                                        </p:tav>
                                        <p:tav tm="100000">
                                          <p:val>
                                            <p:strVal val="#ppt_h"/>
                                          </p:val>
                                        </p:tav>
                                      </p:tavLst>
                                    </p:anim>
                                    <p:anim calcmode="lin" valueType="num">
                                      <p:cBhvr>
                                        <p:cTn id="150" dur="500" fill="hold"/>
                                        <p:tgtEl>
                                          <p:spTgt spid="164881"/>
                                        </p:tgtEl>
                                        <p:attrNameLst>
                                          <p:attrName>ppt_w</p:attrName>
                                        </p:attrNameLst>
                                      </p:cBhvr>
                                      <p:tavLst>
                                        <p:tav tm="0">
                                          <p:val>
                                            <p:strVal val="#ppt_w+.3"/>
                                          </p:val>
                                        </p:tav>
                                        <p:tav tm="50000">
                                          <p:val>
                                            <p:strVal val="#ppt_w+.3"/>
                                          </p:val>
                                        </p:tav>
                                        <p:tav tm="100000">
                                          <p:val>
                                            <p:strVal val="#ppt_w"/>
                                          </p:val>
                                        </p:tav>
                                      </p:tavLst>
                                    </p:anim>
                                    <p:anim calcmode="lin" valueType="num">
                                      <p:cBhvr>
                                        <p:cTn id="151" dur="500" fill="hold"/>
                                        <p:tgtEl>
                                          <p:spTgt spid="164881"/>
                                        </p:tgtEl>
                                        <p:attrNameLst>
                                          <p:attrName>ppt_x</p:attrName>
                                        </p:attrNameLst>
                                      </p:cBhvr>
                                      <p:tavLst>
                                        <p:tav tm="0">
                                          <p:val>
                                            <p:strVal val="#ppt_x-.3"/>
                                          </p:val>
                                        </p:tav>
                                        <p:tav tm="50000">
                                          <p:val>
                                            <p:strVal val="#ppt_x"/>
                                          </p:val>
                                        </p:tav>
                                        <p:tav tm="100000">
                                          <p:val>
                                            <p:strVal val="#ppt_x"/>
                                          </p:val>
                                        </p:tav>
                                      </p:tavLst>
                                    </p:anim>
                                    <p:anim calcmode="lin" valueType="num">
                                      <p:cBhvr>
                                        <p:cTn id="152" dur="500" fill="hold"/>
                                        <p:tgtEl>
                                          <p:spTgt spid="164881"/>
                                        </p:tgtEl>
                                        <p:attrNameLst>
                                          <p:attrName>ppt_y</p:attrName>
                                        </p:attrNameLst>
                                      </p:cBhvr>
                                      <p:tavLst>
                                        <p:tav tm="0">
                                          <p:val>
                                            <p:strVal val="#ppt_y"/>
                                          </p:val>
                                        </p:tav>
                                        <p:tav tm="100000">
                                          <p:val>
                                            <p:strVal val="#ppt_y"/>
                                          </p:val>
                                        </p:tav>
                                      </p:tavLst>
                                    </p:anim>
                                  </p:childTnLst>
                                </p:cTn>
                              </p:par>
                              <p:par>
                                <p:cTn id="153" presetID="39" presetClass="entr" presetSubtype="0" accel="100000" fill="hold" grpId="0" nodeType="withEffect">
                                  <p:stCondLst>
                                    <p:cond delay="0"/>
                                  </p:stCondLst>
                                  <p:childTnLst>
                                    <p:set>
                                      <p:cBhvr>
                                        <p:cTn id="154" dur="1" fill="hold">
                                          <p:stCondLst>
                                            <p:cond delay="0"/>
                                          </p:stCondLst>
                                        </p:cTn>
                                        <p:tgtEl>
                                          <p:spTgt spid="164882"/>
                                        </p:tgtEl>
                                        <p:attrNameLst>
                                          <p:attrName>style.visibility</p:attrName>
                                        </p:attrNameLst>
                                      </p:cBhvr>
                                      <p:to>
                                        <p:strVal val="visible"/>
                                      </p:to>
                                    </p:set>
                                    <p:anim calcmode="lin" valueType="num">
                                      <p:cBhvr>
                                        <p:cTn id="155" dur="500" fill="hold"/>
                                        <p:tgtEl>
                                          <p:spTgt spid="164882"/>
                                        </p:tgtEl>
                                        <p:attrNameLst>
                                          <p:attrName>ppt_h</p:attrName>
                                        </p:attrNameLst>
                                      </p:cBhvr>
                                      <p:tavLst>
                                        <p:tav tm="0">
                                          <p:val>
                                            <p:strVal val="#ppt_h/20"/>
                                          </p:val>
                                        </p:tav>
                                        <p:tav tm="50000">
                                          <p:val>
                                            <p:strVal val="#ppt_h/20"/>
                                          </p:val>
                                        </p:tav>
                                        <p:tav tm="100000">
                                          <p:val>
                                            <p:strVal val="#ppt_h"/>
                                          </p:val>
                                        </p:tav>
                                      </p:tavLst>
                                    </p:anim>
                                    <p:anim calcmode="lin" valueType="num">
                                      <p:cBhvr>
                                        <p:cTn id="156" dur="500" fill="hold"/>
                                        <p:tgtEl>
                                          <p:spTgt spid="164882"/>
                                        </p:tgtEl>
                                        <p:attrNameLst>
                                          <p:attrName>ppt_w</p:attrName>
                                        </p:attrNameLst>
                                      </p:cBhvr>
                                      <p:tavLst>
                                        <p:tav tm="0">
                                          <p:val>
                                            <p:strVal val="#ppt_w+.3"/>
                                          </p:val>
                                        </p:tav>
                                        <p:tav tm="50000">
                                          <p:val>
                                            <p:strVal val="#ppt_w+.3"/>
                                          </p:val>
                                        </p:tav>
                                        <p:tav tm="100000">
                                          <p:val>
                                            <p:strVal val="#ppt_w"/>
                                          </p:val>
                                        </p:tav>
                                      </p:tavLst>
                                    </p:anim>
                                    <p:anim calcmode="lin" valueType="num">
                                      <p:cBhvr>
                                        <p:cTn id="157" dur="500" fill="hold"/>
                                        <p:tgtEl>
                                          <p:spTgt spid="164882"/>
                                        </p:tgtEl>
                                        <p:attrNameLst>
                                          <p:attrName>ppt_x</p:attrName>
                                        </p:attrNameLst>
                                      </p:cBhvr>
                                      <p:tavLst>
                                        <p:tav tm="0">
                                          <p:val>
                                            <p:strVal val="#ppt_x-.3"/>
                                          </p:val>
                                        </p:tav>
                                        <p:tav tm="50000">
                                          <p:val>
                                            <p:strVal val="#ppt_x"/>
                                          </p:val>
                                        </p:tav>
                                        <p:tav tm="100000">
                                          <p:val>
                                            <p:strVal val="#ppt_x"/>
                                          </p:val>
                                        </p:tav>
                                      </p:tavLst>
                                    </p:anim>
                                    <p:anim calcmode="lin" valueType="num">
                                      <p:cBhvr>
                                        <p:cTn id="158" dur="500" fill="hold"/>
                                        <p:tgtEl>
                                          <p:spTgt spid="164882"/>
                                        </p:tgtEl>
                                        <p:attrNameLst>
                                          <p:attrName>ppt_y</p:attrName>
                                        </p:attrNameLst>
                                      </p:cBhvr>
                                      <p:tavLst>
                                        <p:tav tm="0">
                                          <p:val>
                                            <p:strVal val="#ppt_y"/>
                                          </p:val>
                                        </p:tav>
                                        <p:tav tm="100000">
                                          <p:val>
                                            <p:strVal val="#ppt_y"/>
                                          </p:val>
                                        </p:tav>
                                      </p:tavLst>
                                    </p:anim>
                                  </p:childTnLst>
                                </p:cTn>
                              </p:par>
                              <p:par>
                                <p:cTn id="159" presetID="39" presetClass="entr" presetSubtype="0" accel="100000" fill="hold" grpId="0" nodeType="withEffect">
                                  <p:stCondLst>
                                    <p:cond delay="0"/>
                                  </p:stCondLst>
                                  <p:childTnLst>
                                    <p:set>
                                      <p:cBhvr>
                                        <p:cTn id="160" dur="1" fill="hold">
                                          <p:stCondLst>
                                            <p:cond delay="0"/>
                                          </p:stCondLst>
                                        </p:cTn>
                                        <p:tgtEl>
                                          <p:spTgt spid="164883"/>
                                        </p:tgtEl>
                                        <p:attrNameLst>
                                          <p:attrName>style.visibility</p:attrName>
                                        </p:attrNameLst>
                                      </p:cBhvr>
                                      <p:to>
                                        <p:strVal val="visible"/>
                                      </p:to>
                                    </p:set>
                                    <p:anim calcmode="lin" valueType="num">
                                      <p:cBhvr>
                                        <p:cTn id="161" dur="500" fill="hold"/>
                                        <p:tgtEl>
                                          <p:spTgt spid="164883"/>
                                        </p:tgtEl>
                                        <p:attrNameLst>
                                          <p:attrName>ppt_h</p:attrName>
                                        </p:attrNameLst>
                                      </p:cBhvr>
                                      <p:tavLst>
                                        <p:tav tm="0">
                                          <p:val>
                                            <p:strVal val="#ppt_h/20"/>
                                          </p:val>
                                        </p:tav>
                                        <p:tav tm="50000">
                                          <p:val>
                                            <p:strVal val="#ppt_h/20"/>
                                          </p:val>
                                        </p:tav>
                                        <p:tav tm="100000">
                                          <p:val>
                                            <p:strVal val="#ppt_h"/>
                                          </p:val>
                                        </p:tav>
                                      </p:tavLst>
                                    </p:anim>
                                    <p:anim calcmode="lin" valueType="num">
                                      <p:cBhvr>
                                        <p:cTn id="162" dur="500" fill="hold"/>
                                        <p:tgtEl>
                                          <p:spTgt spid="164883"/>
                                        </p:tgtEl>
                                        <p:attrNameLst>
                                          <p:attrName>ppt_w</p:attrName>
                                        </p:attrNameLst>
                                      </p:cBhvr>
                                      <p:tavLst>
                                        <p:tav tm="0">
                                          <p:val>
                                            <p:strVal val="#ppt_w+.3"/>
                                          </p:val>
                                        </p:tav>
                                        <p:tav tm="50000">
                                          <p:val>
                                            <p:strVal val="#ppt_w+.3"/>
                                          </p:val>
                                        </p:tav>
                                        <p:tav tm="100000">
                                          <p:val>
                                            <p:strVal val="#ppt_w"/>
                                          </p:val>
                                        </p:tav>
                                      </p:tavLst>
                                    </p:anim>
                                    <p:anim calcmode="lin" valueType="num">
                                      <p:cBhvr>
                                        <p:cTn id="163" dur="500" fill="hold"/>
                                        <p:tgtEl>
                                          <p:spTgt spid="164883"/>
                                        </p:tgtEl>
                                        <p:attrNameLst>
                                          <p:attrName>ppt_x</p:attrName>
                                        </p:attrNameLst>
                                      </p:cBhvr>
                                      <p:tavLst>
                                        <p:tav tm="0">
                                          <p:val>
                                            <p:strVal val="#ppt_x-.3"/>
                                          </p:val>
                                        </p:tav>
                                        <p:tav tm="50000">
                                          <p:val>
                                            <p:strVal val="#ppt_x"/>
                                          </p:val>
                                        </p:tav>
                                        <p:tav tm="100000">
                                          <p:val>
                                            <p:strVal val="#ppt_x"/>
                                          </p:val>
                                        </p:tav>
                                      </p:tavLst>
                                    </p:anim>
                                    <p:anim calcmode="lin" valueType="num">
                                      <p:cBhvr>
                                        <p:cTn id="164" dur="500" fill="hold"/>
                                        <p:tgtEl>
                                          <p:spTgt spid="164883"/>
                                        </p:tgtEl>
                                        <p:attrNameLst>
                                          <p:attrName>ppt_y</p:attrName>
                                        </p:attrNameLst>
                                      </p:cBhvr>
                                      <p:tavLst>
                                        <p:tav tm="0">
                                          <p:val>
                                            <p:strVal val="#ppt_y"/>
                                          </p:val>
                                        </p:tav>
                                        <p:tav tm="100000">
                                          <p:val>
                                            <p:strVal val="#ppt_y"/>
                                          </p:val>
                                        </p:tav>
                                      </p:tavLst>
                                    </p:anim>
                                  </p:childTnLst>
                                </p:cTn>
                              </p:par>
                              <p:par>
                                <p:cTn id="165" presetID="39" presetClass="entr" presetSubtype="0" accel="100000" fill="hold" nodeType="withEffect">
                                  <p:stCondLst>
                                    <p:cond delay="0"/>
                                  </p:stCondLst>
                                  <p:childTnLst>
                                    <p:set>
                                      <p:cBhvr>
                                        <p:cTn id="166" dur="1" fill="hold">
                                          <p:stCondLst>
                                            <p:cond delay="0"/>
                                          </p:stCondLst>
                                        </p:cTn>
                                        <p:tgtEl>
                                          <p:spTgt spid="67604"/>
                                        </p:tgtEl>
                                        <p:attrNameLst>
                                          <p:attrName>style.visibility</p:attrName>
                                        </p:attrNameLst>
                                      </p:cBhvr>
                                      <p:to>
                                        <p:strVal val="visible"/>
                                      </p:to>
                                    </p:set>
                                    <p:anim calcmode="lin" valueType="num">
                                      <p:cBhvr>
                                        <p:cTn id="167" dur="500" fill="hold"/>
                                        <p:tgtEl>
                                          <p:spTgt spid="67604"/>
                                        </p:tgtEl>
                                        <p:attrNameLst>
                                          <p:attrName>ppt_h</p:attrName>
                                        </p:attrNameLst>
                                      </p:cBhvr>
                                      <p:tavLst>
                                        <p:tav tm="0">
                                          <p:val>
                                            <p:strVal val="#ppt_h/20"/>
                                          </p:val>
                                        </p:tav>
                                        <p:tav tm="50000">
                                          <p:val>
                                            <p:strVal val="#ppt_h/20"/>
                                          </p:val>
                                        </p:tav>
                                        <p:tav tm="100000">
                                          <p:val>
                                            <p:strVal val="#ppt_h"/>
                                          </p:val>
                                        </p:tav>
                                      </p:tavLst>
                                    </p:anim>
                                    <p:anim calcmode="lin" valueType="num">
                                      <p:cBhvr>
                                        <p:cTn id="168" dur="500" fill="hold"/>
                                        <p:tgtEl>
                                          <p:spTgt spid="67604"/>
                                        </p:tgtEl>
                                        <p:attrNameLst>
                                          <p:attrName>ppt_w</p:attrName>
                                        </p:attrNameLst>
                                      </p:cBhvr>
                                      <p:tavLst>
                                        <p:tav tm="0">
                                          <p:val>
                                            <p:strVal val="#ppt_w+.3"/>
                                          </p:val>
                                        </p:tav>
                                        <p:tav tm="50000">
                                          <p:val>
                                            <p:strVal val="#ppt_w+.3"/>
                                          </p:val>
                                        </p:tav>
                                        <p:tav tm="100000">
                                          <p:val>
                                            <p:strVal val="#ppt_w"/>
                                          </p:val>
                                        </p:tav>
                                      </p:tavLst>
                                    </p:anim>
                                    <p:anim calcmode="lin" valueType="num">
                                      <p:cBhvr>
                                        <p:cTn id="169" dur="500" fill="hold"/>
                                        <p:tgtEl>
                                          <p:spTgt spid="67604"/>
                                        </p:tgtEl>
                                        <p:attrNameLst>
                                          <p:attrName>ppt_x</p:attrName>
                                        </p:attrNameLst>
                                      </p:cBhvr>
                                      <p:tavLst>
                                        <p:tav tm="0">
                                          <p:val>
                                            <p:strVal val="#ppt_x-.3"/>
                                          </p:val>
                                        </p:tav>
                                        <p:tav tm="50000">
                                          <p:val>
                                            <p:strVal val="#ppt_x"/>
                                          </p:val>
                                        </p:tav>
                                        <p:tav tm="100000">
                                          <p:val>
                                            <p:strVal val="#ppt_x"/>
                                          </p:val>
                                        </p:tav>
                                      </p:tavLst>
                                    </p:anim>
                                    <p:anim calcmode="lin" valueType="num">
                                      <p:cBhvr>
                                        <p:cTn id="170" dur="500" fill="hold"/>
                                        <p:tgtEl>
                                          <p:spTgt spid="67604"/>
                                        </p:tgtEl>
                                        <p:attrNameLst>
                                          <p:attrName>ppt_y</p:attrName>
                                        </p:attrNameLst>
                                      </p:cBhvr>
                                      <p:tavLst>
                                        <p:tav tm="0">
                                          <p:val>
                                            <p:strVal val="#ppt_y"/>
                                          </p:val>
                                        </p:tav>
                                        <p:tav tm="100000">
                                          <p:val>
                                            <p:strVal val="#ppt_y"/>
                                          </p:val>
                                        </p:tav>
                                      </p:tavLst>
                                    </p:anim>
                                  </p:childTnLst>
                                </p:cTn>
                              </p:par>
                              <p:par>
                                <p:cTn id="171" presetID="39" presetClass="entr" presetSubtype="0" accel="100000" fill="hold" grpId="0" nodeType="withEffect">
                                  <p:stCondLst>
                                    <p:cond delay="0"/>
                                  </p:stCondLst>
                                  <p:childTnLst>
                                    <p:set>
                                      <p:cBhvr>
                                        <p:cTn id="172" dur="1" fill="hold">
                                          <p:stCondLst>
                                            <p:cond delay="0"/>
                                          </p:stCondLst>
                                        </p:cTn>
                                        <p:tgtEl>
                                          <p:spTgt spid="164887"/>
                                        </p:tgtEl>
                                        <p:attrNameLst>
                                          <p:attrName>style.visibility</p:attrName>
                                        </p:attrNameLst>
                                      </p:cBhvr>
                                      <p:to>
                                        <p:strVal val="visible"/>
                                      </p:to>
                                    </p:set>
                                    <p:anim calcmode="lin" valueType="num">
                                      <p:cBhvr>
                                        <p:cTn id="173" dur="500" fill="hold"/>
                                        <p:tgtEl>
                                          <p:spTgt spid="164887"/>
                                        </p:tgtEl>
                                        <p:attrNameLst>
                                          <p:attrName>ppt_h</p:attrName>
                                        </p:attrNameLst>
                                      </p:cBhvr>
                                      <p:tavLst>
                                        <p:tav tm="0">
                                          <p:val>
                                            <p:strVal val="#ppt_h/20"/>
                                          </p:val>
                                        </p:tav>
                                        <p:tav tm="50000">
                                          <p:val>
                                            <p:strVal val="#ppt_h/20"/>
                                          </p:val>
                                        </p:tav>
                                        <p:tav tm="100000">
                                          <p:val>
                                            <p:strVal val="#ppt_h"/>
                                          </p:val>
                                        </p:tav>
                                      </p:tavLst>
                                    </p:anim>
                                    <p:anim calcmode="lin" valueType="num">
                                      <p:cBhvr>
                                        <p:cTn id="174" dur="500" fill="hold"/>
                                        <p:tgtEl>
                                          <p:spTgt spid="164887"/>
                                        </p:tgtEl>
                                        <p:attrNameLst>
                                          <p:attrName>ppt_w</p:attrName>
                                        </p:attrNameLst>
                                      </p:cBhvr>
                                      <p:tavLst>
                                        <p:tav tm="0">
                                          <p:val>
                                            <p:strVal val="#ppt_w+.3"/>
                                          </p:val>
                                        </p:tav>
                                        <p:tav tm="50000">
                                          <p:val>
                                            <p:strVal val="#ppt_w+.3"/>
                                          </p:val>
                                        </p:tav>
                                        <p:tav tm="100000">
                                          <p:val>
                                            <p:strVal val="#ppt_w"/>
                                          </p:val>
                                        </p:tav>
                                      </p:tavLst>
                                    </p:anim>
                                    <p:anim calcmode="lin" valueType="num">
                                      <p:cBhvr>
                                        <p:cTn id="175" dur="500" fill="hold"/>
                                        <p:tgtEl>
                                          <p:spTgt spid="164887"/>
                                        </p:tgtEl>
                                        <p:attrNameLst>
                                          <p:attrName>ppt_x</p:attrName>
                                        </p:attrNameLst>
                                      </p:cBhvr>
                                      <p:tavLst>
                                        <p:tav tm="0">
                                          <p:val>
                                            <p:strVal val="#ppt_x-.3"/>
                                          </p:val>
                                        </p:tav>
                                        <p:tav tm="50000">
                                          <p:val>
                                            <p:strVal val="#ppt_x"/>
                                          </p:val>
                                        </p:tav>
                                        <p:tav tm="100000">
                                          <p:val>
                                            <p:strVal val="#ppt_x"/>
                                          </p:val>
                                        </p:tav>
                                      </p:tavLst>
                                    </p:anim>
                                    <p:anim calcmode="lin" valueType="num">
                                      <p:cBhvr>
                                        <p:cTn id="176" dur="500" fill="hold"/>
                                        <p:tgtEl>
                                          <p:spTgt spid="164887"/>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15" presetClass="entr" presetSubtype="0" fill="hold" nodeType="clickEffect">
                                  <p:stCondLst>
                                    <p:cond delay="0"/>
                                  </p:stCondLst>
                                  <p:childTnLst>
                                    <p:set>
                                      <p:cBhvr>
                                        <p:cTn id="180" dur="1" fill="hold">
                                          <p:stCondLst>
                                            <p:cond delay="0"/>
                                          </p:stCondLst>
                                        </p:cTn>
                                        <p:tgtEl>
                                          <p:spTgt spid="164894"/>
                                        </p:tgtEl>
                                        <p:attrNameLst>
                                          <p:attrName>style.visibility</p:attrName>
                                        </p:attrNameLst>
                                      </p:cBhvr>
                                      <p:to>
                                        <p:strVal val="visible"/>
                                      </p:to>
                                    </p:set>
                                    <p:anim calcmode="lin" valueType="num">
                                      <p:cBhvr>
                                        <p:cTn id="181" dur="1000" fill="hold"/>
                                        <p:tgtEl>
                                          <p:spTgt spid="164894"/>
                                        </p:tgtEl>
                                        <p:attrNameLst>
                                          <p:attrName>ppt_w</p:attrName>
                                        </p:attrNameLst>
                                      </p:cBhvr>
                                      <p:tavLst>
                                        <p:tav tm="0">
                                          <p:val>
                                            <p:fltVal val="0.000000"/>
                                          </p:val>
                                        </p:tav>
                                        <p:tav tm="100000">
                                          <p:val>
                                            <p:strVal val="#ppt_w"/>
                                          </p:val>
                                        </p:tav>
                                      </p:tavLst>
                                    </p:anim>
                                    <p:anim calcmode="lin" valueType="num">
                                      <p:cBhvr>
                                        <p:cTn id="182" dur="1000" fill="hold"/>
                                        <p:tgtEl>
                                          <p:spTgt spid="164894"/>
                                        </p:tgtEl>
                                        <p:attrNameLst>
                                          <p:attrName>ppt_h</p:attrName>
                                        </p:attrNameLst>
                                      </p:cBhvr>
                                      <p:tavLst>
                                        <p:tav tm="0">
                                          <p:val>
                                            <p:fltVal val="0.000000"/>
                                          </p:val>
                                        </p:tav>
                                        <p:tav tm="100000">
                                          <p:val>
                                            <p:strVal val="#ppt_h"/>
                                          </p:val>
                                        </p:tav>
                                      </p:tavLst>
                                    </p:anim>
                                    <p:anim calcmode="lin" valueType="num">
                                      <p:cBhvr>
                                        <p:cTn id="183" dur="1000" fill="hold"/>
                                        <p:tgtEl>
                                          <p:spTgt spid="164894"/>
                                        </p:tgtEl>
                                        <p:attrNameLst>
                                          <p:attrName>ppt_x</p:attrName>
                                        </p:attrNameLst>
                                      </p:cBhvr>
                                      <p:tavLst>
                                        <p:tav tm="0" fmla="#ppt_x+(cos(-2*pi*(1-$))*-#ppt_x-sin(-2*pi*(1-$))*(1-#ppt_y))*(1-$)">
                                          <p:val>
                                            <p:fltVal val="0.000000"/>
                                          </p:val>
                                        </p:tav>
                                        <p:tav tm="100000">
                                          <p:val>
                                            <p:fltVal val="1.000000"/>
                                          </p:val>
                                        </p:tav>
                                      </p:tavLst>
                                    </p:anim>
                                    <p:anim calcmode="lin" valueType="num">
                                      <p:cBhvr>
                                        <p:cTn id="184" dur="1000" fill="hold"/>
                                        <p:tgtEl>
                                          <p:spTgt spid="164894"/>
                                        </p:tgtEl>
                                        <p:attrNameLst>
                                          <p:attrName>ppt_y</p:attrName>
                                        </p:attrNameLst>
                                      </p:cBhvr>
                                      <p:tavLst>
                                        <p:tav tm="0" fmla="#ppt_y+(sin(-2*pi*(1-$))*-#ppt_x+cos(-2*pi*(1-$))*(1-#ppt_y))*(1-$)">
                                          <p:val>
                                            <p:fltVal val="0.000000"/>
                                          </p:val>
                                        </p:tav>
                                        <p:tav tm="100000">
                                          <p:val>
                                            <p:fltVal val="1.000000"/>
                                          </p:val>
                                        </p:tav>
                                      </p:tavLst>
                                    </p:anim>
                                  </p:childTnLst>
                                </p:cTn>
                              </p:par>
                              <p:par>
                                <p:cTn id="185" presetID="15" presetClass="entr" presetSubtype="0" fill="hold" nodeType="withEffect">
                                  <p:stCondLst>
                                    <p:cond delay="0"/>
                                  </p:stCondLst>
                                  <p:childTnLst>
                                    <p:set>
                                      <p:cBhvr>
                                        <p:cTn id="186" dur="1" fill="hold">
                                          <p:stCondLst>
                                            <p:cond delay="0"/>
                                          </p:stCondLst>
                                        </p:cTn>
                                        <p:tgtEl>
                                          <p:spTgt spid="164895"/>
                                        </p:tgtEl>
                                        <p:attrNameLst>
                                          <p:attrName>style.visibility</p:attrName>
                                        </p:attrNameLst>
                                      </p:cBhvr>
                                      <p:to>
                                        <p:strVal val="visible"/>
                                      </p:to>
                                    </p:set>
                                    <p:anim calcmode="lin" valueType="num">
                                      <p:cBhvr>
                                        <p:cTn id="187" dur="1000" fill="hold"/>
                                        <p:tgtEl>
                                          <p:spTgt spid="164895"/>
                                        </p:tgtEl>
                                        <p:attrNameLst>
                                          <p:attrName>ppt_w</p:attrName>
                                        </p:attrNameLst>
                                      </p:cBhvr>
                                      <p:tavLst>
                                        <p:tav tm="0">
                                          <p:val>
                                            <p:fltVal val="0.000000"/>
                                          </p:val>
                                        </p:tav>
                                        <p:tav tm="100000">
                                          <p:val>
                                            <p:strVal val="#ppt_w"/>
                                          </p:val>
                                        </p:tav>
                                      </p:tavLst>
                                    </p:anim>
                                    <p:anim calcmode="lin" valueType="num">
                                      <p:cBhvr>
                                        <p:cTn id="188" dur="1000" fill="hold"/>
                                        <p:tgtEl>
                                          <p:spTgt spid="164895"/>
                                        </p:tgtEl>
                                        <p:attrNameLst>
                                          <p:attrName>ppt_h</p:attrName>
                                        </p:attrNameLst>
                                      </p:cBhvr>
                                      <p:tavLst>
                                        <p:tav tm="0">
                                          <p:val>
                                            <p:fltVal val="0.000000"/>
                                          </p:val>
                                        </p:tav>
                                        <p:tav tm="100000">
                                          <p:val>
                                            <p:strVal val="#ppt_h"/>
                                          </p:val>
                                        </p:tav>
                                      </p:tavLst>
                                    </p:anim>
                                    <p:anim calcmode="lin" valueType="num">
                                      <p:cBhvr>
                                        <p:cTn id="189" dur="1000" fill="hold"/>
                                        <p:tgtEl>
                                          <p:spTgt spid="164895"/>
                                        </p:tgtEl>
                                        <p:attrNameLst>
                                          <p:attrName>ppt_x</p:attrName>
                                        </p:attrNameLst>
                                      </p:cBhvr>
                                      <p:tavLst>
                                        <p:tav tm="0" fmla="#ppt_x+(cos(-2*pi*(1-$))*-#ppt_x-sin(-2*pi*(1-$))*(1-#ppt_y))*(1-$)">
                                          <p:val>
                                            <p:fltVal val="0.000000"/>
                                          </p:val>
                                        </p:tav>
                                        <p:tav tm="100000">
                                          <p:val>
                                            <p:fltVal val="1.000000"/>
                                          </p:val>
                                        </p:tav>
                                      </p:tavLst>
                                    </p:anim>
                                    <p:anim calcmode="lin" valueType="num">
                                      <p:cBhvr>
                                        <p:cTn id="190" dur="1000" fill="hold"/>
                                        <p:tgtEl>
                                          <p:spTgt spid="164895"/>
                                        </p:tgtEl>
                                        <p:attrNameLst>
                                          <p:attrName>ppt_y</p:attrName>
                                        </p:attrNameLst>
                                      </p:cBhvr>
                                      <p:tavLst>
                                        <p:tav tm="0" fmla="#ppt_y+(sin(-2*pi*(1-$))*-#ppt_x+cos(-2*pi*(1-$))*(1-#ppt_y))*(1-$)">
                                          <p:val>
                                            <p:fltVal val="0.000000"/>
                                          </p:val>
                                        </p:tav>
                                        <p:tav tm="100000">
                                          <p:val>
                                            <p:fltVal val="1.000000"/>
                                          </p:val>
                                        </p:tav>
                                      </p:tavLst>
                                    </p:anim>
                                  </p:childTnLst>
                                </p:cTn>
                              </p:par>
                              <p:par>
                                <p:cTn id="191" presetID="15" presetClass="entr" presetSubtype="0" fill="hold" grpId="0" nodeType="withEffect">
                                  <p:stCondLst>
                                    <p:cond delay="0"/>
                                  </p:stCondLst>
                                  <p:childTnLst>
                                    <p:set>
                                      <p:cBhvr>
                                        <p:cTn id="192" dur="1" fill="hold">
                                          <p:stCondLst>
                                            <p:cond delay="0"/>
                                          </p:stCondLst>
                                        </p:cTn>
                                        <p:tgtEl>
                                          <p:spTgt spid="164896"/>
                                        </p:tgtEl>
                                        <p:attrNameLst>
                                          <p:attrName>style.visibility</p:attrName>
                                        </p:attrNameLst>
                                      </p:cBhvr>
                                      <p:to>
                                        <p:strVal val="visible"/>
                                      </p:to>
                                    </p:set>
                                    <p:anim calcmode="lin" valueType="num">
                                      <p:cBhvr>
                                        <p:cTn id="193" dur="1000" fill="hold"/>
                                        <p:tgtEl>
                                          <p:spTgt spid="164896"/>
                                        </p:tgtEl>
                                        <p:attrNameLst>
                                          <p:attrName>ppt_w</p:attrName>
                                        </p:attrNameLst>
                                      </p:cBhvr>
                                      <p:tavLst>
                                        <p:tav tm="0">
                                          <p:val>
                                            <p:fltVal val="0.000000"/>
                                          </p:val>
                                        </p:tav>
                                        <p:tav tm="100000">
                                          <p:val>
                                            <p:strVal val="#ppt_w"/>
                                          </p:val>
                                        </p:tav>
                                      </p:tavLst>
                                    </p:anim>
                                    <p:anim calcmode="lin" valueType="num">
                                      <p:cBhvr>
                                        <p:cTn id="194" dur="1000" fill="hold"/>
                                        <p:tgtEl>
                                          <p:spTgt spid="164896"/>
                                        </p:tgtEl>
                                        <p:attrNameLst>
                                          <p:attrName>ppt_h</p:attrName>
                                        </p:attrNameLst>
                                      </p:cBhvr>
                                      <p:tavLst>
                                        <p:tav tm="0">
                                          <p:val>
                                            <p:fltVal val="0.000000"/>
                                          </p:val>
                                        </p:tav>
                                        <p:tav tm="100000">
                                          <p:val>
                                            <p:strVal val="#ppt_h"/>
                                          </p:val>
                                        </p:tav>
                                      </p:tavLst>
                                    </p:anim>
                                    <p:anim calcmode="lin" valueType="num">
                                      <p:cBhvr>
                                        <p:cTn id="195" dur="1000" fill="hold"/>
                                        <p:tgtEl>
                                          <p:spTgt spid="164896"/>
                                        </p:tgtEl>
                                        <p:attrNameLst>
                                          <p:attrName>ppt_x</p:attrName>
                                        </p:attrNameLst>
                                      </p:cBhvr>
                                      <p:tavLst>
                                        <p:tav tm="0" fmla="#ppt_x+(cos(-2*pi*(1-$))*-#ppt_x-sin(-2*pi*(1-$))*(1-#ppt_y))*(1-$)">
                                          <p:val>
                                            <p:fltVal val="0.000000"/>
                                          </p:val>
                                        </p:tav>
                                        <p:tav tm="100000">
                                          <p:val>
                                            <p:fltVal val="1.000000"/>
                                          </p:val>
                                        </p:tav>
                                      </p:tavLst>
                                    </p:anim>
                                    <p:anim calcmode="lin" valueType="num">
                                      <p:cBhvr>
                                        <p:cTn id="196" dur="1000" fill="hold"/>
                                        <p:tgtEl>
                                          <p:spTgt spid="164896"/>
                                        </p:tgtEl>
                                        <p:attrNameLst>
                                          <p:attrName>ppt_y</p:attrName>
                                        </p:attrNameLst>
                                      </p:cBhvr>
                                      <p:tavLst>
                                        <p:tav tm="0" fmla="#ppt_y+(sin(-2*pi*(1-$))*-#ppt_x+cos(-2*pi*(1-$))*(1-#ppt_y))*(1-$)">
                                          <p:val>
                                            <p:fltVal val="0.000000"/>
                                          </p:val>
                                        </p:tav>
                                        <p:tav tm="100000">
                                          <p:val>
                                            <p:fltVal val="1.000000"/>
                                          </p:val>
                                        </p:tav>
                                      </p:tavLst>
                                    </p:anim>
                                  </p:childTnLst>
                                </p:cTn>
                              </p:par>
                              <p:par>
                                <p:cTn id="197" presetID="15" presetClass="entr" presetSubtype="0" fill="hold" grpId="0" nodeType="withEffect">
                                  <p:stCondLst>
                                    <p:cond delay="0"/>
                                  </p:stCondLst>
                                  <p:childTnLst>
                                    <p:set>
                                      <p:cBhvr>
                                        <p:cTn id="198" dur="1" fill="hold">
                                          <p:stCondLst>
                                            <p:cond delay="0"/>
                                          </p:stCondLst>
                                        </p:cTn>
                                        <p:tgtEl>
                                          <p:spTgt spid="164897"/>
                                        </p:tgtEl>
                                        <p:attrNameLst>
                                          <p:attrName>style.visibility</p:attrName>
                                        </p:attrNameLst>
                                      </p:cBhvr>
                                      <p:to>
                                        <p:strVal val="visible"/>
                                      </p:to>
                                    </p:set>
                                    <p:anim calcmode="lin" valueType="num">
                                      <p:cBhvr>
                                        <p:cTn id="199" dur="1000" fill="hold"/>
                                        <p:tgtEl>
                                          <p:spTgt spid="164897"/>
                                        </p:tgtEl>
                                        <p:attrNameLst>
                                          <p:attrName>ppt_w</p:attrName>
                                        </p:attrNameLst>
                                      </p:cBhvr>
                                      <p:tavLst>
                                        <p:tav tm="0">
                                          <p:val>
                                            <p:fltVal val="0.000000"/>
                                          </p:val>
                                        </p:tav>
                                        <p:tav tm="100000">
                                          <p:val>
                                            <p:strVal val="#ppt_w"/>
                                          </p:val>
                                        </p:tav>
                                      </p:tavLst>
                                    </p:anim>
                                    <p:anim calcmode="lin" valueType="num">
                                      <p:cBhvr>
                                        <p:cTn id="200" dur="1000" fill="hold"/>
                                        <p:tgtEl>
                                          <p:spTgt spid="164897"/>
                                        </p:tgtEl>
                                        <p:attrNameLst>
                                          <p:attrName>ppt_h</p:attrName>
                                        </p:attrNameLst>
                                      </p:cBhvr>
                                      <p:tavLst>
                                        <p:tav tm="0">
                                          <p:val>
                                            <p:fltVal val="0.000000"/>
                                          </p:val>
                                        </p:tav>
                                        <p:tav tm="100000">
                                          <p:val>
                                            <p:strVal val="#ppt_h"/>
                                          </p:val>
                                        </p:tav>
                                      </p:tavLst>
                                    </p:anim>
                                    <p:anim calcmode="lin" valueType="num">
                                      <p:cBhvr>
                                        <p:cTn id="201" dur="1000" fill="hold"/>
                                        <p:tgtEl>
                                          <p:spTgt spid="164897"/>
                                        </p:tgtEl>
                                        <p:attrNameLst>
                                          <p:attrName>ppt_x</p:attrName>
                                        </p:attrNameLst>
                                      </p:cBhvr>
                                      <p:tavLst>
                                        <p:tav tm="0" fmla="#ppt_x+(cos(-2*pi*(1-$))*-#ppt_x-sin(-2*pi*(1-$))*(1-#ppt_y))*(1-$)">
                                          <p:val>
                                            <p:fltVal val="0.000000"/>
                                          </p:val>
                                        </p:tav>
                                        <p:tav tm="100000">
                                          <p:val>
                                            <p:fltVal val="1.000000"/>
                                          </p:val>
                                        </p:tav>
                                      </p:tavLst>
                                    </p:anim>
                                    <p:anim calcmode="lin" valueType="num">
                                      <p:cBhvr>
                                        <p:cTn id="202" dur="1000" fill="hold"/>
                                        <p:tgtEl>
                                          <p:spTgt spid="164897"/>
                                        </p:tgtEl>
                                        <p:attrNameLst>
                                          <p:attrName>ppt_y</p:attrName>
                                        </p:attrNameLst>
                                      </p:cBhvr>
                                      <p:tavLst>
                                        <p:tav tm="0" fmla="#ppt_y+(sin(-2*pi*(1-$))*-#ppt_x+cos(-2*pi*(1-$))*(1-#ppt_y))*(1-$)">
                                          <p:val>
                                            <p:fltVal val="0.000000"/>
                                          </p:val>
                                        </p:tav>
                                        <p:tav tm="100000">
                                          <p:val>
                                            <p:fltVal val="1.000000"/>
                                          </p:val>
                                        </p:tav>
                                      </p:tavLst>
                                    </p:anim>
                                  </p:childTnLst>
                                </p:cTn>
                              </p:par>
                              <p:par>
                                <p:cTn id="203" presetID="15" presetClass="entr" presetSubtype="0" fill="hold" grpId="0" nodeType="withEffect">
                                  <p:stCondLst>
                                    <p:cond delay="0"/>
                                  </p:stCondLst>
                                  <p:childTnLst>
                                    <p:set>
                                      <p:cBhvr>
                                        <p:cTn id="204" dur="1" fill="hold">
                                          <p:stCondLst>
                                            <p:cond delay="0"/>
                                          </p:stCondLst>
                                        </p:cTn>
                                        <p:tgtEl>
                                          <p:spTgt spid="164898"/>
                                        </p:tgtEl>
                                        <p:attrNameLst>
                                          <p:attrName>style.visibility</p:attrName>
                                        </p:attrNameLst>
                                      </p:cBhvr>
                                      <p:to>
                                        <p:strVal val="visible"/>
                                      </p:to>
                                    </p:set>
                                    <p:anim calcmode="lin" valueType="num">
                                      <p:cBhvr>
                                        <p:cTn id="205" dur="1000" fill="hold"/>
                                        <p:tgtEl>
                                          <p:spTgt spid="164898"/>
                                        </p:tgtEl>
                                        <p:attrNameLst>
                                          <p:attrName>ppt_w</p:attrName>
                                        </p:attrNameLst>
                                      </p:cBhvr>
                                      <p:tavLst>
                                        <p:tav tm="0">
                                          <p:val>
                                            <p:fltVal val="0.000000"/>
                                          </p:val>
                                        </p:tav>
                                        <p:tav tm="100000">
                                          <p:val>
                                            <p:strVal val="#ppt_w"/>
                                          </p:val>
                                        </p:tav>
                                      </p:tavLst>
                                    </p:anim>
                                    <p:anim calcmode="lin" valueType="num">
                                      <p:cBhvr>
                                        <p:cTn id="206" dur="1000" fill="hold"/>
                                        <p:tgtEl>
                                          <p:spTgt spid="164898"/>
                                        </p:tgtEl>
                                        <p:attrNameLst>
                                          <p:attrName>ppt_h</p:attrName>
                                        </p:attrNameLst>
                                      </p:cBhvr>
                                      <p:tavLst>
                                        <p:tav tm="0">
                                          <p:val>
                                            <p:fltVal val="0.000000"/>
                                          </p:val>
                                        </p:tav>
                                        <p:tav tm="100000">
                                          <p:val>
                                            <p:strVal val="#ppt_h"/>
                                          </p:val>
                                        </p:tav>
                                      </p:tavLst>
                                    </p:anim>
                                    <p:anim calcmode="lin" valueType="num">
                                      <p:cBhvr>
                                        <p:cTn id="207" dur="1000" fill="hold"/>
                                        <p:tgtEl>
                                          <p:spTgt spid="164898"/>
                                        </p:tgtEl>
                                        <p:attrNameLst>
                                          <p:attrName>ppt_x</p:attrName>
                                        </p:attrNameLst>
                                      </p:cBhvr>
                                      <p:tavLst>
                                        <p:tav tm="0" fmla="#ppt_x+(cos(-2*pi*(1-$))*-#ppt_x-sin(-2*pi*(1-$))*(1-#ppt_y))*(1-$)">
                                          <p:val>
                                            <p:fltVal val="0.000000"/>
                                          </p:val>
                                        </p:tav>
                                        <p:tav tm="100000">
                                          <p:val>
                                            <p:fltVal val="1.000000"/>
                                          </p:val>
                                        </p:tav>
                                      </p:tavLst>
                                    </p:anim>
                                    <p:anim calcmode="lin" valueType="num">
                                      <p:cBhvr>
                                        <p:cTn id="208" dur="1000" fill="hold"/>
                                        <p:tgtEl>
                                          <p:spTgt spid="164898"/>
                                        </p:tgtEl>
                                        <p:attrNameLst>
                                          <p:attrName>ppt_y</p:attrName>
                                        </p:attrNameLst>
                                      </p:cBhvr>
                                      <p:tavLst>
                                        <p:tav tm="0" fmla="#ppt_y+(sin(-2*pi*(1-$))*-#ppt_x+cos(-2*pi*(1-$))*(1-#ppt_y))*(1-$)">
                                          <p:val>
                                            <p:fltVal val="0.000000"/>
                                          </p:val>
                                        </p:tav>
                                        <p:tav tm="100000">
                                          <p:val>
                                            <p:fltVal val="1.000000"/>
                                          </p:val>
                                        </p:tav>
                                      </p:tavLst>
                                    </p:anim>
                                  </p:childTnLst>
                                </p:cTn>
                              </p:par>
                              <p:par>
                                <p:cTn id="209" presetID="15" presetClass="entr" presetSubtype="0" fill="hold" grpId="0" nodeType="withEffect">
                                  <p:stCondLst>
                                    <p:cond delay="0"/>
                                  </p:stCondLst>
                                  <p:childTnLst>
                                    <p:set>
                                      <p:cBhvr>
                                        <p:cTn id="210" dur="1" fill="hold">
                                          <p:stCondLst>
                                            <p:cond delay="0"/>
                                          </p:stCondLst>
                                        </p:cTn>
                                        <p:tgtEl>
                                          <p:spTgt spid="164899"/>
                                        </p:tgtEl>
                                        <p:attrNameLst>
                                          <p:attrName>style.visibility</p:attrName>
                                        </p:attrNameLst>
                                      </p:cBhvr>
                                      <p:to>
                                        <p:strVal val="visible"/>
                                      </p:to>
                                    </p:set>
                                    <p:anim calcmode="lin" valueType="num">
                                      <p:cBhvr>
                                        <p:cTn id="211" dur="1000" fill="hold"/>
                                        <p:tgtEl>
                                          <p:spTgt spid="164899"/>
                                        </p:tgtEl>
                                        <p:attrNameLst>
                                          <p:attrName>ppt_w</p:attrName>
                                        </p:attrNameLst>
                                      </p:cBhvr>
                                      <p:tavLst>
                                        <p:tav tm="0">
                                          <p:val>
                                            <p:fltVal val="0.000000"/>
                                          </p:val>
                                        </p:tav>
                                        <p:tav tm="100000">
                                          <p:val>
                                            <p:strVal val="#ppt_w"/>
                                          </p:val>
                                        </p:tav>
                                      </p:tavLst>
                                    </p:anim>
                                    <p:anim calcmode="lin" valueType="num">
                                      <p:cBhvr>
                                        <p:cTn id="212" dur="1000" fill="hold"/>
                                        <p:tgtEl>
                                          <p:spTgt spid="164899"/>
                                        </p:tgtEl>
                                        <p:attrNameLst>
                                          <p:attrName>ppt_h</p:attrName>
                                        </p:attrNameLst>
                                      </p:cBhvr>
                                      <p:tavLst>
                                        <p:tav tm="0">
                                          <p:val>
                                            <p:fltVal val="0.000000"/>
                                          </p:val>
                                        </p:tav>
                                        <p:tav tm="100000">
                                          <p:val>
                                            <p:strVal val="#ppt_h"/>
                                          </p:val>
                                        </p:tav>
                                      </p:tavLst>
                                    </p:anim>
                                    <p:anim calcmode="lin" valueType="num">
                                      <p:cBhvr>
                                        <p:cTn id="213" dur="1000" fill="hold"/>
                                        <p:tgtEl>
                                          <p:spTgt spid="164899"/>
                                        </p:tgtEl>
                                        <p:attrNameLst>
                                          <p:attrName>ppt_x</p:attrName>
                                        </p:attrNameLst>
                                      </p:cBhvr>
                                      <p:tavLst>
                                        <p:tav tm="0" fmla="#ppt_x+(cos(-2*pi*(1-$))*-#ppt_x-sin(-2*pi*(1-$))*(1-#ppt_y))*(1-$)">
                                          <p:val>
                                            <p:fltVal val="0.000000"/>
                                          </p:val>
                                        </p:tav>
                                        <p:tav tm="100000">
                                          <p:val>
                                            <p:fltVal val="1.000000"/>
                                          </p:val>
                                        </p:tav>
                                      </p:tavLst>
                                    </p:anim>
                                    <p:anim calcmode="lin" valueType="num">
                                      <p:cBhvr>
                                        <p:cTn id="214" dur="1000" fill="hold"/>
                                        <p:tgtEl>
                                          <p:spTgt spid="164899"/>
                                        </p:tgtEl>
                                        <p:attrNameLst>
                                          <p:attrName>ppt_y</p:attrName>
                                        </p:attrNameLst>
                                      </p:cBhvr>
                                      <p:tavLst>
                                        <p:tav tm="0" fmla="#ppt_y+(sin(-2*pi*(1-$))*-#ppt_x+cos(-2*pi*(1-$))*(1-#ppt_y))*(1-$)">
                                          <p:val>
                                            <p:fltVal val="0.000000"/>
                                          </p:val>
                                        </p:tav>
                                        <p:tav tm="100000">
                                          <p:val>
                                            <p:fltVal val="1.000000"/>
                                          </p:val>
                                        </p:tav>
                                      </p:tavLst>
                                    </p:anim>
                                  </p:childTnLst>
                                </p:cTn>
                              </p:par>
                              <p:par>
                                <p:cTn id="215" presetID="15" presetClass="entr" presetSubtype="0" fill="hold" grpId="0" nodeType="withEffect">
                                  <p:stCondLst>
                                    <p:cond delay="0"/>
                                  </p:stCondLst>
                                  <p:childTnLst>
                                    <p:set>
                                      <p:cBhvr>
                                        <p:cTn id="216" dur="1" fill="hold">
                                          <p:stCondLst>
                                            <p:cond delay="0"/>
                                          </p:stCondLst>
                                        </p:cTn>
                                        <p:tgtEl>
                                          <p:spTgt spid="164900"/>
                                        </p:tgtEl>
                                        <p:attrNameLst>
                                          <p:attrName>style.visibility</p:attrName>
                                        </p:attrNameLst>
                                      </p:cBhvr>
                                      <p:to>
                                        <p:strVal val="visible"/>
                                      </p:to>
                                    </p:set>
                                    <p:anim calcmode="lin" valueType="num">
                                      <p:cBhvr>
                                        <p:cTn id="217" dur="1000" fill="hold"/>
                                        <p:tgtEl>
                                          <p:spTgt spid="164900"/>
                                        </p:tgtEl>
                                        <p:attrNameLst>
                                          <p:attrName>ppt_w</p:attrName>
                                        </p:attrNameLst>
                                      </p:cBhvr>
                                      <p:tavLst>
                                        <p:tav tm="0">
                                          <p:val>
                                            <p:fltVal val="0.000000"/>
                                          </p:val>
                                        </p:tav>
                                        <p:tav tm="100000">
                                          <p:val>
                                            <p:strVal val="#ppt_w"/>
                                          </p:val>
                                        </p:tav>
                                      </p:tavLst>
                                    </p:anim>
                                    <p:anim calcmode="lin" valueType="num">
                                      <p:cBhvr>
                                        <p:cTn id="218" dur="1000" fill="hold"/>
                                        <p:tgtEl>
                                          <p:spTgt spid="164900"/>
                                        </p:tgtEl>
                                        <p:attrNameLst>
                                          <p:attrName>ppt_h</p:attrName>
                                        </p:attrNameLst>
                                      </p:cBhvr>
                                      <p:tavLst>
                                        <p:tav tm="0">
                                          <p:val>
                                            <p:fltVal val="0.000000"/>
                                          </p:val>
                                        </p:tav>
                                        <p:tav tm="100000">
                                          <p:val>
                                            <p:strVal val="#ppt_h"/>
                                          </p:val>
                                        </p:tav>
                                      </p:tavLst>
                                    </p:anim>
                                    <p:anim calcmode="lin" valueType="num">
                                      <p:cBhvr>
                                        <p:cTn id="219" dur="1000" fill="hold"/>
                                        <p:tgtEl>
                                          <p:spTgt spid="164900"/>
                                        </p:tgtEl>
                                        <p:attrNameLst>
                                          <p:attrName>ppt_x</p:attrName>
                                        </p:attrNameLst>
                                      </p:cBhvr>
                                      <p:tavLst>
                                        <p:tav tm="0" fmla="#ppt_x+(cos(-2*pi*(1-$))*-#ppt_x-sin(-2*pi*(1-$))*(1-#ppt_y))*(1-$)">
                                          <p:val>
                                            <p:fltVal val="0.000000"/>
                                          </p:val>
                                        </p:tav>
                                        <p:tav tm="100000">
                                          <p:val>
                                            <p:fltVal val="1.000000"/>
                                          </p:val>
                                        </p:tav>
                                      </p:tavLst>
                                    </p:anim>
                                    <p:anim calcmode="lin" valueType="num">
                                      <p:cBhvr>
                                        <p:cTn id="220" dur="1000" fill="hold"/>
                                        <p:tgtEl>
                                          <p:spTgt spid="164900"/>
                                        </p:tgtEl>
                                        <p:attrNameLst>
                                          <p:attrName>ppt_y</p:attrName>
                                        </p:attrNameLst>
                                      </p:cBhvr>
                                      <p:tavLst>
                                        <p:tav tm="0" fmla="#ppt_y+(sin(-2*pi*(1-$))*-#ppt_x+cos(-2*pi*(1-$))*(1-#ppt_y))*(1-$)">
                                          <p:val>
                                            <p:fltVal val="0.000000"/>
                                          </p:val>
                                        </p:tav>
                                        <p:tav tm="100000">
                                          <p:val>
                                            <p:fltVal val="1.000000"/>
                                          </p:val>
                                        </p:tav>
                                      </p:tavLst>
                                    </p:anim>
                                  </p:childTnLst>
                                </p:cTn>
                              </p:par>
                              <p:par>
                                <p:cTn id="221" presetID="15" presetClass="entr" presetSubtype="0" fill="hold" grpId="0" nodeType="withEffect">
                                  <p:stCondLst>
                                    <p:cond delay="0"/>
                                  </p:stCondLst>
                                  <p:childTnLst>
                                    <p:set>
                                      <p:cBhvr>
                                        <p:cTn id="222" dur="1" fill="hold">
                                          <p:stCondLst>
                                            <p:cond delay="0"/>
                                          </p:stCondLst>
                                        </p:cTn>
                                        <p:tgtEl>
                                          <p:spTgt spid="164901"/>
                                        </p:tgtEl>
                                        <p:attrNameLst>
                                          <p:attrName>style.visibility</p:attrName>
                                        </p:attrNameLst>
                                      </p:cBhvr>
                                      <p:to>
                                        <p:strVal val="visible"/>
                                      </p:to>
                                    </p:set>
                                    <p:anim calcmode="lin" valueType="num">
                                      <p:cBhvr>
                                        <p:cTn id="223" dur="1000" fill="hold"/>
                                        <p:tgtEl>
                                          <p:spTgt spid="164901"/>
                                        </p:tgtEl>
                                        <p:attrNameLst>
                                          <p:attrName>ppt_w</p:attrName>
                                        </p:attrNameLst>
                                      </p:cBhvr>
                                      <p:tavLst>
                                        <p:tav tm="0">
                                          <p:val>
                                            <p:fltVal val="0.000000"/>
                                          </p:val>
                                        </p:tav>
                                        <p:tav tm="100000">
                                          <p:val>
                                            <p:strVal val="#ppt_w"/>
                                          </p:val>
                                        </p:tav>
                                      </p:tavLst>
                                    </p:anim>
                                    <p:anim calcmode="lin" valueType="num">
                                      <p:cBhvr>
                                        <p:cTn id="224" dur="1000" fill="hold"/>
                                        <p:tgtEl>
                                          <p:spTgt spid="164901"/>
                                        </p:tgtEl>
                                        <p:attrNameLst>
                                          <p:attrName>ppt_h</p:attrName>
                                        </p:attrNameLst>
                                      </p:cBhvr>
                                      <p:tavLst>
                                        <p:tav tm="0">
                                          <p:val>
                                            <p:fltVal val="0.000000"/>
                                          </p:val>
                                        </p:tav>
                                        <p:tav tm="100000">
                                          <p:val>
                                            <p:strVal val="#ppt_h"/>
                                          </p:val>
                                        </p:tav>
                                      </p:tavLst>
                                    </p:anim>
                                    <p:anim calcmode="lin" valueType="num">
                                      <p:cBhvr>
                                        <p:cTn id="225" dur="1000" fill="hold"/>
                                        <p:tgtEl>
                                          <p:spTgt spid="164901"/>
                                        </p:tgtEl>
                                        <p:attrNameLst>
                                          <p:attrName>ppt_x</p:attrName>
                                        </p:attrNameLst>
                                      </p:cBhvr>
                                      <p:tavLst>
                                        <p:tav tm="0" fmla="#ppt_x+(cos(-2*pi*(1-$))*-#ppt_x-sin(-2*pi*(1-$))*(1-#ppt_y))*(1-$)">
                                          <p:val>
                                            <p:fltVal val="0.000000"/>
                                          </p:val>
                                        </p:tav>
                                        <p:tav tm="100000">
                                          <p:val>
                                            <p:fltVal val="1.000000"/>
                                          </p:val>
                                        </p:tav>
                                      </p:tavLst>
                                    </p:anim>
                                    <p:anim calcmode="lin" valueType="num">
                                      <p:cBhvr>
                                        <p:cTn id="226" dur="1000" fill="hold"/>
                                        <p:tgtEl>
                                          <p:spTgt spid="164901"/>
                                        </p:tgtEl>
                                        <p:attrNameLst>
                                          <p:attrName>ppt_y</p:attrName>
                                        </p:attrNameLst>
                                      </p:cBhvr>
                                      <p:tavLst>
                                        <p:tav tm="0" fmla="#ppt_y+(sin(-2*pi*(1-$))*-#ppt_x+cos(-2*pi*(1-$))*(1-#ppt_y))*(1-$)">
                                          <p:val>
                                            <p:fltVal val="0.000000"/>
                                          </p:val>
                                        </p:tav>
                                        <p:tav tm="100000">
                                          <p:val>
                                            <p:fltVal val="1.000000"/>
                                          </p:val>
                                        </p:tav>
                                      </p:tavLst>
                                    </p:anim>
                                  </p:childTnLst>
                                </p:cTn>
                              </p:par>
                              <p:par>
                                <p:cTn id="227" presetID="15" presetClass="entr" presetSubtype="0" fill="hold" nodeType="withEffect">
                                  <p:stCondLst>
                                    <p:cond delay="0"/>
                                  </p:stCondLst>
                                  <p:childTnLst>
                                    <p:set>
                                      <p:cBhvr>
                                        <p:cTn id="228" dur="1" fill="hold">
                                          <p:stCondLst>
                                            <p:cond delay="0"/>
                                          </p:stCondLst>
                                        </p:cTn>
                                        <p:tgtEl>
                                          <p:spTgt spid="67622"/>
                                        </p:tgtEl>
                                        <p:attrNameLst>
                                          <p:attrName>style.visibility</p:attrName>
                                        </p:attrNameLst>
                                      </p:cBhvr>
                                      <p:to>
                                        <p:strVal val="visible"/>
                                      </p:to>
                                    </p:set>
                                    <p:anim calcmode="lin" valueType="num">
                                      <p:cBhvr>
                                        <p:cTn id="229" dur="1000" fill="hold"/>
                                        <p:tgtEl>
                                          <p:spTgt spid="67622"/>
                                        </p:tgtEl>
                                        <p:attrNameLst>
                                          <p:attrName>ppt_w</p:attrName>
                                        </p:attrNameLst>
                                      </p:cBhvr>
                                      <p:tavLst>
                                        <p:tav tm="0">
                                          <p:val>
                                            <p:fltVal val="0.000000"/>
                                          </p:val>
                                        </p:tav>
                                        <p:tav tm="100000">
                                          <p:val>
                                            <p:strVal val="#ppt_w"/>
                                          </p:val>
                                        </p:tav>
                                      </p:tavLst>
                                    </p:anim>
                                    <p:anim calcmode="lin" valueType="num">
                                      <p:cBhvr>
                                        <p:cTn id="230" dur="1000" fill="hold"/>
                                        <p:tgtEl>
                                          <p:spTgt spid="67622"/>
                                        </p:tgtEl>
                                        <p:attrNameLst>
                                          <p:attrName>ppt_h</p:attrName>
                                        </p:attrNameLst>
                                      </p:cBhvr>
                                      <p:tavLst>
                                        <p:tav tm="0">
                                          <p:val>
                                            <p:fltVal val="0.000000"/>
                                          </p:val>
                                        </p:tav>
                                        <p:tav tm="100000">
                                          <p:val>
                                            <p:strVal val="#ppt_h"/>
                                          </p:val>
                                        </p:tav>
                                      </p:tavLst>
                                    </p:anim>
                                    <p:anim calcmode="lin" valueType="num">
                                      <p:cBhvr>
                                        <p:cTn id="231" dur="1000" fill="hold"/>
                                        <p:tgtEl>
                                          <p:spTgt spid="67622"/>
                                        </p:tgtEl>
                                        <p:attrNameLst>
                                          <p:attrName>ppt_x</p:attrName>
                                        </p:attrNameLst>
                                      </p:cBhvr>
                                      <p:tavLst>
                                        <p:tav tm="0" fmla="#ppt_x+(cos(-2*pi*(1-$))*-#ppt_x-sin(-2*pi*(1-$))*(1-#ppt_y))*(1-$)">
                                          <p:val>
                                            <p:fltVal val="0.000000"/>
                                          </p:val>
                                        </p:tav>
                                        <p:tav tm="100000">
                                          <p:val>
                                            <p:fltVal val="1.000000"/>
                                          </p:val>
                                        </p:tav>
                                      </p:tavLst>
                                    </p:anim>
                                    <p:anim calcmode="lin" valueType="num">
                                      <p:cBhvr>
                                        <p:cTn id="232" dur="1000" fill="hold"/>
                                        <p:tgtEl>
                                          <p:spTgt spid="67622"/>
                                        </p:tgtEl>
                                        <p:attrNameLst>
                                          <p:attrName>ppt_y</p:attrName>
                                        </p:attrNameLst>
                                      </p:cBhvr>
                                      <p:tavLst>
                                        <p:tav tm="0" fmla="#ppt_y+(sin(-2*pi*(1-$))*-#ppt_x+cos(-2*pi*(1-$))*(1-#ppt_y))*(1-$)">
                                          <p:val>
                                            <p:fltVal val="0.000000"/>
                                          </p:val>
                                        </p:tav>
                                        <p:tav tm="100000">
                                          <p:val>
                                            <p:fltVal val="1.000000"/>
                                          </p:val>
                                        </p:tav>
                                      </p:tavLst>
                                    </p:anim>
                                  </p:childTnLst>
                                </p:cTn>
                              </p:par>
                              <p:par>
                                <p:cTn id="233" presetID="15" presetClass="entr" presetSubtype="0" fill="hold" grpId="0" nodeType="withEffect">
                                  <p:stCondLst>
                                    <p:cond delay="0"/>
                                  </p:stCondLst>
                                  <p:childTnLst>
                                    <p:set>
                                      <p:cBhvr>
                                        <p:cTn id="234" dur="1" fill="hold">
                                          <p:stCondLst>
                                            <p:cond delay="0"/>
                                          </p:stCondLst>
                                        </p:cTn>
                                        <p:tgtEl>
                                          <p:spTgt spid="164904"/>
                                        </p:tgtEl>
                                        <p:attrNameLst>
                                          <p:attrName>style.visibility</p:attrName>
                                        </p:attrNameLst>
                                      </p:cBhvr>
                                      <p:to>
                                        <p:strVal val="visible"/>
                                      </p:to>
                                    </p:set>
                                    <p:anim calcmode="lin" valueType="num">
                                      <p:cBhvr>
                                        <p:cTn id="235" dur="1000" fill="hold"/>
                                        <p:tgtEl>
                                          <p:spTgt spid="164904"/>
                                        </p:tgtEl>
                                        <p:attrNameLst>
                                          <p:attrName>ppt_w</p:attrName>
                                        </p:attrNameLst>
                                      </p:cBhvr>
                                      <p:tavLst>
                                        <p:tav tm="0">
                                          <p:val>
                                            <p:fltVal val="0.000000"/>
                                          </p:val>
                                        </p:tav>
                                        <p:tav tm="100000">
                                          <p:val>
                                            <p:strVal val="#ppt_w"/>
                                          </p:val>
                                        </p:tav>
                                      </p:tavLst>
                                    </p:anim>
                                    <p:anim calcmode="lin" valueType="num">
                                      <p:cBhvr>
                                        <p:cTn id="236" dur="1000" fill="hold"/>
                                        <p:tgtEl>
                                          <p:spTgt spid="164904"/>
                                        </p:tgtEl>
                                        <p:attrNameLst>
                                          <p:attrName>ppt_h</p:attrName>
                                        </p:attrNameLst>
                                      </p:cBhvr>
                                      <p:tavLst>
                                        <p:tav tm="0">
                                          <p:val>
                                            <p:fltVal val="0.000000"/>
                                          </p:val>
                                        </p:tav>
                                        <p:tav tm="100000">
                                          <p:val>
                                            <p:strVal val="#ppt_h"/>
                                          </p:val>
                                        </p:tav>
                                      </p:tavLst>
                                    </p:anim>
                                    <p:anim calcmode="lin" valueType="num">
                                      <p:cBhvr>
                                        <p:cTn id="237" dur="1000" fill="hold"/>
                                        <p:tgtEl>
                                          <p:spTgt spid="164904"/>
                                        </p:tgtEl>
                                        <p:attrNameLst>
                                          <p:attrName>ppt_x</p:attrName>
                                        </p:attrNameLst>
                                      </p:cBhvr>
                                      <p:tavLst>
                                        <p:tav tm="0" fmla="#ppt_x+(cos(-2*pi*(1-$))*-#ppt_x-sin(-2*pi*(1-$))*(1-#ppt_y))*(1-$)">
                                          <p:val>
                                            <p:fltVal val="0.000000"/>
                                          </p:val>
                                        </p:tav>
                                        <p:tav tm="100000">
                                          <p:val>
                                            <p:fltVal val="1.000000"/>
                                          </p:val>
                                        </p:tav>
                                      </p:tavLst>
                                    </p:anim>
                                    <p:anim calcmode="lin" valueType="num">
                                      <p:cBhvr>
                                        <p:cTn id="238" dur="1000" fill="hold"/>
                                        <p:tgtEl>
                                          <p:spTgt spid="164904"/>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39" fill="hold">
                      <p:stCondLst>
                        <p:cond delay="indefinite"/>
                      </p:stCondLst>
                      <p:childTnLst>
                        <p:par>
                          <p:cTn id="240" fill="hold">
                            <p:stCondLst>
                              <p:cond delay="0"/>
                            </p:stCondLst>
                            <p:childTnLst>
                              <p:par>
                                <p:cTn id="241" presetID="2" presetClass="entr" presetSubtype="4" fill="hold" nodeType="clickEffect">
                                  <p:stCondLst>
                                    <p:cond delay="0"/>
                                  </p:stCondLst>
                                  <p:childTnLst>
                                    <p:set>
                                      <p:cBhvr>
                                        <p:cTn id="242" dur="1" fill="hold">
                                          <p:stCondLst>
                                            <p:cond delay="0"/>
                                          </p:stCondLst>
                                        </p:cTn>
                                        <p:tgtEl>
                                          <p:spTgt spid="164905"/>
                                        </p:tgtEl>
                                        <p:attrNameLst>
                                          <p:attrName>style.visibility</p:attrName>
                                        </p:attrNameLst>
                                      </p:cBhvr>
                                      <p:to>
                                        <p:strVal val="visible"/>
                                      </p:to>
                                    </p:set>
                                    <p:anim calcmode="lin" valueType="num">
                                      <p:cBhvr additive="base">
                                        <p:cTn id="243" dur="500" fill="hold"/>
                                        <p:tgtEl>
                                          <p:spTgt spid="164905"/>
                                        </p:tgtEl>
                                        <p:attrNameLst>
                                          <p:attrName>ppt_x</p:attrName>
                                        </p:attrNameLst>
                                      </p:cBhvr>
                                      <p:tavLst>
                                        <p:tav tm="0">
                                          <p:val>
                                            <p:strVal val="#ppt_x"/>
                                          </p:val>
                                        </p:tav>
                                        <p:tav tm="100000">
                                          <p:val>
                                            <p:strVal val="#ppt_x"/>
                                          </p:val>
                                        </p:tav>
                                      </p:tavLst>
                                    </p:anim>
                                    <p:anim calcmode="lin" valueType="num">
                                      <p:cBhvr additive="base">
                                        <p:cTn id="244" dur="500" fill="hold"/>
                                        <p:tgtEl>
                                          <p:spTgt spid="164905"/>
                                        </p:tgtEl>
                                        <p:attrNameLst>
                                          <p:attrName>ppt_y</p:attrName>
                                        </p:attrNameLst>
                                      </p:cBhvr>
                                      <p:tavLst>
                                        <p:tav tm="0">
                                          <p:val>
                                            <p:strVal val="1+#ppt_h/2"/>
                                          </p:val>
                                        </p:tav>
                                        <p:tav tm="100000">
                                          <p:val>
                                            <p:strVal val="#ppt_y"/>
                                          </p:val>
                                        </p:tav>
                                      </p:tavLst>
                                    </p:anim>
                                  </p:childTnLst>
                                </p:cTn>
                              </p:par>
                              <p:par>
                                <p:cTn id="245" presetID="2" presetClass="entr" presetSubtype="4" fill="hold" nodeType="withEffect">
                                  <p:stCondLst>
                                    <p:cond delay="0"/>
                                  </p:stCondLst>
                                  <p:childTnLst>
                                    <p:set>
                                      <p:cBhvr>
                                        <p:cTn id="246" dur="1" fill="hold">
                                          <p:stCondLst>
                                            <p:cond delay="0"/>
                                          </p:stCondLst>
                                        </p:cTn>
                                        <p:tgtEl>
                                          <p:spTgt spid="164906"/>
                                        </p:tgtEl>
                                        <p:attrNameLst>
                                          <p:attrName>style.visibility</p:attrName>
                                        </p:attrNameLst>
                                      </p:cBhvr>
                                      <p:to>
                                        <p:strVal val="visible"/>
                                      </p:to>
                                    </p:set>
                                    <p:anim calcmode="lin" valueType="num">
                                      <p:cBhvr additive="base">
                                        <p:cTn id="247" dur="500" fill="hold"/>
                                        <p:tgtEl>
                                          <p:spTgt spid="164906"/>
                                        </p:tgtEl>
                                        <p:attrNameLst>
                                          <p:attrName>ppt_x</p:attrName>
                                        </p:attrNameLst>
                                      </p:cBhvr>
                                      <p:tavLst>
                                        <p:tav tm="0">
                                          <p:val>
                                            <p:strVal val="#ppt_x"/>
                                          </p:val>
                                        </p:tav>
                                        <p:tav tm="100000">
                                          <p:val>
                                            <p:strVal val="#ppt_x"/>
                                          </p:val>
                                        </p:tav>
                                      </p:tavLst>
                                    </p:anim>
                                    <p:anim calcmode="lin" valueType="num">
                                      <p:cBhvr additive="base">
                                        <p:cTn id="248" dur="500" fill="hold"/>
                                        <p:tgtEl>
                                          <p:spTgt spid="164906"/>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64907"/>
                                        </p:tgtEl>
                                        <p:attrNameLst>
                                          <p:attrName>style.visibility</p:attrName>
                                        </p:attrNameLst>
                                      </p:cBhvr>
                                      <p:to>
                                        <p:strVal val="visible"/>
                                      </p:to>
                                    </p:set>
                                    <p:anim calcmode="lin" valueType="num">
                                      <p:cBhvr additive="base">
                                        <p:cTn id="251" dur="500" fill="hold"/>
                                        <p:tgtEl>
                                          <p:spTgt spid="164907"/>
                                        </p:tgtEl>
                                        <p:attrNameLst>
                                          <p:attrName>ppt_x</p:attrName>
                                        </p:attrNameLst>
                                      </p:cBhvr>
                                      <p:tavLst>
                                        <p:tav tm="0">
                                          <p:val>
                                            <p:strVal val="#ppt_x"/>
                                          </p:val>
                                        </p:tav>
                                        <p:tav tm="100000">
                                          <p:val>
                                            <p:strVal val="#ppt_x"/>
                                          </p:val>
                                        </p:tav>
                                      </p:tavLst>
                                    </p:anim>
                                    <p:anim calcmode="lin" valueType="num">
                                      <p:cBhvr additive="base">
                                        <p:cTn id="252" dur="500" fill="hold"/>
                                        <p:tgtEl>
                                          <p:spTgt spid="164907"/>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64908"/>
                                        </p:tgtEl>
                                        <p:attrNameLst>
                                          <p:attrName>style.visibility</p:attrName>
                                        </p:attrNameLst>
                                      </p:cBhvr>
                                      <p:to>
                                        <p:strVal val="visible"/>
                                      </p:to>
                                    </p:set>
                                    <p:anim calcmode="lin" valueType="num">
                                      <p:cBhvr additive="base">
                                        <p:cTn id="255" dur="500" fill="hold"/>
                                        <p:tgtEl>
                                          <p:spTgt spid="164908"/>
                                        </p:tgtEl>
                                        <p:attrNameLst>
                                          <p:attrName>ppt_x</p:attrName>
                                        </p:attrNameLst>
                                      </p:cBhvr>
                                      <p:tavLst>
                                        <p:tav tm="0">
                                          <p:val>
                                            <p:strVal val="#ppt_x"/>
                                          </p:val>
                                        </p:tav>
                                        <p:tav tm="100000">
                                          <p:val>
                                            <p:strVal val="#ppt_x"/>
                                          </p:val>
                                        </p:tav>
                                      </p:tavLst>
                                    </p:anim>
                                    <p:anim calcmode="lin" valueType="num">
                                      <p:cBhvr additive="base">
                                        <p:cTn id="256" dur="500" fill="hold"/>
                                        <p:tgtEl>
                                          <p:spTgt spid="164908"/>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164909"/>
                                        </p:tgtEl>
                                        <p:attrNameLst>
                                          <p:attrName>style.visibility</p:attrName>
                                        </p:attrNameLst>
                                      </p:cBhvr>
                                      <p:to>
                                        <p:strVal val="visible"/>
                                      </p:to>
                                    </p:set>
                                    <p:anim calcmode="lin" valueType="num">
                                      <p:cBhvr additive="base">
                                        <p:cTn id="259" dur="500" fill="hold"/>
                                        <p:tgtEl>
                                          <p:spTgt spid="164909"/>
                                        </p:tgtEl>
                                        <p:attrNameLst>
                                          <p:attrName>ppt_x</p:attrName>
                                        </p:attrNameLst>
                                      </p:cBhvr>
                                      <p:tavLst>
                                        <p:tav tm="0">
                                          <p:val>
                                            <p:strVal val="#ppt_x"/>
                                          </p:val>
                                        </p:tav>
                                        <p:tav tm="100000">
                                          <p:val>
                                            <p:strVal val="#ppt_x"/>
                                          </p:val>
                                        </p:tav>
                                      </p:tavLst>
                                    </p:anim>
                                    <p:anim calcmode="lin" valueType="num">
                                      <p:cBhvr additive="base">
                                        <p:cTn id="260" dur="500" fill="hold"/>
                                        <p:tgtEl>
                                          <p:spTgt spid="164909"/>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164910"/>
                                        </p:tgtEl>
                                        <p:attrNameLst>
                                          <p:attrName>style.visibility</p:attrName>
                                        </p:attrNameLst>
                                      </p:cBhvr>
                                      <p:to>
                                        <p:strVal val="visible"/>
                                      </p:to>
                                    </p:set>
                                    <p:anim calcmode="lin" valueType="num">
                                      <p:cBhvr additive="base">
                                        <p:cTn id="263" dur="500" fill="hold"/>
                                        <p:tgtEl>
                                          <p:spTgt spid="164910"/>
                                        </p:tgtEl>
                                        <p:attrNameLst>
                                          <p:attrName>ppt_x</p:attrName>
                                        </p:attrNameLst>
                                      </p:cBhvr>
                                      <p:tavLst>
                                        <p:tav tm="0">
                                          <p:val>
                                            <p:strVal val="#ppt_x"/>
                                          </p:val>
                                        </p:tav>
                                        <p:tav tm="100000">
                                          <p:val>
                                            <p:strVal val="#ppt_x"/>
                                          </p:val>
                                        </p:tav>
                                      </p:tavLst>
                                    </p:anim>
                                    <p:anim calcmode="lin" valueType="num">
                                      <p:cBhvr additive="base">
                                        <p:cTn id="264" dur="500" fill="hold"/>
                                        <p:tgtEl>
                                          <p:spTgt spid="164910"/>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164911"/>
                                        </p:tgtEl>
                                        <p:attrNameLst>
                                          <p:attrName>style.visibility</p:attrName>
                                        </p:attrNameLst>
                                      </p:cBhvr>
                                      <p:to>
                                        <p:strVal val="visible"/>
                                      </p:to>
                                    </p:set>
                                    <p:anim calcmode="lin" valueType="num">
                                      <p:cBhvr additive="base">
                                        <p:cTn id="267" dur="500" fill="hold"/>
                                        <p:tgtEl>
                                          <p:spTgt spid="164911"/>
                                        </p:tgtEl>
                                        <p:attrNameLst>
                                          <p:attrName>ppt_x</p:attrName>
                                        </p:attrNameLst>
                                      </p:cBhvr>
                                      <p:tavLst>
                                        <p:tav tm="0">
                                          <p:val>
                                            <p:strVal val="#ppt_x"/>
                                          </p:val>
                                        </p:tav>
                                        <p:tav tm="100000">
                                          <p:val>
                                            <p:strVal val="#ppt_x"/>
                                          </p:val>
                                        </p:tav>
                                      </p:tavLst>
                                    </p:anim>
                                    <p:anim calcmode="lin" valueType="num">
                                      <p:cBhvr additive="base">
                                        <p:cTn id="268" dur="500" fill="hold"/>
                                        <p:tgtEl>
                                          <p:spTgt spid="164911"/>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164912"/>
                                        </p:tgtEl>
                                        <p:attrNameLst>
                                          <p:attrName>style.visibility</p:attrName>
                                        </p:attrNameLst>
                                      </p:cBhvr>
                                      <p:to>
                                        <p:strVal val="visible"/>
                                      </p:to>
                                    </p:set>
                                    <p:anim calcmode="lin" valueType="num">
                                      <p:cBhvr additive="base">
                                        <p:cTn id="271" dur="500" fill="hold"/>
                                        <p:tgtEl>
                                          <p:spTgt spid="164912"/>
                                        </p:tgtEl>
                                        <p:attrNameLst>
                                          <p:attrName>ppt_x</p:attrName>
                                        </p:attrNameLst>
                                      </p:cBhvr>
                                      <p:tavLst>
                                        <p:tav tm="0">
                                          <p:val>
                                            <p:strVal val="#ppt_x"/>
                                          </p:val>
                                        </p:tav>
                                        <p:tav tm="100000">
                                          <p:val>
                                            <p:strVal val="#ppt_x"/>
                                          </p:val>
                                        </p:tav>
                                      </p:tavLst>
                                    </p:anim>
                                    <p:anim calcmode="lin" valueType="num">
                                      <p:cBhvr additive="base">
                                        <p:cTn id="272" dur="500" fill="hold"/>
                                        <p:tgtEl>
                                          <p:spTgt spid="164912"/>
                                        </p:tgtEl>
                                        <p:attrNameLst>
                                          <p:attrName>ppt_y</p:attrName>
                                        </p:attrNameLst>
                                      </p:cBhvr>
                                      <p:tavLst>
                                        <p:tav tm="0">
                                          <p:val>
                                            <p:strVal val="1+#ppt_h/2"/>
                                          </p:val>
                                        </p:tav>
                                        <p:tav tm="100000">
                                          <p:val>
                                            <p:strVal val="#ppt_y"/>
                                          </p:val>
                                        </p:tav>
                                      </p:tavLst>
                                    </p:anim>
                                  </p:childTnLst>
                                </p:cTn>
                              </p:par>
                              <p:par>
                                <p:cTn id="273" presetID="2" presetClass="entr" presetSubtype="4" fill="hold" nodeType="withEffect">
                                  <p:stCondLst>
                                    <p:cond delay="0"/>
                                  </p:stCondLst>
                                  <p:childTnLst>
                                    <p:set>
                                      <p:cBhvr>
                                        <p:cTn id="274" dur="1" fill="hold">
                                          <p:stCondLst>
                                            <p:cond delay="0"/>
                                          </p:stCondLst>
                                        </p:cTn>
                                        <p:tgtEl>
                                          <p:spTgt spid="67633"/>
                                        </p:tgtEl>
                                        <p:attrNameLst>
                                          <p:attrName>style.visibility</p:attrName>
                                        </p:attrNameLst>
                                      </p:cBhvr>
                                      <p:to>
                                        <p:strVal val="visible"/>
                                      </p:to>
                                    </p:set>
                                    <p:anim calcmode="lin" valueType="num">
                                      <p:cBhvr additive="base">
                                        <p:cTn id="275" dur="500" fill="hold"/>
                                        <p:tgtEl>
                                          <p:spTgt spid="67633"/>
                                        </p:tgtEl>
                                        <p:attrNameLst>
                                          <p:attrName>ppt_x</p:attrName>
                                        </p:attrNameLst>
                                      </p:cBhvr>
                                      <p:tavLst>
                                        <p:tav tm="0">
                                          <p:val>
                                            <p:strVal val="#ppt_x"/>
                                          </p:val>
                                        </p:tav>
                                        <p:tav tm="100000">
                                          <p:val>
                                            <p:strVal val="#ppt_x"/>
                                          </p:val>
                                        </p:tav>
                                      </p:tavLst>
                                    </p:anim>
                                    <p:anim calcmode="lin" valueType="num">
                                      <p:cBhvr additive="base">
                                        <p:cTn id="276" dur="500" fill="hold"/>
                                        <p:tgtEl>
                                          <p:spTgt spid="67633"/>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64914"/>
                                        </p:tgtEl>
                                        <p:attrNameLst>
                                          <p:attrName>style.visibility</p:attrName>
                                        </p:attrNameLst>
                                      </p:cBhvr>
                                      <p:to>
                                        <p:strVal val="visible"/>
                                      </p:to>
                                    </p:set>
                                    <p:anim calcmode="lin" valueType="num">
                                      <p:cBhvr additive="base">
                                        <p:cTn id="279" dur="500" fill="hold"/>
                                        <p:tgtEl>
                                          <p:spTgt spid="164914"/>
                                        </p:tgtEl>
                                        <p:attrNameLst>
                                          <p:attrName>ppt_x</p:attrName>
                                        </p:attrNameLst>
                                      </p:cBhvr>
                                      <p:tavLst>
                                        <p:tav tm="0">
                                          <p:val>
                                            <p:strVal val="#ppt_x"/>
                                          </p:val>
                                        </p:tav>
                                        <p:tav tm="100000">
                                          <p:val>
                                            <p:strVal val="#ppt_x"/>
                                          </p:val>
                                        </p:tav>
                                      </p:tavLst>
                                    </p:anim>
                                    <p:anim calcmode="lin" valueType="num">
                                      <p:cBhvr additive="base">
                                        <p:cTn id="280" dur="500" fill="hold"/>
                                        <p:tgtEl>
                                          <p:spTgt spid="164914"/>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164915"/>
                                        </p:tgtEl>
                                        <p:attrNameLst>
                                          <p:attrName>style.visibility</p:attrName>
                                        </p:attrNameLst>
                                      </p:cBhvr>
                                      <p:to>
                                        <p:strVal val="visible"/>
                                      </p:to>
                                    </p:set>
                                    <p:anim calcmode="lin" valueType="num">
                                      <p:cBhvr additive="base">
                                        <p:cTn id="283" dur="500" fill="hold"/>
                                        <p:tgtEl>
                                          <p:spTgt spid="164915"/>
                                        </p:tgtEl>
                                        <p:attrNameLst>
                                          <p:attrName>ppt_x</p:attrName>
                                        </p:attrNameLst>
                                      </p:cBhvr>
                                      <p:tavLst>
                                        <p:tav tm="0">
                                          <p:val>
                                            <p:strVal val="#ppt_x"/>
                                          </p:val>
                                        </p:tav>
                                        <p:tav tm="100000">
                                          <p:val>
                                            <p:strVal val="#ppt_x"/>
                                          </p:val>
                                        </p:tav>
                                      </p:tavLst>
                                    </p:anim>
                                    <p:anim calcmode="lin" valueType="num">
                                      <p:cBhvr additive="base">
                                        <p:cTn id="284" dur="500" fill="hold"/>
                                        <p:tgtEl>
                                          <p:spTgt spid="164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9" grpId="0" animBg="1"/>
      <p:bldP spid="164870" grpId="0" animBg="1"/>
      <p:bldP spid="164875" grpId="0" animBg="1"/>
      <p:bldP spid="164876" grpId="0" animBg="1"/>
      <p:bldP spid="164879" grpId="0" animBg="1"/>
      <p:bldP spid="164880" grpId="0" animBg="1"/>
      <p:bldP spid="164881" grpId="0" animBg="1"/>
      <p:bldP spid="164882" grpId="0" animBg="1"/>
      <p:bldP spid="164883" grpId="0" animBg="1"/>
      <p:bldP spid="164885" grpId="0"/>
      <p:bldP spid="164886" grpId="0"/>
      <p:bldP spid="164887" grpId="0"/>
      <p:bldP spid="164891" grpId="0" animBg="1"/>
      <p:bldP spid="164892" grpId="0" animBg="1"/>
      <p:bldP spid="164893" grpId="0" animBg="1"/>
      <p:bldP spid="164896" grpId="0" animBg="1"/>
      <p:bldP spid="164897" grpId="0" animBg="1"/>
      <p:bldP spid="164898" grpId="0" animBg="1"/>
      <p:bldP spid="164899" grpId="0" animBg="1"/>
      <p:bldP spid="164900" grpId="0" animBg="1"/>
      <p:bldP spid="164901" grpId="0" animBg="1"/>
      <p:bldP spid="164903" grpId="0"/>
      <p:bldP spid="164904" grpId="0"/>
      <p:bldP spid="164907" grpId="0" animBg="1"/>
      <p:bldP spid="164908" grpId="0" animBg="1"/>
      <p:bldP spid="164909" grpId="0" animBg="1"/>
      <p:bldP spid="164910" grpId="0" animBg="1"/>
      <p:bldP spid="164911" grpId="0" animBg="1"/>
      <p:bldP spid="164912" grpId="0" animBg="1"/>
      <p:bldP spid="164914" grpId="0" animBg="1"/>
      <p:bldP spid="16491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ChangeArrowheads="1"/>
          </p:cNvSpPr>
          <p:nvPr>
            <p:ph type="title"/>
          </p:nvPr>
        </p:nvSpPr>
        <p:spPr>
          <a:xfrm>
            <a:off x="642938" y="642938"/>
            <a:ext cx="7993063" cy="571500"/>
          </a:xfrm>
        </p:spPr>
        <p:txBody>
          <a:bodyPr vert="horz" wrap="square" lIns="0" tIns="45720" rIns="0" bIns="0" numCol="1" rtlCol="0" anchor="b" anchorCtr="0" compatLnSpc="1">
            <a:normAutofit fontScale="90000"/>
          </a:bodyPr>
          <a:lstStyle/>
          <a:p>
            <a:pPr marL="274320" marR="0" lvl="0" indent="-274320" algn="l" defTabSz="914400" rtl="0" eaLnBrk="1" fontAlgn="auto" latinLnBrk="0" hangingPunct="1">
              <a:lnSpc>
                <a:spcPct val="100000"/>
              </a:lnSpc>
              <a:spcBef>
                <a:spcPct val="0"/>
              </a:spcBef>
              <a:spcAft>
                <a:spcPts val="0"/>
              </a:spcAft>
              <a:buClrTx/>
              <a:buSzTx/>
              <a:buFontTx/>
              <a:buNone/>
              <a:defRPr/>
            </a:pPr>
            <a:r>
              <a:rPr kumimoji="0" lang="en-US" altLang="zh-CN" sz="5400" b="1" i="0" u="none" strike="noStrike" kern="1200" cap="none" spc="0" normalizeH="0" baseline="0" noProof="0" dirty="0" smtClean="0">
                <a:ln>
                  <a:noFill/>
                </a:ln>
                <a:solidFill>
                  <a:schemeClr val="tx2"/>
                </a:solidFill>
                <a:effectLst/>
                <a:uLnTx/>
                <a:uFillTx/>
                <a:latin typeface="+mj-lt"/>
                <a:ea typeface="+mj-ea"/>
                <a:cs typeface="+mj-cs"/>
              </a:rPr>
              <a:t>Seating arrangement </a:t>
            </a:r>
            <a:r>
              <a:rPr kumimoji="0" lang="zh-CN" altLang="en-US" sz="3100" b="1" i="0" u="none" strike="noStrike" kern="1200" cap="none" spc="0" normalizeH="0" baseline="0" noProof="0" dirty="0" smtClean="0">
                <a:ln>
                  <a:noFill/>
                </a:ln>
                <a:solidFill>
                  <a:schemeClr val="tx2"/>
                </a:solidFill>
                <a:effectLst/>
                <a:uLnTx/>
                <a:uFillTx/>
                <a:latin typeface="+mj-lt"/>
                <a:ea typeface="+mj-ea"/>
                <a:cs typeface="+mj-cs"/>
              </a:rPr>
              <a:t>座位安排</a:t>
            </a:r>
            <a:endParaRPr kumimoji="0" lang="zh-CN" altLang="en-US" sz="31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80898" name="Rectangle 9"/>
          <p:cNvSpPr/>
          <p:nvPr/>
        </p:nvSpPr>
        <p:spPr>
          <a:xfrm>
            <a:off x="395288" y="2852738"/>
            <a:ext cx="4103687" cy="3240087"/>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0899" name="Rectangle 10"/>
          <p:cNvSpPr/>
          <p:nvPr/>
        </p:nvSpPr>
        <p:spPr>
          <a:xfrm>
            <a:off x="1181100" y="4148138"/>
            <a:ext cx="2532063" cy="549275"/>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en-US" altLang="zh-CN" sz="1000" b="0" dirty="0">
                <a:latin typeface="Times New Roman" panose="02020603050405020304" pitchFamily="18" charset="0"/>
                <a:ea typeface="宋体" panose="02010600030101010101" pitchFamily="2" charset="-122"/>
              </a:rPr>
              <a:t>Dinner Table</a:t>
            </a:r>
            <a:endParaRPr lang="en-US" altLang="zh-CN" dirty="0">
              <a:latin typeface="Verdana" panose="020B0604030504040204" pitchFamily="34" charset="0"/>
              <a:ea typeface="宋体" panose="02010600030101010101" pitchFamily="2" charset="-122"/>
            </a:endParaRPr>
          </a:p>
        </p:txBody>
      </p:sp>
      <p:sp>
        <p:nvSpPr>
          <p:cNvPr id="80900" name="AutoShape 11"/>
          <p:cNvSpPr/>
          <p:nvPr/>
        </p:nvSpPr>
        <p:spPr>
          <a:xfrm rot="5400000">
            <a:off x="1471613" y="3702050"/>
            <a:ext cx="300037" cy="150813"/>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rot="10800000" vert="eaVert" anchor="t"/>
          <a:p>
            <a:pPr algn="ctr"/>
            <a:endParaRPr lang="zh-CN" altLang="en-US" dirty="0">
              <a:latin typeface="Verdana" panose="020B0604030504040204" pitchFamily="34" charset="0"/>
              <a:ea typeface="宋体" panose="02010600030101010101" pitchFamily="2" charset="-122"/>
            </a:endParaRPr>
          </a:p>
        </p:txBody>
      </p:sp>
      <p:sp>
        <p:nvSpPr>
          <p:cNvPr id="80901" name="AutoShape 12"/>
          <p:cNvSpPr/>
          <p:nvPr/>
        </p:nvSpPr>
        <p:spPr>
          <a:xfrm rot="5400000">
            <a:off x="1733550" y="3702050"/>
            <a:ext cx="300038" cy="150813"/>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rot="10800000" vert="eaVert" anchor="t"/>
          <a:p>
            <a:pPr algn="ctr"/>
            <a:endParaRPr lang="zh-CN" altLang="en-US" dirty="0">
              <a:latin typeface="Verdana" panose="020B0604030504040204" pitchFamily="34" charset="0"/>
              <a:ea typeface="宋体" panose="02010600030101010101" pitchFamily="2" charset="-122"/>
            </a:endParaRPr>
          </a:p>
        </p:txBody>
      </p:sp>
      <p:sp>
        <p:nvSpPr>
          <p:cNvPr id="80902" name="AutoShape 13"/>
          <p:cNvSpPr/>
          <p:nvPr/>
        </p:nvSpPr>
        <p:spPr>
          <a:xfrm rot="5400000">
            <a:off x="1995488" y="3702050"/>
            <a:ext cx="300037" cy="150813"/>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rot="10800000" vert="eaVert" anchor="t"/>
          <a:p>
            <a:pPr algn="ctr"/>
            <a:endParaRPr lang="zh-CN" altLang="en-US" dirty="0">
              <a:latin typeface="Verdana" panose="020B0604030504040204" pitchFamily="34" charset="0"/>
              <a:ea typeface="宋体" panose="02010600030101010101" pitchFamily="2" charset="-122"/>
            </a:endParaRPr>
          </a:p>
        </p:txBody>
      </p:sp>
      <p:sp>
        <p:nvSpPr>
          <p:cNvPr id="80903" name="AutoShape 14"/>
          <p:cNvSpPr/>
          <p:nvPr/>
        </p:nvSpPr>
        <p:spPr>
          <a:xfrm rot="5400000">
            <a:off x="2257425" y="3702050"/>
            <a:ext cx="300038" cy="150813"/>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rot="10800000" vert="eaVert" anchor="t"/>
          <a:p>
            <a:pPr algn="ctr"/>
            <a:endParaRPr lang="zh-CN" altLang="en-US" dirty="0">
              <a:latin typeface="Verdana" panose="020B0604030504040204" pitchFamily="34" charset="0"/>
              <a:ea typeface="宋体" panose="02010600030101010101" pitchFamily="2" charset="-122"/>
            </a:endParaRPr>
          </a:p>
        </p:txBody>
      </p:sp>
      <p:sp>
        <p:nvSpPr>
          <p:cNvPr id="80904" name="AutoShape 15"/>
          <p:cNvSpPr/>
          <p:nvPr/>
        </p:nvSpPr>
        <p:spPr>
          <a:xfrm rot="5400000">
            <a:off x="2519363" y="3702050"/>
            <a:ext cx="300037" cy="150813"/>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rot="10800000" vert="eaVert" anchor="t"/>
          <a:p>
            <a:pPr algn="ctr"/>
            <a:endParaRPr lang="zh-CN" altLang="en-US" dirty="0">
              <a:latin typeface="Verdana" panose="020B0604030504040204" pitchFamily="34" charset="0"/>
              <a:ea typeface="宋体" panose="02010600030101010101" pitchFamily="2" charset="-122"/>
            </a:endParaRPr>
          </a:p>
        </p:txBody>
      </p:sp>
      <p:sp>
        <p:nvSpPr>
          <p:cNvPr id="80905" name="AutoShape 16"/>
          <p:cNvSpPr/>
          <p:nvPr/>
        </p:nvSpPr>
        <p:spPr>
          <a:xfrm rot="5400000">
            <a:off x="2781300" y="3702050"/>
            <a:ext cx="300038" cy="150813"/>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rot="10800000" vert="eaVert" anchor="t"/>
          <a:p>
            <a:pPr algn="ctr"/>
            <a:endParaRPr lang="zh-CN" altLang="en-US" dirty="0">
              <a:latin typeface="Verdana" panose="020B0604030504040204" pitchFamily="34" charset="0"/>
              <a:ea typeface="宋体" panose="02010600030101010101" pitchFamily="2" charset="-122"/>
            </a:endParaRPr>
          </a:p>
        </p:txBody>
      </p:sp>
      <p:sp>
        <p:nvSpPr>
          <p:cNvPr id="80906" name="AutoShape 17"/>
          <p:cNvSpPr/>
          <p:nvPr/>
        </p:nvSpPr>
        <p:spPr>
          <a:xfrm rot="5400000">
            <a:off x="3043238" y="3702050"/>
            <a:ext cx="300037" cy="150813"/>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rot="10800000" vert="eaVert" anchor="t"/>
          <a:p>
            <a:pPr algn="ctr"/>
            <a:endParaRPr lang="zh-CN" altLang="en-US" dirty="0">
              <a:latin typeface="Verdana" panose="020B0604030504040204" pitchFamily="34" charset="0"/>
              <a:ea typeface="宋体" panose="02010600030101010101" pitchFamily="2" charset="-122"/>
            </a:endParaRPr>
          </a:p>
        </p:txBody>
      </p:sp>
      <p:sp>
        <p:nvSpPr>
          <p:cNvPr id="80907" name="AutoShape 18"/>
          <p:cNvSpPr/>
          <p:nvPr/>
        </p:nvSpPr>
        <p:spPr>
          <a:xfrm rot="-5400000">
            <a:off x="1477963" y="4960938"/>
            <a:ext cx="300037" cy="1508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vert="eaVert" anchor="t"/>
          <a:p>
            <a:pPr algn="ctr"/>
            <a:endParaRPr lang="zh-CN" altLang="en-US" dirty="0">
              <a:latin typeface="Verdana" panose="020B0604030504040204" pitchFamily="34" charset="0"/>
              <a:ea typeface="宋体" panose="02010600030101010101" pitchFamily="2" charset="-122"/>
            </a:endParaRPr>
          </a:p>
        </p:txBody>
      </p:sp>
      <p:sp>
        <p:nvSpPr>
          <p:cNvPr id="80908" name="AutoShape 19"/>
          <p:cNvSpPr/>
          <p:nvPr/>
        </p:nvSpPr>
        <p:spPr>
          <a:xfrm rot="-5400000">
            <a:off x="1739900" y="4960938"/>
            <a:ext cx="300038" cy="1508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vert="eaVert" anchor="t"/>
          <a:p>
            <a:pPr algn="ctr"/>
            <a:endParaRPr lang="zh-CN" altLang="en-US" dirty="0">
              <a:latin typeface="Verdana" panose="020B0604030504040204" pitchFamily="34" charset="0"/>
              <a:ea typeface="宋体" panose="02010600030101010101" pitchFamily="2" charset="-122"/>
            </a:endParaRPr>
          </a:p>
        </p:txBody>
      </p:sp>
      <p:sp>
        <p:nvSpPr>
          <p:cNvPr id="80909" name="AutoShape 20"/>
          <p:cNvSpPr/>
          <p:nvPr/>
        </p:nvSpPr>
        <p:spPr>
          <a:xfrm rot="-5400000">
            <a:off x="2001838" y="4960938"/>
            <a:ext cx="300037" cy="1508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vert="eaVert" anchor="t"/>
          <a:p>
            <a:pPr algn="ctr"/>
            <a:endParaRPr lang="zh-CN" altLang="en-US" dirty="0">
              <a:latin typeface="Verdana" panose="020B0604030504040204" pitchFamily="34" charset="0"/>
              <a:ea typeface="宋体" panose="02010600030101010101" pitchFamily="2" charset="-122"/>
            </a:endParaRPr>
          </a:p>
        </p:txBody>
      </p:sp>
      <p:sp>
        <p:nvSpPr>
          <p:cNvPr id="80910" name="AutoShape 21"/>
          <p:cNvSpPr/>
          <p:nvPr/>
        </p:nvSpPr>
        <p:spPr>
          <a:xfrm rot="-5400000">
            <a:off x="2263775" y="4960938"/>
            <a:ext cx="300038" cy="1508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vert="eaVert" anchor="t"/>
          <a:p>
            <a:pPr algn="ctr"/>
            <a:endParaRPr lang="zh-CN" altLang="en-US" dirty="0">
              <a:latin typeface="Verdana" panose="020B0604030504040204" pitchFamily="34" charset="0"/>
              <a:ea typeface="宋体" panose="02010600030101010101" pitchFamily="2" charset="-122"/>
            </a:endParaRPr>
          </a:p>
        </p:txBody>
      </p:sp>
      <p:sp>
        <p:nvSpPr>
          <p:cNvPr id="80911" name="AutoShape 22"/>
          <p:cNvSpPr/>
          <p:nvPr/>
        </p:nvSpPr>
        <p:spPr>
          <a:xfrm rot="-5400000">
            <a:off x="2525713" y="4960938"/>
            <a:ext cx="300037" cy="1508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vert="eaVert" anchor="t"/>
          <a:p>
            <a:pPr algn="ctr"/>
            <a:endParaRPr lang="zh-CN" altLang="en-US" dirty="0">
              <a:latin typeface="Verdana" panose="020B0604030504040204" pitchFamily="34" charset="0"/>
              <a:ea typeface="宋体" panose="02010600030101010101" pitchFamily="2" charset="-122"/>
            </a:endParaRPr>
          </a:p>
        </p:txBody>
      </p:sp>
      <p:sp>
        <p:nvSpPr>
          <p:cNvPr id="80912" name="AutoShape 23"/>
          <p:cNvSpPr/>
          <p:nvPr/>
        </p:nvSpPr>
        <p:spPr>
          <a:xfrm rot="-5400000">
            <a:off x="2787650" y="4960938"/>
            <a:ext cx="300038" cy="1508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vert="eaVert" anchor="t"/>
          <a:p>
            <a:pPr algn="ctr"/>
            <a:endParaRPr lang="zh-CN" altLang="en-US" dirty="0">
              <a:latin typeface="Verdana" panose="020B0604030504040204" pitchFamily="34" charset="0"/>
              <a:ea typeface="宋体" panose="02010600030101010101" pitchFamily="2" charset="-122"/>
            </a:endParaRPr>
          </a:p>
        </p:txBody>
      </p:sp>
      <p:sp>
        <p:nvSpPr>
          <p:cNvPr id="80913" name="AutoShape 24"/>
          <p:cNvSpPr/>
          <p:nvPr/>
        </p:nvSpPr>
        <p:spPr>
          <a:xfrm rot="-5400000">
            <a:off x="3049588" y="4960938"/>
            <a:ext cx="300037" cy="1508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vert="eaVert" anchor="t"/>
          <a:p>
            <a:pPr algn="ctr"/>
            <a:endParaRPr lang="zh-CN" altLang="en-US" dirty="0">
              <a:latin typeface="Verdana" panose="020B0604030504040204" pitchFamily="34" charset="0"/>
              <a:ea typeface="宋体" panose="02010600030101010101" pitchFamily="2" charset="-122"/>
            </a:endParaRPr>
          </a:p>
        </p:txBody>
      </p:sp>
      <p:sp>
        <p:nvSpPr>
          <p:cNvPr id="80914" name="AutoShape 25"/>
          <p:cNvSpPr/>
          <p:nvPr/>
        </p:nvSpPr>
        <p:spPr>
          <a:xfrm>
            <a:off x="2847975" y="3111500"/>
            <a:ext cx="1484313" cy="331788"/>
          </a:xfrm>
          <a:prstGeom prst="borderCallout2">
            <a:avLst>
              <a:gd name="adj1" fmla="val 45111"/>
              <a:gd name="adj2" fmla="val -3921"/>
              <a:gd name="adj3" fmla="val 45111"/>
              <a:gd name="adj4" fmla="val -10917"/>
              <a:gd name="adj5" fmla="val 157144"/>
              <a:gd name="adj6" fmla="val -12255"/>
            </a:avLst>
          </a:prstGeom>
          <a:solidFill>
            <a:srgbClr val="FFFFFF"/>
          </a:solidFill>
          <a:ln w="9525" cap="flat" cmpd="sng">
            <a:solidFill>
              <a:srgbClr val="000000"/>
            </a:solidFill>
            <a:prstDash val="solid"/>
            <a:miter/>
            <a:headEnd type="none" w="med" len="med"/>
            <a:tailEnd type="none" w="med" len="med"/>
          </a:ln>
        </p:spPr>
        <p:txBody>
          <a:bodyPr anchor="t"/>
          <a:p>
            <a:pPr algn="just"/>
            <a:r>
              <a:rPr lang="en-US" altLang="zh-CN" sz="1000" b="0" dirty="0">
                <a:latin typeface="Times New Roman" panose="02020603050405020304" pitchFamily="18" charset="0"/>
                <a:ea typeface="宋体" panose="02010600030101010101" pitchFamily="2" charset="-122"/>
              </a:rPr>
              <a:t>Next Most IMP. Female Guest</a:t>
            </a:r>
            <a:endParaRPr lang="en-US" altLang="zh-CN" dirty="0">
              <a:latin typeface="Verdana" panose="020B0604030504040204" pitchFamily="34" charset="0"/>
              <a:ea typeface="宋体" panose="02010600030101010101" pitchFamily="2" charset="-122"/>
            </a:endParaRPr>
          </a:p>
        </p:txBody>
      </p:sp>
      <p:sp>
        <p:nvSpPr>
          <p:cNvPr id="80915" name="AutoShape 26"/>
          <p:cNvSpPr/>
          <p:nvPr/>
        </p:nvSpPr>
        <p:spPr>
          <a:xfrm>
            <a:off x="704850" y="3124200"/>
            <a:ext cx="1265238" cy="331788"/>
          </a:xfrm>
          <a:prstGeom prst="borderCallout2">
            <a:avLst>
              <a:gd name="adj1" fmla="val 45111"/>
              <a:gd name="adj2" fmla="val 104597"/>
              <a:gd name="adj3" fmla="val 45111"/>
              <a:gd name="adj4" fmla="val 113639"/>
              <a:gd name="adj5" fmla="val 151130"/>
              <a:gd name="adj6" fmla="val 114676"/>
            </a:avLst>
          </a:prstGeom>
          <a:solidFill>
            <a:srgbClr val="FFFFFF"/>
          </a:solidFill>
          <a:ln w="9525" cap="flat" cmpd="sng">
            <a:solidFill>
              <a:srgbClr val="000000"/>
            </a:solidFill>
            <a:prstDash val="solid"/>
            <a:miter/>
            <a:headEnd type="none" w="med" len="med"/>
            <a:tailEnd type="none" w="med" len="med"/>
          </a:ln>
        </p:spPr>
        <p:txBody>
          <a:bodyPr anchor="t"/>
          <a:p>
            <a:pPr algn="just"/>
            <a:r>
              <a:rPr lang="zh-CN" altLang="en-US" sz="1000" b="0" dirty="0">
                <a:latin typeface="Times New Roman" panose="02020603050405020304" pitchFamily="18" charset="0"/>
                <a:ea typeface="宋体" panose="02010600030101010101" pitchFamily="2" charset="-122"/>
              </a:rPr>
              <a:t> </a:t>
            </a:r>
            <a:r>
              <a:rPr lang="en-US" altLang="zh-CN" sz="1000" b="0" dirty="0">
                <a:latin typeface="Times New Roman" panose="02020603050405020304" pitchFamily="18" charset="0"/>
                <a:ea typeface="宋体" panose="02010600030101010101" pitchFamily="2" charset="-122"/>
              </a:rPr>
              <a:t>Most IMP. Female Guest</a:t>
            </a:r>
            <a:endParaRPr lang="en-US" altLang="zh-CN" dirty="0">
              <a:latin typeface="Verdana" panose="020B0604030504040204" pitchFamily="34" charset="0"/>
              <a:ea typeface="宋体" panose="02010600030101010101" pitchFamily="2" charset="-122"/>
            </a:endParaRPr>
          </a:p>
        </p:txBody>
      </p:sp>
      <p:sp>
        <p:nvSpPr>
          <p:cNvPr id="80916" name="Rectangle 27"/>
          <p:cNvSpPr/>
          <p:nvPr/>
        </p:nvSpPr>
        <p:spPr>
          <a:xfrm>
            <a:off x="2174875" y="2955925"/>
            <a:ext cx="471488" cy="303213"/>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just"/>
            <a:r>
              <a:rPr lang="en-US" altLang="zh-CN" sz="1000" b="0" dirty="0">
                <a:latin typeface="Times New Roman" panose="02020603050405020304" pitchFamily="18" charset="0"/>
                <a:ea typeface="宋体" panose="02010600030101010101" pitchFamily="2" charset="-122"/>
              </a:rPr>
              <a:t>Host</a:t>
            </a:r>
            <a:endParaRPr lang="en-US" altLang="zh-CN" dirty="0">
              <a:latin typeface="Verdana" panose="020B0604030504040204" pitchFamily="34" charset="0"/>
              <a:ea typeface="宋体" panose="02010600030101010101" pitchFamily="2" charset="-122"/>
            </a:endParaRPr>
          </a:p>
        </p:txBody>
      </p:sp>
      <p:sp>
        <p:nvSpPr>
          <p:cNvPr id="80917" name="AutoShape 28"/>
          <p:cNvSpPr/>
          <p:nvPr/>
        </p:nvSpPr>
        <p:spPr>
          <a:xfrm>
            <a:off x="446088" y="5375275"/>
            <a:ext cx="1484312" cy="331788"/>
          </a:xfrm>
          <a:prstGeom prst="borderCallout2">
            <a:avLst>
              <a:gd name="adj1" fmla="val 45111"/>
              <a:gd name="adj2" fmla="val 103921"/>
              <a:gd name="adj3" fmla="val 45111"/>
              <a:gd name="adj4" fmla="val 111440"/>
              <a:gd name="adj5" fmla="val -55639"/>
              <a:gd name="adj6" fmla="val 114218"/>
            </a:avLst>
          </a:prstGeom>
          <a:solidFill>
            <a:srgbClr val="FFFFFF"/>
          </a:solidFill>
          <a:ln w="9525" cap="flat" cmpd="sng">
            <a:solidFill>
              <a:srgbClr val="000000"/>
            </a:solidFill>
            <a:prstDash val="solid"/>
            <a:miter/>
            <a:headEnd type="none" w="med" len="med"/>
            <a:tailEnd type="none" w="med" len="med"/>
          </a:ln>
        </p:spPr>
        <p:txBody>
          <a:bodyPr anchor="t"/>
          <a:p>
            <a:pPr algn="just"/>
            <a:r>
              <a:rPr lang="en-US" altLang="zh-CN" sz="1000" b="0" dirty="0">
                <a:latin typeface="Times New Roman" panose="02020603050405020304" pitchFamily="18" charset="0"/>
                <a:ea typeface="宋体" panose="02010600030101010101" pitchFamily="2" charset="-122"/>
              </a:rPr>
              <a:t>Next Most IMP. Male Guest</a:t>
            </a:r>
            <a:endParaRPr lang="en-US" altLang="zh-CN" dirty="0">
              <a:latin typeface="Verdana" panose="020B0604030504040204" pitchFamily="34" charset="0"/>
              <a:ea typeface="宋体" panose="02010600030101010101" pitchFamily="2" charset="-122"/>
            </a:endParaRPr>
          </a:p>
        </p:txBody>
      </p:sp>
      <p:sp>
        <p:nvSpPr>
          <p:cNvPr id="80918" name="AutoShape 29"/>
          <p:cNvSpPr/>
          <p:nvPr/>
        </p:nvSpPr>
        <p:spPr>
          <a:xfrm>
            <a:off x="2865438" y="5367338"/>
            <a:ext cx="1265237" cy="331787"/>
          </a:xfrm>
          <a:prstGeom prst="borderCallout2">
            <a:avLst>
              <a:gd name="adj1" fmla="val 45111"/>
              <a:gd name="adj2" fmla="val -4597"/>
              <a:gd name="adj3" fmla="val 45111"/>
              <a:gd name="adj4" fmla="val -12991"/>
              <a:gd name="adj5" fmla="val -51880"/>
              <a:gd name="adj6" fmla="val -14634"/>
            </a:avLst>
          </a:prstGeom>
          <a:solidFill>
            <a:srgbClr val="FFFFFF"/>
          </a:solidFill>
          <a:ln w="9525" cap="flat" cmpd="sng">
            <a:solidFill>
              <a:srgbClr val="000000"/>
            </a:solidFill>
            <a:prstDash val="solid"/>
            <a:miter/>
            <a:headEnd type="none" w="med" len="med"/>
            <a:tailEnd type="none" w="med" len="med"/>
          </a:ln>
        </p:spPr>
        <p:txBody>
          <a:bodyPr anchor="t"/>
          <a:p>
            <a:pPr algn="just"/>
            <a:r>
              <a:rPr lang="zh-CN" altLang="en-US" sz="1000" b="0" dirty="0">
                <a:latin typeface="Times New Roman" panose="02020603050405020304" pitchFamily="18" charset="0"/>
                <a:ea typeface="宋体" panose="02010600030101010101" pitchFamily="2" charset="-122"/>
              </a:rPr>
              <a:t> </a:t>
            </a:r>
            <a:r>
              <a:rPr lang="en-US" altLang="zh-CN" sz="1000" b="0" dirty="0">
                <a:latin typeface="Times New Roman" panose="02020603050405020304" pitchFamily="18" charset="0"/>
                <a:ea typeface="宋体" panose="02010600030101010101" pitchFamily="2" charset="-122"/>
              </a:rPr>
              <a:t>Most IMP. Male Guest</a:t>
            </a:r>
            <a:endParaRPr lang="en-US" altLang="zh-CN" dirty="0">
              <a:latin typeface="Verdana" panose="020B0604030504040204" pitchFamily="34" charset="0"/>
              <a:ea typeface="宋体" panose="02010600030101010101" pitchFamily="2" charset="-122"/>
            </a:endParaRPr>
          </a:p>
        </p:txBody>
      </p:sp>
      <p:sp>
        <p:nvSpPr>
          <p:cNvPr id="80919" name="Rectangle 30"/>
          <p:cNvSpPr/>
          <p:nvPr/>
        </p:nvSpPr>
        <p:spPr>
          <a:xfrm>
            <a:off x="2089150" y="5561013"/>
            <a:ext cx="617538" cy="315912"/>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en-US" altLang="zh-CN" sz="1000" b="0" dirty="0">
                <a:latin typeface="Times New Roman" panose="02020603050405020304" pitchFamily="18" charset="0"/>
                <a:ea typeface="宋体" panose="02010600030101010101" pitchFamily="2" charset="-122"/>
              </a:rPr>
              <a:t>Hostess</a:t>
            </a:r>
            <a:endParaRPr lang="en-US" altLang="zh-CN" dirty="0">
              <a:latin typeface="Verdana" panose="020B0604030504040204" pitchFamily="34" charset="0"/>
              <a:ea typeface="宋体" panose="02010600030101010101" pitchFamily="2" charset="-122"/>
            </a:endParaRPr>
          </a:p>
        </p:txBody>
      </p:sp>
      <p:sp>
        <p:nvSpPr>
          <p:cNvPr id="80920" name="Line 31"/>
          <p:cNvSpPr/>
          <p:nvPr/>
        </p:nvSpPr>
        <p:spPr>
          <a:xfrm>
            <a:off x="2411413" y="5197475"/>
            <a:ext cx="0" cy="260350"/>
          </a:xfrm>
          <a:prstGeom prst="line">
            <a:avLst/>
          </a:prstGeom>
          <a:ln w="9525" cap="flat" cmpd="sng">
            <a:solidFill>
              <a:srgbClr val="000000"/>
            </a:solidFill>
            <a:prstDash val="solid"/>
            <a:round/>
            <a:headEnd type="none" w="med" len="med"/>
            <a:tailEnd type="none" w="med" len="med"/>
          </a:ln>
        </p:spPr>
      </p:sp>
      <p:sp>
        <p:nvSpPr>
          <p:cNvPr id="80921" name="Line 32"/>
          <p:cNvSpPr/>
          <p:nvPr/>
        </p:nvSpPr>
        <p:spPr>
          <a:xfrm>
            <a:off x="2408238" y="3333750"/>
            <a:ext cx="0" cy="258763"/>
          </a:xfrm>
          <a:prstGeom prst="line">
            <a:avLst/>
          </a:prstGeom>
          <a:ln w="9525" cap="flat" cmpd="sng">
            <a:solidFill>
              <a:srgbClr val="000000"/>
            </a:solidFill>
            <a:prstDash val="solid"/>
            <a:round/>
            <a:headEnd type="none" w="med" len="med"/>
            <a:tailEnd type="none" w="med" len="med"/>
          </a:ln>
        </p:spPr>
      </p:sp>
      <p:sp>
        <p:nvSpPr>
          <p:cNvPr id="80922" name="TextBox 30"/>
          <p:cNvSpPr txBox="1"/>
          <p:nvPr/>
        </p:nvSpPr>
        <p:spPr>
          <a:xfrm>
            <a:off x="684213" y="2133600"/>
            <a:ext cx="3600450" cy="646113"/>
          </a:xfrm>
          <a:prstGeom prst="rect">
            <a:avLst/>
          </a:prstGeom>
          <a:noFill/>
          <a:ln w="9525">
            <a:noFill/>
          </a:ln>
        </p:spPr>
        <p:txBody>
          <a:bodyPr anchor="t">
            <a:spAutoFit/>
          </a:bodyPr>
          <a:p>
            <a:pPr algn="ctr"/>
            <a:r>
              <a:rPr lang="en-US" altLang="zh-CN" dirty="0">
                <a:latin typeface="Verdana" panose="020B0604030504040204" pitchFamily="34" charset="0"/>
                <a:ea typeface="宋体" panose="02010600030101010101" pitchFamily="2" charset="-122"/>
              </a:rPr>
              <a:t>The French Method of Seat Arrangement</a:t>
            </a:r>
            <a:endParaRPr lang="zh-CN" altLang="en-US" dirty="0">
              <a:latin typeface="Verdana" panose="020B0604030504040204" pitchFamily="34" charset="0"/>
              <a:ea typeface="宋体" panose="02010600030101010101" pitchFamily="2" charset="-122"/>
            </a:endParaRPr>
          </a:p>
        </p:txBody>
      </p:sp>
      <p:sp>
        <p:nvSpPr>
          <p:cNvPr id="80923" name="TextBox 31"/>
          <p:cNvSpPr txBox="1"/>
          <p:nvPr/>
        </p:nvSpPr>
        <p:spPr>
          <a:xfrm>
            <a:off x="4716463" y="2133600"/>
            <a:ext cx="4103687" cy="646113"/>
          </a:xfrm>
          <a:prstGeom prst="rect">
            <a:avLst/>
          </a:prstGeom>
          <a:noFill/>
          <a:ln w="9525">
            <a:noFill/>
          </a:ln>
        </p:spPr>
        <p:txBody>
          <a:bodyPr anchor="t">
            <a:spAutoFit/>
          </a:bodyPr>
          <a:p>
            <a:pPr algn="ctr"/>
            <a:r>
              <a:rPr lang="en-US" altLang="zh-CN" dirty="0">
                <a:latin typeface="Verdana" panose="020B0604030504040204" pitchFamily="34" charset="0"/>
                <a:ea typeface="宋体" panose="02010600030101010101" pitchFamily="2" charset="-122"/>
              </a:rPr>
              <a:t>The British Method of Seat Arrangement</a:t>
            </a:r>
            <a:endParaRPr lang="zh-CN" altLang="en-US" dirty="0">
              <a:latin typeface="Verdana" panose="020B0604030504040204" pitchFamily="34" charset="0"/>
              <a:ea typeface="宋体" panose="02010600030101010101" pitchFamily="2" charset="-122"/>
            </a:endParaRPr>
          </a:p>
        </p:txBody>
      </p:sp>
      <p:grpSp>
        <p:nvGrpSpPr>
          <p:cNvPr id="80924" name="Group 32"/>
          <p:cNvGrpSpPr/>
          <p:nvPr/>
        </p:nvGrpSpPr>
        <p:grpSpPr>
          <a:xfrm>
            <a:off x="5219700" y="2852738"/>
            <a:ext cx="3673475" cy="2952750"/>
            <a:chOff x="1800" y="2376"/>
            <a:chExt cx="8280" cy="3900"/>
          </a:xfrm>
        </p:grpSpPr>
        <p:sp>
          <p:nvSpPr>
            <p:cNvPr id="80925" name="Rectangle 33"/>
            <p:cNvSpPr/>
            <p:nvPr/>
          </p:nvSpPr>
          <p:spPr>
            <a:xfrm>
              <a:off x="1800" y="2376"/>
              <a:ext cx="8280" cy="3900"/>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0926" name="Rectangle 34"/>
            <p:cNvSpPr/>
            <p:nvPr/>
          </p:nvSpPr>
          <p:spPr>
            <a:xfrm>
              <a:off x="3420" y="3936"/>
              <a:ext cx="4680" cy="660"/>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en-US" altLang="zh-CN" sz="1000" b="0" dirty="0">
                  <a:latin typeface="Times New Roman" panose="02020603050405020304" pitchFamily="18" charset="0"/>
                  <a:ea typeface="宋体" panose="02010600030101010101" pitchFamily="2" charset="-122"/>
                </a:rPr>
                <a:t>Dinner Table</a:t>
              </a:r>
              <a:endParaRPr lang="en-US" altLang="zh-CN" dirty="0">
                <a:latin typeface="Verdana" panose="020B0604030504040204" pitchFamily="34" charset="0"/>
                <a:ea typeface="宋体" panose="02010600030101010101" pitchFamily="2" charset="-122"/>
              </a:endParaRPr>
            </a:p>
          </p:txBody>
        </p:sp>
        <p:sp>
          <p:nvSpPr>
            <p:cNvPr id="80927" name="AutoShape 35"/>
            <p:cNvSpPr/>
            <p:nvPr/>
          </p:nvSpPr>
          <p:spPr>
            <a:xfrm rot="5400000">
              <a:off x="4149" y="3333"/>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rot="10800000" vert="eaVert" anchor="t"/>
            <a:p>
              <a:pPr algn="ctr"/>
              <a:endParaRPr lang="zh-CN" altLang="en-US" dirty="0">
                <a:latin typeface="Verdana" panose="020B0604030504040204" pitchFamily="34" charset="0"/>
                <a:ea typeface="宋体" panose="02010600030101010101" pitchFamily="2" charset="-122"/>
              </a:endParaRPr>
            </a:p>
          </p:txBody>
        </p:sp>
        <p:sp>
          <p:nvSpPr>
            <p:cNvPr id="80928" name="AutoShape 36"/>
            <p:cNvSpPr/>
            <p:nvPr/>
          </p:nvSpPr>
          <p:spPr>
            <a:xfrm rot="5400000">
              <a:off x="4689" y="3333"/>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rot="10800000" vert="eaVert" anchor="t"/>
            <a:p>
              <a:pPr algn="ctr"/>
              <a:endParaRPr lang="zh-CN" altLang="en-US" dirty="0">
                <a:latin typeface="Verdana" panose="020B0604030504040204" pitchFamily="34" charset="0"/>
                <a:ea typeface="宋体" panose="02010600030101010101" pitchFamily="2" charset="-122"/>
              </a:endParaRPr>
            </a:p>
          </p:txBody>
        </p:sp>
        <p:sp>
          <p:nvSpPr>
            <p:cNvPr id="80929" name="AutoShape 37"/>
            <p:cNvSpPr/>
            <p:nvPr/>
          </p:nvSpPr>
          <p:spPr>
            <a:xfrm rot="5400000">
              <a:off x="5229" y="3333"/>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rot="10800000" vert="eaVert" anchor="t"/>
            <a:p>
              <a:pPr algn="ctr"/>
              <a:endParaRPr lang="zh-CN" altLang="en-US" dirty="0">
                <a:latin typeface="Verdana" panose="020B0604030504040204" pitchFamily="34" charset="0"/>
                <a:ea typeface="宋体" panose="02010600030101010101" pitchFamily="2" charset="-122"/>
              </a:endParaRPr>
            </a:p>
          </p:txBody>
        </p:sp>
        <p:sp>
          <p:nvSpPr>
            <p:cNvPr id="80930" name="AutoShape 38"/>
            <p:cNvSpPr/>
            <p:nvPr/>
          </p:nvSpPr>
          <p:spPr>
            <a:xfrm rot="5400000">
              <a:off x="5769" y="3333"/>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rot="10800000" vert="eaVert" anchor="t"/>
            <a:p>
              <a:pPr algn="ctr"/>
              <a:endParaRPr lang="zh-CN" altLang="en-US" dirty="0">
                <a:latin typeface="Verdana" panose="020B0604030504040204" pitchFamily="34" charset="0"/>
                <a:ea typeface="宋体" panose="02010600030101010101" pitchFamily="2" charset="-122"/>
              </a:endParaRPr>
            </a:p>
          </p:txBody>
        </p:sp>
        <p:sp>
          <p:nvSpPr>
            <p:cNvPr id="80931" name="AutoShape 39"/>
            <p:cNvSpPr/>
            <p:nvPr/>
          </p:nvSpPr>
          <p:spPr>
            <a:xfrm rot="5400000">
              <a:off x="6309" y="3333"/>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rot="10800000" vert="eaVert" anchor="t"/>
            <a:p>
              <a:pPr algn="ctr"/>
              <a:endParaRPr lang="zh-CN" altLang="en-US" dirty="0">
                <a:latin typeface="Verdana" panose="020B0604030504040204" pitchFamily="34" charset="0"/>
                <a:ea typeface="宋体" panose="02010600030101010101" pitchFamily="2" charset="-122"/>
              </a:endParaRPr>
            </a:p>
          </p:txBody>
        </p:sp>
        <p:sp>
          <p:nvSpPr>
            <p:cNvPr id="80932" name="AutoShape 40"/>
            <p:cNvSpPr/>
            <p:nvPr/>
          </p:nvSpPr>
          <p:spPr>
            <a:xfrm rot="5400000">
              <a:off x="6849" y="3333"/>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rot="10800000" vert="eaVert" anchor="t"/>
            <a:p>
              <a:pPr algn="ctr"/>
              <a:endParaRPr lang="zh-CN" altLang="en-US" dirty="0">
                <a:latin typeface="Verdana" panose="020B0604030504040204" pitchFamily="34" charset="0"/>
                <a:ea typeface="宋体" panose="02010600030101010101" pitchFamily="2" charset="-122"/>
              </a:endParaRPr>
            </a:p>
          </p:txBody>
        </p:sp>
        <p:sp>
          <p:nvSpPr>
            <p:cNvPr id="80933" name="AutoShape 41"/>
            <p:cNvSpPr/>
            <p:nvPr/>
          </p:nvSpPr>
          <p:spPr>
            <a:xfrm rot="10800000">
              <a:off x="8280" y="4116"/>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rot="10800000" anchor="t"/>
            <a:p>
              <a:pPr algn="ctr"/>
              <a:endParaRPr lang="zh-CN" altLang="en-US" dirty="0">
                <a:latin typeface="Verdana" panose="020B0604030504040204" pitchFamily="34" charset="0"/>
                <a:ea typeface="宋体" panose="02010600030101010101" pitchFamily="2" charset="-122"/>
              </a:endParaRPr>
            </a:p>
          </p:txBody>
        </p:sp>
        <p:sp>
          <p:nvSpPr>
            <p:cNvPr id="80934" name="AutoShape 42"/>
            <p:cNvSpPr/>
            <p:nvPr/>
          </p:nvSpPr>
          <p:spPr>
            <a:xfrm rot="-5400000">
              <a:off x="4161" y="4848"/>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vert="eaVert" anchor="t"/>
            <a:p>
              <a:pPr algn="ctr"/>
              <a:endParaRPr lang="zh-CN" altLang="en-US" dirty="0">
                <a:latin typeface="Verdana" panose="020B0604030504040204" pitchFamily="34" charset="0"/>
                <a:ea typeface="宋体" panose="02010600030101010101" pitchFamily="2" charset="-122"/>
              </a:endParaRPr>
            </a:p>
          </p:txBody>
        </p:sp>
        <p:sp>
          <p:nvSpPr>
            <p:cNvPr id="80935" name="AutoShape 43"/>
            <p:cNvSpPr/>
            <p:nvPr/>
          </p:nvSpPr>
          <p:spPr>
            <a:xfrm rot="-5400000">
              <a:off x="4701" y="4848"/>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vert="eaVert" anchor="t"/>
            <a:p>
              <a:pPr algn="ctr"/>
              <a:endParaRPr lang="zh-CN" altLang="en-US" dirty="0">
                <a:latin typeface="Verdana" panose="020B0604030504040204" pitchFamily="34" charset="0"/>
                <a:ea typeface="宋体" panose="02010600030101010101" pitchFamily="2" charset="-122"/>
              </a:endParaRPr>
            </a:p>
          </p:txBody>
        </p:sp>
        <p:sp>
          <p:nvSpPr>
            <p:cNvPr id="80936" name="AutoShape 44"/>
            <p:cNvSpPr/>
            <p:nvPr/>
          </p:nvSpPr>
          <p:spPr>
            <a:xfrm rot="-5400000">
              <a:off x="5241" y="4848"/>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vert="eaVert" anchor="t"/>
            <a:p>
              <a:pPr algn="ctr"/>
              <a:endParaRPr lang="zh-CN" altLang="en-US" dirty="0">
                <a:latin typeface="Verdana" panose="020B0604030504040204" pitchFamily="34" charset="0"/>
                <a:ea typeface="宋体" panose="02010600030101010101" pitchFamily="2" charset="-122"/>
              </a:endParaRPr>
            </a:p>
          </p:txBody>
        </p:sp>
        <p:sp>
          <p:nvSpPr>
            <p:cNvPr id="80937" name="AutoShape 45"/>
            <p:cNvSpPr/>
            <p:nvPr/>
          </p:nvSpPr>
          <p:spPr>
            <a:xfrm rot="-5400000">
              <a:off x="5781" y="4848"/>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vert="eaVert" anchor="t"/>
            <a:p>
              <a:pPr algn="ctr"/>
              <a:endParaRPr lang="zh-CN" altLang="en-US" dirty="0">
                <a:latin typeface="Verdana" panose="020B0604030504040204" pitchFamily="34" charset="0"/>
                <a:ea typeface="宋体" panose="02010600030101010101" pitchFamily="2" charset="-122"/>
              </a:endParaRPr>
            </a:p>
          </p:txBody>
        </p:sp>
        <p:sp>
          <p:nvSpPr>
            <p:cNvPr id="80938" name="AutoShape 46"/>
            <p:cNvSpPr/>
            <p:nvPr/>
          </p:nvSpPr>
          <p:spPr>
            <a:xfrm rot="-5400000">
              <a:off x="6321" y="4848"/>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vert="eaVert" anchor="t"/>
            <a:p>
              <a:pPr algn="ctr"/>
              <a:endParaRPr lang="zh-CN" altLang="en-US" dirty="0">
                <a:latin typeface="Verdana" panose="020B0604030504040204" pitchFamily="34" charset="0"/>
                <a:ea typeface="宋体" panose="02010600030101010101" pitchFamily="2" charset="-122"/>
              </a:endParaRPr>
            </a:p>
          </p:txBody>
        </p:sp>
        <p:sp>
          <p:nvSpPr>
            <p:cNvPr id="80939" name="AutoShape 47"/>
            <p:cNvSpPr/>
            <p:nvPr/>
          </p:nvSpPr>
          <p:spPr>
            <a:xfrm rot="-5400000">
              <a:off x="6861" y="4848"/>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vert="eaVert" anchor="t"/>
            <a:p>
              <a:pPr algn="ctr"/>
              <a:endParaRPr lang="zh-CN" altLang="en-US" dirty="0">
                <a:latin typeface="Verdana" panose="020B0604030504040204" pitchFamily="34" charset="0"/>
                <a:ea typeface="宋体" panose="02010600030101010101" pitchFamily="2" charset="-122"/>
              </a:endParaRPr>
            </a:p>
          </p:txBody>
        </p:sp>
        <p:sp>
          <p:nvSpPr>
            <p:cNvPr id="80940" name="AutoShape 48"/>
            <p:cNvSpPr/>
            <p:nvPr/>
          </p:nvSpPr>
          <p:spPr>
            <a:xfrm>
              <a:off x="2856" y="4116"/>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0941" name="Line 49"/>
            <p:cNvSpPr/>
            <p:nvPr/>
          </p:nvSpPr>
          <p:spPr>
            <a:xfrm>
              <a:off x="3060" y="3936"/>
              <a:ext cx="0" cy="156"/>
            </a:xfrm>
            <a:prstGeom prst="line">
              <a:avLst/>
            </a:prstGeom>
            <a:ln w="9525" cap="flat" cmpd="sng">
              <a:solidFill>
                <a:srgbClr val="000000"/>
              </a:solidFill>
              <a:prstDash val="solid"/>
              <a:round/>
              <a:headEnd type="none" w="med" len="med"/>
              <a:tailEnd type="none" w="med" len="med"/>
            </a:ln>
          </p:spPr>
        </p:sp>
        <p:sp>
          <p:nvSpPr>
            <p:cNvPr id="80942" name="Line 50"/>
            <p:cNvSpPr/>
            <p:nvPr/>
          </p:nvSpPr>
          <p:spPr>
            <a:xfrm>
              <a:off x="8460" y="3936"/>
              <a:ext cx="0" cy="156"/>
            </a:xfrm>
            <a:prstGeom prst="line">
              <a:avLst/>
            </a:prstGeom>
            <a:ln w="9525" cap="flat" cmpd="sng">
              <a:solidFill>
                <a:srgbClr val="000000"/>
              </a:solidFill>
              <a:prstDash val="solid"/>
              <a:round/>
              <a:headEnd type="none" w="med" len="med"/>
              <a:tailEnd type="none" w="med" len="med"/>
            </a:ln>
          </p:spPr>
        </p:sp>
        <p:sp>
          <p:nvSpPr>
            <p:cNvPr id="80943" name="Rectangle 51"/>
            <p:cNvSpPr/>
            <p:nvPr/>
          </p:nvSpPr>
          <p:spPr>
            <a:xfrm>
              <a:off x="6120" y="2643"/>
              <a:ext cx="2520" cy="46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just"/>
              <a:r>
                <a:rPr lang="en-US" altLang="zh-CN" sz="1000" b="0" dirty="0">
                  <a:latin typeface="Times New Roman" panose="02020603050405020304" pitchFamily="18" charset="0"/>
                  <a:ea typeface="宋体" panose="02010600030101010101" pitchFamily="2" charset="-122"/>
                </a:rPr>
                <a:t>Most IMP. Female Guest</a:t>
              </a:r>
              <a:endParaRPr lang="en-US" altLang="zh-CN" sz="1000" b="0" dirty="0">
                <a:latin typeface="Times New Roman" panose="02020603050405020304" pitchFamily="18" charset="0"/>
                <a:ea typeface="宋体" panose="02010600030101010101" pitchFamily="2" charset="-122"/>
              </a:endParaRPr>
            </a:p>
            <a:p>
              <a:pPr algn="ctr"/>
              <a:endParaRPr lang="en-US" altLang="zh-CN" dirty="0">
                <a:latin typeface="Verdana" panose="020B0604030504040204" pitchFamily="34" charset="0"/>
                <a:ea typeface="宋体" panose="02010600030101010101" pitchFamily="2" charset="-122"/>
              </a:endParaRPr>
            </a:p>
          </p:txBody>
        </p:sp>
        <p:sp>
          <p:nvSpPr>
            <p:cNvPr id="80944" name="Line 52"/>
            <p:cNvSpPr/>
            <p:nvPr/>
          </p:nvSpPr>
          <p:spPr>
            <a:xfrm>
              <a:off x="4305" y="3111"/>
              <a:ext cx="0" cy="156"/>
            </a:xfrm>
            <a:prstGeom prst="line">
              <a:avLst/>
            </a:prstGeom>
            <a:ln w="9525" cap="flat" cmpd="sng">
              <a:solidFill>
                <a:srgbClr val="000000"/>
              </a:solidFill>
              <a:prstDash val="solid"/>
              <a:round/>
              <a:headEnd type="none" w="med" len="med"/>
              <a:tailEnd type="none" w="med" len="med"/>
            </a:ln>
          </p:spPr>
        </p:sp>
        <p:sp>
          <p:nvSpPr>
            <p:cNvPr id="80945" name="Rectangle 53"/>
            <p:cNvSpPr/>
            <p:nvPr/>
          </p:nvSpPr>
          <p:spPr>
            <a:xfrm>
              <a:off x="2640" y="2637"/>
              <a:ext cx="2880" cy="46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just"/>
              <a:r>
                <a:rPr lang="en-US" altLang="zh-CN" sz="1000" b="0" dirty="0">
                  <a:latin typeface="Times New Roman" panose="02020603050405020304" pitchFamily="18" charset="0"/>
                  <a:ea typeface="宋体" panose="02010600030101010101" pitchFamily="2" charset="-122"/>
                </a:rPr>
                <a:t>Next Most IMP. Female Guest</a:t>
              </a:r>
              <a:endParaRPr lang="en-US" altLang="zh-CN" sz="1000" b="0" dirty="0">
                <a:latin typeface="Times New Roman" panose="02020603050405020304" pitchFamily="18" charset="0"/>
                <a:ea typeface="宋体" panose="02010600030101010101" pitchFamily="2" charset="-122"/>
              </a:endParaRPr>
            </a:p>
            <a:p>
              <a:pPr algn="ctr"/>
              <a:endParaRPr lang="en-US" altLang="zh-CN" dirty="0">
                <a:latin typeface="Verdana" panose="020B0604030504040204" pitchFamily="34" charset="0"/>
                <a:ea typeface="宋体" panose="02010600030101010101" pitchFamily="2" charset="-122"/>
              </a:endParaRPr>
            </a:p>
          </p:txBody>
        </p:sp>
        <p:sp>
          <p:nvSpPr>
            <p:cNvPr id="80946" name="Line 54"/>
            <p:cNvSpPr/>
            <p:nvPr/>
          </p:nvSpPr>
          <p:spPr>
            <a:xfrm>
              <a:off x="7020" y="3105"/>
              <a:ext cx="0" cy="156"/>
            </a:xfrm>
            <a:prstGeom prst="line">
              <a:avLst/>
            </a:prstGeom>
            <a:ln w="9525" cap="flat" cmpd="sng">
              <a:solidFill>
                <a:srgbClr val="000000"/>
              </a:solidFill>
              <a:prstDash val="solid"/>
              <a:round/>
              <a:headEnd type="none" w="med" len="med"/>
              <a:tailEnd type="none" w="med" len="med"/>
            </a:ln>
          </p:spPr>
        </p:sp>
        <p:sp>
          <p:nvSpPr>
            <p:cNvPr id="80947" name="Rectangle 55"/>
            <p:cNvSpPr/>
            <p:nvPr/>
          </p:nvSpPr>
          <p:spPr>
            <a:xfrm>
              <a:off x="6120" y="5355"/>
              <a:ext cx="27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just"/>
              <a:r>
                <a:rPr lang="en-US" altLang="zh-CN" sz="1000" b="0" dirty="0">
                  <a:latin typeface="Times New Roman" panose="02020603050405020304" pitchFamily="18" charset="0"/>
                  <a:ea typeface="宋体" panose="02010600030101010101" pitchFamily="2" charset="-122"/>
                </a:rPr>
                <a:t>Next Most IMP. Male Guest</a:t>
              </a:r>
              <a:endParaRPr lang="en-US" altLang="zh-CN" sz="1000" b="0" dirty="0">
                <a:latin typeface="Times New Roman" panose="02020603050405020304" pitchFamily="18" charset="0"/>
                <a:ea typeface="宋体" panose="02010600030101010101" pitchFamily="2" charset="-122"/>
              </a:endParaRPr>
            </a:p>
            <a:p>
              <a:pPr algn="ctr"/>
              <a:endParaRPr lang="en-US" altLang="zh-CN" dirty="0">
                <a:latin typeface="Verdana" panose="020B0604030504040204" pitchFamily="34" charset="0"/>
                <a:ea typeface="宋体" panose="02010600030101010101" pitchFamily="2" charset="-122"/>
              </a:endParaRPr>
            </a:p>
          </p:txBody>
        </p:sp>
        <p:sp>
          <p:nvSpPr>
            <p:cNvPr id="80948" name="Rectangle 56"/>
            <p:cNvSpPr/>
            <p:nvPr/>
          </p:nvSpPr>
          <p:spPr>
            <a:xfrm>
              <a:off x="2700" y="5355"/>
              <a:ext cx="27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just"/>
              <a:r>
                <a:rPr lang="en-US" altLang="zh-CN" sz="1000" b="0" dirty="0">
                  <a:latin typeface="Times New Roman" panose="02020603050405020304" pitchFamily="18" charset="0"/>
                  <a:ea typeface="宋体" panose="02010600030101010101" pitchFamily="2" charset="-122"/>
                </a:rPr>
                <a:t>Most IMP. Male Guest</a:t>
              </a:r>
              <a:endParaRPr lang="en-US" altLang="zh-CN" sz="1000" b="0" dirty="0">
                <a:latin typeface="Times New Roman" panose="02020603050405020304" pitchFamily="18" charset="0"/>
                <a:ea typeface="宋体" panose="02010600030101010101" pitchFamily="2" charset="-122"/>
              </a:endParaRPr>
            </a:p>
            <a:p>
              <a:pPr algn="ctr"/>
              <a:endParaRPr lang="en-US" altLang="zh-CN" dirty="0">
                <a:latin typeface="Verdana" panose="020B0604030504040204" pitchFamily="34" charset="0"/>
                <a:ea typeface="宋体" panose="02010600030101010101" pitchFamily="2" charset="-122"/>
              </a:endParaRPr>
            </a:p>
          </p:txBody>
        </p:sp>
        <p:sp>
          <p:nvSpPr>
            <p:cNvPr id="80949" name="Line 57"/>
            <p:cNvSpPr/>
            <p:nvPr/>
          </p:nvSpPr>
          <p:spPr>
            <a:xfrm>
              <a:off x="4335" y="5184"/>
              <a:ext cx="0" cy="156"/>
            </a:xfrm>
            <a:prstGeom prst="line">
              <a:avLst/>
            </a:prstGeom>
            <a:ln w="9525" cap="flat" cmpd="sng">
              <a:solidFill>
                <a:srgbClr val="000000"/>
              </a:solidFill>
              <a:prstDash val="solid"/>
              <a:round/>
              <a:headEnd type="none" w="med" len="med"/>
              <a:tailEnd type="none" w="med" len="med"/>
            </a:ln>
          </p:spPr>
        </p:sp>
        <p:sp>
          <p:nvSpPr>
            <p:cNvPr id="80950" name="Line 58"/>
            <p:cNvSpPr/>
            <p:nvPr/>
          </p:nvSpPr>
          <p:spPr>
            <a:xfrm>
              <a:off x="7050" y="5184"/>
              <a:ext cx="0" cy="156"/>
            </a:xfrm>
            <a:prstGeom prst="line">
              <a:avLst/>
            </a:prstGeom>
            <a:ln w="9525" cap="flat" cmpd="sng">
              <a:solidFill>
                <a:srgbClr val="000000"/>
              </a:solidFill>
              <a:prstDash val="solid"/>
              <a:round/>
              <a:headEnd type="none" w="med" len="med"/>
              <a:tailEnd type="none" w="med" len="med"/>
            </a:ln>
          </p:spPr>
        </p:sp>
      </p:grpSp>
      <p:sp>
        <p:nvSpPr>
          <p:cNvPr id="80951" name="Rectangle 59"/>
          <p:cNvSpPr/>
          <p:nvPr/>
        </p:nvSpPr>
        <p:spPr>
          <a:xfrm>
            <a:off x="5364163" y="3679825"/>
            <a:ext cx="487362" cy="354013"/>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just"/>
            <a:r>
              <a:rPr lang="en-US" altLang="zh-CN" sz="1000" b="0" dirty="0">
                <a:latin typeface="Times New Roman" panose="02020603050405020304" pitchFamily="18" charset="0"/>
                <a:ea typeface="宋体" panose="02010600030101010101" pitchFamily="2" charset="-122"/>
              </a:rPr>
              <a:t>Host</a:t>
            </a:r>
            <a:endParaRPr lang="en-US" altLang="zh-CN" dirty="0">
              <a:latin typeface="Verdana" panose="020B0604030504040204" pitchFamily="34" charset="0"/>
              <a:ea typeface="宋体" panose="02010600030101010101" pitchFamily="2" charset="-122"/>
            </a:endParaRPr>
          </a:p>
        </p:txBody>
      </p:sp>
      <p:sp>
        <p:nvSpPr>
          <p:cNvPr id="80952" name="Rectangle 60"/>
          <p:cNvSpPr/>
          <p:nvPr/>
        </p:nvSpPr>
        <p:spPr>
          <a:xfrm>
            <a:off x="8094663" y="3679825"/>
            <a:ext cx="654050" cy="354013"/>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en-US" altLang="zh-CN" sz="1000" b="0" dirty="0">
                <a:latin typeface="Times New Roman" panose="02020603050405020304" pitchFamily="18" charset="0"/>
                <a:ea typeface="宋体" panose="02010600030101010101" pitchFamily="2" charset="-122"/>
              </a:rPr>
              <a:t>Hostess</a:t>
            </a:r>
            <a:endParaRPr lang="en-US" altLang="zh-CN" dirty="0">
              <a:latin typeface="Verdana" panose="020B0604030504040204" pitchFamily="34" charset="0"/>
              <a:ea typeface="宋体" panose="02010600030101010101" pitchFamily="2" charset="-122"/>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Rectangle 3"/>
          <p:cNvSpPr>
            <a:spLocks noGrp="1" noChangeArrowheads="1"/>
          </p:cNvSpPr>
          <p:nvPr>
            <p:ph type="body" idx="1"/>
          </p:nvPr>
        </p:nvSpPr>
        <p:spPr>
          <a:xfrm>
            <a:off x="1000125" y="1214438"/>
            <a:ext cx="7561263" cy="377825"/>
          </a:xfrm>
        </p:spPr>
        <p:txBody>
          <a:bodyPr vert="horz" wrap="square" lIns="91440" tIns="45720" rIns="91440" bIns="45720" numCol="1" rtlCol="0" anchor="t" anchorCtr="0" compatLnSpc="1">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Char char="ß"/>
              <a:defRPr/>
            </a:pP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The Chinese  Method of Seat Arrangement </a:t>
            </a: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81922" name="Group 34"/>
          <p:cNvGrpSpPr/>
          <p:nvPr/>
        </p:nvGrpSpPr>
        <p:grpSpPr>
          <a:xfrm>
            <a:off x="428625" y="1857375"/>
            <a:ext cx="8358188" cy="4311650"/>
            <a:chOff x="1980" y="11346"/>
            <a:chExt cx="8280" cy="3900"/>
          </a:xfrm>
        </p:grpSpPr>
        <p:sp>
          <p:nvSpPr>
            <p:cNvPr id="81923" name="Rectangle 35"/>
            <p:cNvSpPr/>
            <p:nvPr/>
          </p:nvSpPr>
          <p:spPr>
            <a:xfrm>
              <a:off x="1980" y="11346"/>
              <a:ext cx="8280" cy="3900"/>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grpSp>
          <p:nvGrpSpPr>
            <p:cNvPr id="81924" name="Group 36"/>
            <p:cNvGrpSpPr/>
            <p:nvPr/>
          </p:nvGrpSpPr>
          <p:grpSpPr>
            <a:xfrm>
              <a:off x="2235" y="11652"/>
              <a:ext cx="7830" cy="3144"/>
              <a:chOff x="2250" y="11580"/>
              <a:chExt cx="7830" cy="3144"/>
            </a:xfrm>
          </p:grpSpPr>
          <p:sp>
            <p:nvSpPr>
              <p:cNvPr id="81925" name="Oval 37"/>
              <p:cNvSpPr/>
              <p:nvPr/>
            </p:nvSpPr>
            <p:spPr>
              <a:xfrm>
                <a:off x="5130" y="12048"/>
                <a:ext cx="2160" cy="2184"/>
              </a:xfrm>
              <a:prstGeom prst="ellipse">
                <a:avLst/>
              </a:prstGeom>
              <a:solidFill>
                <a:srgbClr val="FFFFFF"/>
              </a:solidFill>
              <a:ln w="9525" cap="flat" cmpd="sng">
                <a:solidFill>
                  <a:srgbClr val="000000"/>
                </a:solidFill>
                <a:prstDash val="solid"/>
                <a:round/>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1926" name="AutoShape 38"/>
              <p:cNvSpPr/>
              <p:nvPr/>
            </p:nvSpPr>
            <p:spPr>
              <a:xfrm>
                <a:off x="4410" y="12984"/>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1927" name="AutoShape 39"/>
              <p:cNvSpPr/>
              <p:nvPr/>
            </p:nvSpPr>
            <p:spPr>
              <a:xfrm rot="10800000">
                <a:off x="7650" y="12984"/>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1928" name="AutoShape 40"/>
              <p:cNvSpPr/>
              <p:nvPr/>
            </p:nvSpPr>
            <p:spPr>
              <a:xfrm rot="5400000">
                <a:off x="6006" y="11604"/>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1929" name="AutoShape 41"/>
              <p:cNvSpPr/>
              <p:nvPr/>
            </p:nvSpPr>
            <p:spPr>
              <a:xfrm rot="-5400000">
                <a:off x="6030" y="14388"/>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1930" name="AutoShape 42"/>
              <p:cNvSpPr/>
              <p:nvPr/>
            </p:nvSpPr>
            <p:spPr>
              <a:xfrm rot="2705317">
                <a:off x="5106" y="11760"/>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1931" name="AutoShape 43"/>
              <p:cNvSpPr/>
              <p:nvPr/>
            </p:nvSpPr>
            <p:spPr>
              <a:xfrm rot="1278737">
                <a:off x="4590" y="12360"/>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1932" name="AutoShape 44"/>
              <p:cNvSpPr/>
              <p:nvPr/>
            </p:nvSpPr>
            <p:spPr>
              <a:xfrm rot="7231295">
                <a:off x="6906" y="11760"/>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1933" name="AutoShape 45"/>
              <p:cNvSpPr/>
              <p:nvPr/>
            </p:nvSpPr>
            <p:spPr>
              <a:xfrm rot="8711318">
                <a:off x="7470" y="12204"/>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1934" name="AutoShape 46"/>
              <p:cNvSpPr/>
              <p:nvPr/>
            </p:nvSpPr>
            <p:spPr>
              <a:xfrm rot="-1495708">
                <a:off x="4566" y="13632"/>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1935" name="AutoShape 47"/>
              <p:cNvSpPr/>
              <p:nvPr/>
            </p:nvSpPr>
            <p:spPr>
              <a:xfrm rot="-3262624">
                <a:off x="5106" y="14256"/>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1936" name="AutoShape 48"/>
              <p:cNvSpPr/>
              <p:nvPr/>
            </p:nvSpPr>
            <p:spPr>
              <a:xfrm rot="-9393604">
                <a:off x="7470" y="13608"/>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1937" name="AutoShape 49"/>
              <p:cNvSpPr/>
              <p:nvPr/>
            </p:nvSpPr>
            <p:spPr>
              <a:xfrm rot="-8100000">
                <a:off x="6906" y="14256"/>
                <a:ext cx="360" cy="312"/>
              </a:xfrm>
              <a:prstGeom prst="flowChartOnlineStorage">
                <a:avLst/>
              </a:prstGeom>
              <a:solidFill>
                <a:srgbClr val="FFFFFF"/>
              </a:solidFill>
              <a:ln w="9525" cap="flat" cmpd="sng">
                <a:solidFill>
                  <a:srgbClr val="000000"/>
                </a:solidFill>
                <a:prstDash val="solid"/>
                <a:miter/>
                <a:headEnd type="none" w="med" len="med"/>
                <a:tailEnd type="none" w="med" len="med"/>
              </a:ln>
            </p:spPr>
            <p:txBody>
              <a:bodyPr anchor="t"/>
              <a:p>
                <a:pPr algn="ctr"/>
                <a:endParaRPr lang="zh-CN" altLang="en-US" dirty="0">
                  <a:latin typeface="Verdana" panose="020B0604030504040204" pitchFamily="34" charset="0"/>
                  <a:ea typeface="宋体" panose="02010600030101010101" pitchFamily="2" charset="-122"/>
                </a:endParaRPr>
              </a:p>
            </p:txBody>
          </p:sp>
          <p:sp>
            <p:nvSpPr>
              <p:cNvPr id="81938" name="Text Box 50"/>
              <p:cNvSpPr txBox="1"/>
              <p:nvPr/>
            </p:nvSpPr>
            <p:spPr>
              <a:xfrm>
                <a:off x="2250" y="11736"/>
                <a:ext cx="2340" cy="46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just"/>
                <a:r>
                  <a:rPr lang="en-US" altLang="zh-CN" sz="1000" b="0" dirty="0">
                    <a:latin typeface="Times New Roman" panose="02020603050405020304" pitchFamily="18" charset="0"/>
                    <a:ea typeface="宋体" panose="02010600030101010101" pitchFamily="2" charset="-122"/>
                  </a:rPr>
                  <a:t>Next Least IMP. Guest</a:t>
                </a:r>
                <a:endParaRPr lang="en-US" altLang="zh-CN" dirty="0">
                  <a:latin typeface="Verdana" panose="020B0604030504040204" pitchFamily="34" charset="0"/>
                  <a:ea typeface="宋体" panose="02010600030101010101" pitchFamily="2" charset="-122"/>
                </a:endParaRPr>
              </a:p>
            </p:txBody>
          </p:sp>
          <p:sp>
            <p:nvSpPr>
              <p:cNvPr id="81939" name="Line 51"/>
              <p:cNvSpPr/>
              <p:nvPr/>
            </p:nvSpPr>
            <p:spPr>
              <a:xfrm>
                <a:off x="4230" y="12204"/>
                <a:ext cx="360" cy="156"/>
              </a:xfrm>
              <a:prstGeom prst="line">
                <a:avLst/>
              </a:prstGeom>
              <a:ln w="9525" cap="flat" cmpd="sng">
                <a:solidFill>
                  <a:srgbClr val="000000"/>
                </a:solidFill>
                <a:prstDash val="solid"/>
                <a:round/>
                <a:headEnd type="none" w="med" len="med"/>
                <a:tailEnd type="none" w="med" len="med"/>
              </a:ln>
            </p:spPr>
          </p:sp>
          <p:sp>
            <p:nvSpPr>
              <p:cNvPr id="81940" name="Text Box 52"/>
              <p:cNvSpPr txBox="1"/>
              <p:nvPr/>
            </p:nvSpPr>
            <p:spPr>
              <a:xfrm>
                <a:off x="8010" y="11580"/>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just"/>
                <a:r>
                  <a:rPr lang="en-US" altLang="zh-CN" sz="1000" b="0" dirty="0">
                    <a:latin typeface="Times New Roman" panose="02020603050405020304" pitchFamily="18" charset="0"/>
                    <a:ea typeface="宋体" panose="02010600030101010101" pitchFamily="2" charset="-122"/>
                  </a:rPr>
                  <a:t>Most IMP. Guest</a:t>
                </a:r>
                <a:endParaRPr lang="en-US" altLang="zh-CN" dirty="0">
                  <a:latin typeface="Verdana" panose="020B0604030504040204" pitchFamily="34" charset="0"/>
                  <a:ea typeface="宋体" panose="02010600030101010101" pitchFamily="2" charset="-122"/>
                </a:endParaRPr>
              </a:p>
            </p:txBody>
          </p:sp>
          <p:sp>
            <p:nvSpPr>
              <p:cNvPr id="81941" name="Line 53"/>
              <p:cNvSpPr/>
              <p:nvPr/>
            </p:nvSpPr>
            <p:spPr>
              <a:xfrm flipV="1">
                <a:off x="7830" y="12048"/>
                <a:ext cx="360" cy="156"/>
              </a:xfrm>
              <a:prstGeom prst="line">
                <a:avLst/>
              </a:prstGeom>
              <a:ln w="9525" cap="flat" cmpd="sng">
                <a:solidFill>
                  <a:srgbClr val="000000"/>
                </a:solidFill>
                <a:prstDash val="solid"/>
                <a:round/>
                <a:headEnd type="none" w="med" len="med"/>
                <a:tailEnd type="none" w="med" len="med"/>
              </a:ln>
            </p:spPr>
          </p:sp>
          <p:sp>
            <p:nvSpPr>
              <p:cNvPr id="81942" name="Text Box 54"/>
              <p:cNvSpPr txBox="1"/>
              <p:nvPr/>
            </p:nvSpPr>
            <p:spPr>
              <a:xfrm>
                <a:off x="3450" y="12924"/>
                <a:ext cx="720" cy="46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just"/>
                <a:r>
                  <a:rPr lang="en-US" altLang="zh-CN" sz="1000" b="0" dirty="0">
                    <a:latin typeface="Times New Roman" panose="02020603050405020304" pitchFamily="18" charset="0"/>
                    <a:ea typeface="宋体" panose="02010600030101010101" pitchFamily="2" charset="-122"/>
                  </a:rPr>
                  <a:t>Host</a:t>
                </a:r>
                <a:endParaRPr lang="en-US" altLang="zh-CN" dirty="0">
                  <a:latin typeface="Verdana" panose="020B0604030504040204" pitchFamily="34" charset="0"/>
                  <a:ea typeface="宋体" panose="02010600030101010101" pitchFamily="2" charset="-122"/>
                </a:endParaRPr>
              </a:p>
            </p:txBody>
          </p:sp>
          <p:sp>
            <p:nvSpPr>
              <p:cNvPr id="81943" name="Line 55"/>
              <p:cNvSpPr/>
              <p:nvPr/>
            </p:nvSpPr>
            <p:spPr>
              <a:xfrm>
                <a:off x="4200" y="13140"/>
                <a:ext cx="180" cy="0"/>
              </a:xfrm>
              <a:prstGeom prst="line">
                <a:avLst/>
              </a:prstGeom>
              <a:ln w="9525" cap="flat" cmpd="sng">
                <a:solidFill>
                  <a:srgbClr val="000000"/>
                </a:solidFill>
                <a:prstDash val="solid"/>
                <a:round/>
                <a:headEnd type="none" w="med" len="med"/>
                <a:tailEnd type="none" w="med" len="med"/>
              </a:ln>
            </p:spPr>
          </p:sp>
          <p:sp>
            <p:nvSpPr>
              <p:cNvPr id="81944" name="Text Box 56"/>
              <p:cNvSpPr txBox="1"/>
              <p:nvPr/>
            </p:nvSpPr>
            <p:spPr>
              <a:xfrm>
                <a:off x="8190" y="12903"/>
                <a:ext cx="1080" cy="46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just"/>
                <a:r>
                  <a:rPr lang="en-US" altLang="zh-CN" sz="1000" b="0" dirty="0">
                    <a:latin typeface="Times New Roman" panose="02020603050405020304" pitchFamily="18" charset="0"/>
                    <a:ea typeface="宋体" panose="02010600030101010101" pitchFamily="2" charset="-122"/>
                  </a:rPr>
                  <a:t>Hostess</a:t>
                </a:r>
                <a:endParaRPr lang="en-US" altLang="zh-CN" dirty="0">
                  <a:latin typeface="Verdana" panose="020B0604030504040204" pitchFamily="34" charset="0"/>
                  <a:ea typeface="宋体" panose="02010600030101010101" pitchFamily="2" charset="-122"/>
                </a:endParaRPr>
              </a:p>
            </p:txBody>
          </p:sp>
          <p:sp>
            <p:nvSpPr>
              <p:cNvPr id="81945" name="Line 57"/>
              <p:cNvSpPr/>
              <p:nvPr/>
            </p:nvSpPr>
            <p:spPr>
              <a:xfrm>
                <a:off x="8010" y="13155"/>
                <a:ext cx="180" cy="0"/>
              </a:xfrm>
              <a:prstGeom prst="line">
                <a:avLst/>
              </a:prstGeom>
              <a:ln w="9525" cap="flat" cmpd="sng">
                <a:solidFill>
                  <a:srgbClr val="000000"/>
                </a:solidFill>
                <a:prstDash val="solid"/>
                <a:round/>
                <a:headEnd type="none" w="med" len="med"/>
                <a:tailEnd type="none" w="med" len="med"/>
              </a:ln>
            </p:spPr>
          </p:sp>
          <p:sp>
            <p:nvSpPr>
              <p:cNvPr id="81946" name="Text Box 58"/>
              <p:cNvSpPr txBox="1"/>
              <p:nvPr/>
            </p:nvSpPr>
            <p:spPr>
              <a:xfrm>
                <a:off x="5505" y="12888"/>
                <a:ext cx="1440" cy="46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just"/>
                <a:r>
                  <a:rPr lang="en-US" altLang="zh-CN" sz="1000" b="0" dirty="0">
                    <a:latin typeface="Times New Roman" panose="02020603050405020304" pitchFamily="18" charset="0"/>
                    <a:ea typeface="宋体" panose="02010600030101010101" pitchFamily="2" charset="-122"/>
                  </a:rPr>
                  <a:t>Dinner Table</a:t>
                </a:r>
                <a:endParaRPr lang="en-US" altLang="zh-CN" dirty="0">
                  <a:latin typeface="Verdana" panose="020B0604030504040204" pitchFamily="34" charset="0"/>
                  <a:ea typeface="宋体" panose="02010600030101010101" pitchFamily="2" charset="-122"/>
                </a:endParaRPr>
              </a:p>
            </p:txBody>
          </p:sp>
          <p:sp>
            <p:nvSpPr>
              <p:cNvPr id="81947" name="Text Box 59"/>
              <p:cNvSpPr txBox="1"/>
              <p:nvPr/>
            </p:nvSpPr>
            <p:spPr>
              <a:xfrm>
                <a:off x="2790" y="14232"/>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just"/>
                <a:r>
                  <a:rPr lang="en-US" altLang="zh-CN" sz="1000" b="0" dirty="0">
                    <a:latin typeface="Times New Roman" panose="02020603050405020304" pitchFamily="18" charset="0"/>
                    <a:ea typeface="宋体" panose="02010600030101010101" pitchFamily="2" charset="-122"/>
                  </a:rPr>
                  <a:t>Least IMP. Guest</a:t>
                </a:r>
                <a:endParaRPr lang="en-US" altLang="zh-CN" dirty="0">
                  <a:latin typeface="Verdana" panose="020B0604030504040204" pitchFamily="34" charset="0"/>
                  <a:ea typeface="宋体" panose="02010600030101010101" pitchFamily="2" charset="-122"/>
                </a:endParaRPr>
              </a:p>
            </p:txBody>
          </p:sp>
          <p:sp>
            <p:nvSpPr>
              <p:cNvPr id="81948" name="Line 60"/>
              <p:cNvSpPr/>
              <p:nvPr/>
            </p:nvSpPr>
            <p:spPr>
              <a:xfrm flipH="1">
                <a:off x="4230" y="13920"/>
                <a:ext cx="360" cy="312"/>
              </a:xfrm>
              <a:prstGeom prst="line">
                <a:avLst/>
              </a:prstGeom>
              <a:ln w="9525" cap="flat" cmpd="sng">
                <a:solidFill>
                  <a:srgbClr val="000000"/>
                </a:solidFill>
                <a:prstDash val="solid"/>
                <a:round/>
                <a:headEnd type="none" w="med" len="med"/>
                <a:tailEnd type="none" w="med" len="med"/>
              </a:ln>
            </p:spPr>
          </p:sp>
          <p:sp>
            <p:nvSpPr>
              <p:cNvPr id="81949" name="Text Box 61"/>
              <p:cNvSpPr txBox="1"/>
              <p:nvPr/>
            </p:nvSpPr>
            <p:spPr>
              <a:xfrm>
                <a:off x="7740" y="14247"/>
                <a:ext cx="2340" cy="46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just"/>
                <a:r>
                  <a:rPr lang="en-US" altLang="zh-CN" sz="1000" b="0" dirty="0">
                    <a:latin typeface="Times New Roman" panose="02020603050405020304" pitchFamily="18" charset="0"/>
                    <a:ea typeface="宋体" panose="02010600030101010101" pitchFamily="2" charset="-122"/>
                  </a:rPr>
                  <a:t>Next Most IMP. Guest</a:t>
                </a:r>
                <a:endParaRPr lang="en-US" altLang="zh-CN" dirty="0">
                  <a:latin typeface="Verdana" panose="020B0604030504040204" pitchFamily="34" charset="0"/>
                  <a:ea typeface="宋体" panose="02010600030101010101" pitchFamily="2" charset="-122"/>
                </a:endParaRPr>
              </a:p>
            </p:txBody>
          </p:sp>
          <p:sp>
            <p:nvSpPr>
              <p:cNvPr id="81950" name="Line 62"/>
              <p:cNvSpPr/>
              <p:nvPr/>
            </p:nvSpPr>
            <p:spPr>
              <a:xfrm>
                <a:off x="7800" y="13869"/>
                <a:ext cx="360" cy="312"/>
              </a:xfrm>
              <a:prstGeom prst="line">
                <a:avLst/>
              </a:prstGeom>
              <a:ln w="9525" cap="flat" cmpd="sng">
                <a:solidFill>
                  <a:srgbClr val="000000"/>
                </a:solidFill>
                <a:prstDash val="solid"/>
                <a:round/>
                <a:headEnd type="none" w="med" len="med"/>
                <a:tailEnd type="none" w="med" len="med"/>
              </a:ln>
            </p:spPr>
          </p:sp>
        </p:grpSp>
      </p:gr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Oval 2"/>
          <p:cNvSpPr/>
          <p:nvPr/>
        </p:nvSpPr>
        <p:spPr>
          <a:xfrm>
            <a:off x="1476375" y="2492375"/>
            <a:ext cx="1981200" cy="1981200"/>
          </a:xfrm>
          <a:prstGeom prst="ellipse">
            <a:avLst/>
          </a:prstGeom>
          <a:solidFill>
            <a:srgbClr val="0000FF"/>
          </a:solidFill>
          <a:ln w="2857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165891" name="Oval 3"/>
          <p:cNvSpPr/>
          <p:nvPr/>
        </p:nvSpPr>
        <p:spPr>
          <a:xfrm>
            <a:off x="1524000" y="21336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1</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892" name="Oval 4"/>
          <p:cNvSpPr/>
          <p:nvPr/>
        </p:nvSpPr>
        <p:spPr>
          <a:xfrm>
            <a:off x="2971800" y="22098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2</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893" name="Oval 5"/>
          <p:cNvSpPr/>
          <p:nvPr/>
        </p:nvSpPr>
        <p:spPr>
          <a:xfrm>
            <a:off x="990600" y="28194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3</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894" name="Oval 6"/>
          <p:cNvSpPr/>
          <p:nvPr/>
        </p:nvSpPr>
        <p:spPr>
          <a:xfrm>
            <a:off x="3505200" y="28956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4</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895" name="Oval 7"/>
          <p:cNvSpPr/>
          <p:nvPr/>
        </p:nvSpPr>
        <p:spPr>
          <a:xfrm>
            <a:off x="914400" y="35814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5</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896" name="Oval 8"/>
          <p:cNvSpPr/>
          <p:nvPr/>
        </p:nvSpPr>
        <p:spPr>
          <a:xfrm>
            <a:off x="3505200" y="36576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6</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897" name="Oval 9"/>
          <p:cNvSpPr/>
          <p:nvPr/>
        </p:nvSpPr>
        <p:spPr>
          <a:xfrm>
            <a:off x="1295400" y="43434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7</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898" name="Oval 10"/>
          <p:cNvSpPr/>
          <p:nvPr/>
        </p:nvSpPr>
        <p:spPr>
          <a:xfrm>
            <a:off x="2209800" y="1905000"/>
            <a:ext cx="533400" cy="533400"/>
          </a:xfrm>
          <a:prstGeom prst="ellipse">
            <a:avLst/>
          </a:prstGeom>
          <a:solidFill>
            <a:srgbClr val="FFFF00"/>
          </a:solidFill>
          <a:ln w="9525" cap="flat" cmpd="sng">
            <a:solidFill>
              <a:schemeClr val="tx1"/>
            </a:solidFill>
            <a:prstDash val="solid"/>
            <a:round/>
            <a:headEnd type="none" w="med" len="med"/>
            <a:tailEnd type="none" w="med" len="med"/>
          </a:ln>
        </p:spPr>
        <p:txBody>
          <a:bodyPr wrap="none" anchor="ctr"/>
          <a:p>
            <a:pPr algn="ctr"/>
            <a:r>
              <a:rPr lang="zh-CN" altLang="en-US" sz="2200" dirty="0">
                <a:latin typeface="Times New Roman" panose="02020603050405020304" pitchFamily="18" charset="0"/>
                <a:ea typeface="宋体" panose="02010600030101010101" pitchFamily="2" charset="-122"/>
              </a:rPr>
              <a:t>主位</a:t>
            </a:r>
            <a:endParaRPr lang="zh-CN" altLang="en-US" sz="2200" dirty="0">
              <a:latin typeface="Times New Roman" panose="02020603050405020304" pitchFamily="18" charset="0"/>
              <a:ea typeface="宋体" panose="02010600030101010101" pitchFamily="2" charset="-122"/>
            </a:endParaRPr>
          </a:p>
        </p:txBody>
      </p:sp>
      <p:sp>
        <p:nvSpPr>
          <p:cNvPr id="165899" name="Oval 11"/>
          <p:cNvSpPr/>
          <p:nvPr/>
        </p:nvSpPr>
        <p:spPr>
          <a:xfrm>
            <a:off x="3124200" y="43434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8</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900" name="Oval 12"/>
          <p:cNvSpPr/>
          <p:nvPr/>
        </p:nvSpPr>
        <p:spPr>
          <a:xfrm>
            <a:off x="2209800" y="45720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9</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901" name="Oval 13"/>
          <p:cNvSpPr/>
          <p:nvPr/>
        </p:nvSpPr>
        <p:spPr>
          <a:xfrm>
            <a:off x="5486400" y="2438400"/>
            <a:ext cx="1981200" cy="1981200"/>
          </a:xfrm>
          <a:prstGeom prst="ellipse">
            <a:avLst/>
          </a:prstGeom>
          <a:solidFill>
            <a:srgbClr val="0000FF"/>
          </a:solidFill>
          <a:ln w="2857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165902" name="Oval 14"/>
          <p:cNvSpPr/>
          <p:nvPr/>
        </p:nvSpPr>
        <p:spPr>
          <a:xfrm>
            <a:off x="5486400" y="20574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1</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903" name="Oval 15"/>
          <p:cNvSpPr/>
          <p:nvPr/>
        </p:nvSpPr>
        <p:spPr>
          <a:xfrm>
            <a:off x="7010400" y="21336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2</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904" name="Oval 16"/>
          <p:cNvSpPr/>
          <p:nvPr/>
        </p:nvSpPr>
        <p:spPr>
          <a:xfrm>
            <a:off x="5029200" y="27432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5</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905" name="Oval 17"/>
          <p:cNvSpPr/>
          <p:nvPr/>
        </p:nvSpPr>
        <p:spPr>
          <a:xfrm>
            <a:off x="7543800" y="28194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6</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906" name="Oval 18"/>
          <p:cNvSpPr/>
          <p:nvPr/>
        </p:nvSpPr>
        <p:spPr>
          <a:xfrm>
            <a:off x="4876800" y="35052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8</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907" name="Oval 19"/>
          <p:cNvSpPr/>
          <p:nvPr/>
        </p:nvSpPr>
        <p:spPr>
          <a:xfrm>
            <a:off x="7543800" y="35814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7</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908" name="Oval 20"/>
          <p:cNvSpPr/>
          <p:nvPr/>
        </p:nvSpPr>
        <p:spPr>
          <a:xfrm>
            <a:off x="5334000" y="42672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4</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909" name="Oval 21"/>
          <p:cNvSpPr/>
          <p:nvPr/>
        </p:nvSpPr>
        <p:spPr>
          <a:xfrm>
            <a:off x="6248400" y="1828800"/>
            <a:ext cx="533400" cy="533400"/>
          </a:xfrm>
          <a:prstGeom prst="ellipse">
            <a:avLst/>
          </a:prstGeom>
          <a:solidFill>
            <a:srgbClr val="FFFF00"/>
          </a:solidFill>
          <a:ln w="9525" cap="flat" cmpd="sng">
            <a:solidFill>
              <a:schemeClr val="tx1"/>
            </a:solidFill>
            <a:prstDash val="solid"/>
            <a:round/>
            <a:headEnd type="none" w="med" len="med"/>
            <a:tailEnd type="none" w="med" len="med"/>
          </a:ln>
        </p:spPr>
        <p:txBody>
          <a:bodyPr wrap="none" anchor="ctr"/>
          <a:p>
            <a:pPr algn="ctr"/>
            <a:r>
              <a:rPr lang="zh-CN" altLang="en-US" sz="2200" dirty="0">
                <a:latin typeface="Times New Roman" panose="02020603050405020304" pitchFamily="18" charset="0"/>
                <a:ea typeface="宋体" panose="02010600030101010101" pitchFamily="2" charset="-122"/>
              </a:rPr>
              <a:t>主</a:t>
            </a:r>
            <a:r>
              <a:rPr lang="zh-CN" altLang="en-US" sz="2000" dirty="0">
                <a:latin typeface="Times New Roman" panose="02020603050405020304" pitchFamily="18" charset="0"/>
                <a:ea typeface="宋体" panose="02010600030101010101" pitchFamily="2" charset="-122"/>
              </a:rPr>
              <a:t>位</a:t>
            </a:r>
            <a:endParaRPr lang="zh-CN" altLang="en-US" sz="2000" dirty="0">
              <a:latin typeface="Times New Roman" panose="02020603050405020304" pitchFamily="18" charset="0"/>
              <a:ea typeface="宋体" panose="02010600030101010101" pitchFamily="2" charset="-122"/>
            </a:endParaRPr>
          </a:p>
        </p:txBody>
      </p:sp>
      <p:sp>
        <p:nvSpPr>
          <p:cNvPr id="165910" name="Oval 22"/>
          <p:cNvSpPr/>
          <p:nvPr/>
        </p:nvSpPr>
        <p:spPr>
          <a:xfrm>
            <a:off x="7162800" y="4267200"/>
            <a:ext cx="457200" cy="4572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r>
              <a:rPr lang="en-US" altLang="zh-CN" sz="2400" dirty="0">
                <a:solidFill>
                  <a:srgbClr val="FFFF00"/>
                </a:solidFill>
                <a:latin typeface="Times New Roman" panose="02020603050405020304" pitchFamily="18" charset="0"/>
                <a:ea typeface="宋体" panose="02010600030101010101" pitchFamily="2" charset="-122"/>
              </a:rPr>
              <a:t>3</a:t>
            </a:r>
            <a:endParaRPr lang="en-US" altLang="zh-CN" sz="2400" dirty="0">
              <a:solidFill>
                <a:srgbClr val="FFFF00"/>
              </a:solidFill>
              <a:latin typeface="Times New Roman" panose="02020603050405020304" pitchFamily="18" charset="0"/>
              <a:ea typeface="宋体" panose="02010600030101010101" pitchFamily="2" charset="-122"/>
            </a:endParaRPr>
          </a:p>
        </p:txBody>
      </p:sp>
      <p:sp>
        <p:nvSpPr>
          <p:cNvPr id="165911" name="Oval 23"/>
          <p:cNvSpPr/>
          <p:nvPr/>
        </p:nvSpPr>
        <p:spPr>
          <a:xfrm>
            <a:off x="6227763" y="4508500"/>
            <a:ext cx="533400" cy="609600"/>
          </a:xfrm>
          <a:prstGeom prst="ellipse">
            <a:avLst/>
          </a:prstGeom>
          <a:solidFill>
            <a:srgbClr val="FFFF00"/>
          </a:solidFill>
          <a:ln w="9525" cap="flat" cmpd="sng">
            <a:solidFill>
              <a:schemeClr val="tx1"/>
            </a:solidFill>
            <a:prstDash val="solid"/>
            <a:round/>
            <a:headEnd type="none" w="med" len="med"/>
            <a:tailEnd type="none" w="med" len="med"/>
          </a:ln>
        </p:spPr>
        <p:txBody>
          <a:bodyPr wrap="none" anchor="ctr"/>
          <a:p>
            <a:pPr algn="ctr"/>
            <a:r>
              <a:rPr lang="zh-CN" altLang="en-US" sz="2000" dirty="0">
                <a:latin typeface="Times New Roman" panose="02020603050405020304" pitchFamily="18" charset="0"/>
                <a:ea typeface="宋体" panose="02010600030101010101" pitchFamily="2" charset="-122"/>
              </a:rPr>
              <a:t>主二位</a:t>
            </a:r>
            <a:endParaRPr lang="zh-CN" altLang="en-US" sz="2000" dirty="0">
              <a:latin typeface="Times New Roman" panose="02020603050405020304" pitchFamily="18" charset="0"/>
              <a:ea typeface="宋体" panose="02010600030101010101" pitchFamily="2" charset="-122"/>
            </a:endParaRPr>
          </a:p>
        </p:txBody>
      </p:sp>
      <p:sp>
        <p:nvSpPr>
          <p:cNvPr id="165912" name="Text Box 24"/>
          <p:cNvSpPr txBox="1"/>
          <p:nvPr/>
        </p:nvSpPr>
        <p:spPr>
          <a:xfrm>
            <a:off x="1143000" y="5319713"/>
            <a:ext cx="3375025" cy="473075"/>
          </a:xfrm>
          <a:prstGeom prst="rect">
            <a:avLst/>
          </a:prstGeom>
          <a:noFill/>
          <a:ln w="9525">
            <a:noFill/>
          </a:ln>
        </p:spPr>
        <p:txBody>
          <a:bodyPr wrap="none" anchor="t">
            <a:spAutoFit/>
          </a:bodyPr>
          <a:p>
            <a:pPr algn="ctr"/>
            <a:r>
              <a:rPr lang="zh-CN" altLang="en-US" sz="2500" dirty="0">
                <a:latin typeface="Times New Roman" panose="02020603050405020304" pitchFamily="18" charset="0"/>
                <a:ea typeface="宋体" panose="02010600030101010101" pitchFamily="2" charset="-122"/>
              </a:rPr>
              <a:t>一个主位时的位次排列</a:t>
            </a:r>
            <a:endParaRPr lang="zh-CN" altLang="en-US" sz="2500" dirty="0">
              <a:latin typeface="Times New Roman" panose="02020603050405020304" pitchFamily="18" charset="0"/>
              <a:ea typeface="宋体" panose="02010600030101010101" pitchFamily="2" charset="-122"/>
            </a:endParaRPr>
          </a:p>
        </p:txBody>
      </p:sp>
      <p:sp>
        <p:nvSpPr>
          <p:cNvPr id="165913" name="Text Box 25"/>
          <p:cNvSpPr txBox="1"/>
          <p:nvPr/>
        </p:nvSpPr>
        <p:spPr>
          <a:xfrm>
            <a:off x="5364163" y="5300663"/>
            <a:ext cx="3375025" cy="473075"/>
          </a:xfrm>
          <a:prstGeom prst="rect">
            <a:avLst/>
          </a:prstGeom>
          <a:noFill/>
          <a:ln w="9525">
            <a:noFill/>
          </a:ln>
        </p:spPr>
        <p:txBody>
          <a:bodyPr wrap="none" anchor="t">
            <a:spAutoFit/>
          </a:bodyPr>
          <a:p>
            <a:pPr algn="ctr"/>
            <a:r>
              <a:rPr lang="zh-CN" altLang="en-US" sz="2500" dirty="0">
                <a:latin typeface="Times New Roman" panose="02020603050405020304" pitchFamily="18" charset="0"/>
                <a:ea typeface="宋体" panose="02010600030101010101" pitchFamily="2" charset="-122"/>
              </a:rPr>
              <a:t>二个主位时的位次排列</a:t>
            </a:r>
            <a:endParaRPr lang="zh-CN" altLang="en-US" sz="2500" dirty="0">
              <a:latin typeface="Times New Roman" panose="02020603050405020304" pitchFamily="18" charset="0"/>
              <a:ea typeface="宋体" panose="02010600030101010101" pitchFamily="2" charset="-122"/>
            </a:endParaRPr>
          </a:p>
        </p:txBody>
      </p:sp>
      <p:sp>
        <p:nvSpPr>
          <p:cNvPr id="82969" name="Rectangle 26"/>
          <p:cNvSpPr/>
          <p:nvPr/>
        </p:nvSpPr>
        <p:spPr>
          <a:xfrm>
            <a:off x="0" y="188913"/>
            <a:ext cx="8388350" cy="1768475"/>
          </a:xfrm>
          <a:prstGeom prst="rect">
            <a:avLst/>
          </a:prstGeom>
          <a:noFill/>
          <a:ln w="9525">
            <a:noFill/>
          </a:ln>
        </p:spPr>
        <p:txBody>
          <a:bodyPr anchor="t">
            <a:spAutoFit/>
          </a:bodyPr>
          <a:p>
            <a:pPr algn="ctr"/>
            <a:r>
              <a:rPr lang="zh-CN" altLang="en-US" sz="4000" dirty="0">
                <a:latin typeface="Verdana" panose="020B0604030504040204" pitchFamily="34" charset="0"/>
                <a:ea typeface="宋体" panose="02010600030101010101" pitchFamily="2" charset="-122"/>
              </a:rPr>
              <a:t>位次排列</a:t>
            </a:r>
            <a:endParaRPr lang="zh-CN" altLang="en-US" sz="4000" dirty="0">
              <a:latin typeface="Verdana" panose="020B0604030504040204" pitchFamily="34" charset="0"/>
              <a:ea typeface="宋体" panose="02010600030101010101" pitchFamily="2" charset="-122"/>
            </a:endParaRPr>
          </a:p>
          <a:p>
            <a:pPr algn="ctr"/>
            <a:r>
              <a:rPr lang="zh-CN" altLang="en-US" sz="4000" dirty="0">
                <a:latin typeface="Verdana" panose="020B0604030504040204" pitchFamily="34" charset="0"/>
                <a:ea typeface="宋体" panose="02010600030101010101" pitchFamily="2" charset="-122"/>
              </a:rPr>
              <a:t>  </a:t>
            </a:r>
            <a:r>
              <a:rPr lang="zh-CN" altLang="en-US" sz="3000" dirty="0">
                <a:latin typeface="Verdana" panose="020B0604030504040204" pitchFamily="34" charset="0"/>
                <a:ea typeface="宋体" panose="02010600030101010101" pitchFamily="2" charset="-122"/>
              </a:rPr>
              <a:t>席位高低以离主人的座位远近而定。</a:t>
            </a:r>
            <a:endParaRPr lang="zh-CN" altLang="en-US" sz="2800" dirty="0">
              <a:latin typeface="Verdana" panose="020B0604030504040204" pitchFamily="34" charset="0"/>
              <a:ea typeface="宋体" panose="02010600030101010101" pitchFamily="2" charset="-122"/>
            </a:endParaRPr>
          </a:p>
          <a:p>
            <a:pPr algn="ctr"/>
            <a:endParaRPr lang="en-US" altLang="zh-CN" sz="3000" dirty="0">
              <a:latin typeface="Verdan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5890"/>
                                        </p:tgtEl>
                                        <p:attrNameLst>
                                          <p:attrName>style.visibility</p:attrName>
                                        </p:attrNameLst>
                                      </p:cBhvr>
                                      <p:to>
                                        <p:strVal val="visible"/>
                                      </p:to>
                                    </p:set>
                                    <p:animEffect transition="in" filter="fade">
                                      <p:cBhvr>
                                        <p:cTn id="7" dur="2000"/>
                                        <p:tgtEl>
                                          <p:spTgt spid="165890"/>
                                        </p:tgtEl>
                                      </p:cBhvr>
                                    </p:animEffect>
                                    <p:anim calcmode="lin" valueType="num">
                                      <p:cBhvr>
                                        <p:cTn id="8" dur="2000" fill="hold"/>
                                        <p:tgtEl>
                                          <p:spTgt spid="165890"/>
                                        </p:tgtEl>
                                        <p:attrNameLst>
                                          <p:attrName>style.rotation</p:attrName>
                                        </p:attrNameLst>
                                      </p:cBhvr>
                                      <p:tavLst>
                                        <p:tav tm="0">
                                          <p:val>
                                            <p:fltVal val="720.000000"/>
                                          </p:val>
                                        </p:tav>
                                        <p:tav tm="100000">
                                          <p:val>
                                            <p:fltVal val="0.000000"/>
                                          </p:val>
                                        </p:tav>
                                      </p:tavLst>
                                    </p:anim>
                                    <p:anim calcmode="lin" valueType="num">
                                      <p:cBhvr>
                                        <p:cTn id="9" dur="2000" fill="hold"/>
                                        <p:tgtEl>
                                          <p:spTgt spid="165890"/>
                                        </p:tgtEl>
                                        <p:attrNameLst>
                                          <p:attrName>ppt_h</p:attrName>
                                        </p:attrNameLst>
                                      </p:cBhvr>
                                      <p:tavLst>
                                        <p:tav tm="0">
                                          <p:val>
                                            <p:fltVal val="0.000000"/>
                                          </p:val>
                                        </p:tav>
                                        <p:tav tm="100000">
                                          <p:val>
                                            <p:strVal val="#ppt_h"/>
                                          </p:val>
                                        </p:tav>
                                      </p:tavLst>
                                    </p:anim>
                                    <p:anim calcmode="lin" valueType="num">
                                      <p:cBhvr>
                                        <p:cTn id="10" dur="2000" fill="hold"/>
                                        <p:tgtEl>
                                          <p:spTgt spid="165890"/>
                                        </p:tgtEl>
                                        <p:attrNameLst>
                                          <p:attrName>ppt_w</p:attrName>
                                        </p:attrNameLst>
                                      </p:cBhvr>
                                      <p:tavLst>
                                        <p:tav tm="0">
                                          <p:val>
                                            <p:fltVal val="0.00000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65891"/>
                                        </p:tgtEl>
                                        <p:attrNameLst>
                                          <p:attrName>style.visibility</p:attrName>
                                        </p:attrNameLst>
                                      </p:cBhvr>
                                      <p:to>
                                        <p:strVal val="visible"/>
                                      </p:to>
                                    </p:set>
                                    <p:animEffect transition="in" filter="fade">
                                      <p:cBhvr>
                                        <p:cTn id="13" dur="2000"/>
                                        <p:tgtEl>
                                          <p:spTgt spid="165891"/>
                                        </p:tgtEl>
                                      </p:cBhvr>
                                    </p:animEffect>
                                    <p:anim calcmode="lin" valueType="num">
                                      <p:cBhvr>
                                        <p:cTn id="14" dur="2000" fill="hold"/>
                                        <p:tgtEl>
                                          <p:spTgt spid="165891"/>
                                        </p:tgtEl>
                                        <p:attrNameLst>
                                          <p:attrName>style.rotation</p:attrName>
                                        </p:attrNameLst>
                                      </p:cBhvr>
                                      <p:tavLst>
                                        <p:tav tm="0">
                                          <p:val>
                                            <p:fltVal val="720.000000"/>
                                          </p:val>
                                        </p:tav>
                                        <p:tav tm="100000">
                                          <p:val>
                                            <p:fltVal val="0.000000"/>
                                          </p:val>
                                        </p:tav>
                                      </p:tavLst>
                                    </p:anim>
                                    <p:anim calcmode="lin" valueType="num">
                                      <p:cBhvr>
                                        <p:cTn id="15" dur="2000" fill="hold"/>
                                        <p:tgtEl>
                                          <p:spTgt spid="165891"/>
                                        </p:tgtEl>
                                        <p:attrNameLst>
                                          <p:attrName>ppt_h</p:attrName>
                                        </p:attrNameLst>
                                      </p:cBhvr>
                                      <p:tavLst>
                                        <p:tav tm="0">
                                          <p:val>
                                            <p:fltVal val="0.000000"/>
                                          </p:val>
                                        </p:tav>
                                        <p:tav tm="100000">
                                          <p:val>
                                            <p:strVal val="#ppt_h"/>
                                          </p:val>
                                        </p:tav>
                                      </p:tavLst>
                                    </p:anim>
                                    <p:anim calcmode="lin" valueType="num">
                                      <p:cBhvr>
                                        <p:cTn id="16" dur="2000" fill="hold"/>
                                        <p:tgtEl>
                                          <p:spTgt spid="165891"/>
                                        </p:tgtEl>
                                        <p:attrNameLst>
                                          <p:attrName>ppt_w</p:attrName>
                                        </p:attrNameLst>
                                      </p:cBhvr>
                                      <p:tavLst>
                                        <p:tav tm="0">
                                          <p:val>
                                            <p:fltVal val="0.00000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65892"/>
                                        </p:tgtEl>
                                        <p:attrNameLst>
                                          <p:attrName>style.visibility</p:attrName>
                                        </p:attrNameLst>
                                      </p:cBhvr>
                                      <p:to>
                                        <p:strVal val="visible"/>
                                      </p:to>
                                    </p:set>
                                    <p:animEffect transition="in" filter="fade">
                                      <p:cBhvr>
                                        <p:cTn id="19" dur="2000"/>
                                        <p:tgtEl>
                                          <p:spTgt spid="165892"/>
                                        </p:tgtEl>
                                      </p:cBhvr>
                                    </p:animEffect>
                                    <p:anim calcmode="lin" valueType="num">
                                      <p:cBhvr>
                                        <p:cTn id="20" dur="2000" fill="hold"/>
                                        <p:tgtEl>
                                          <p:spTgt spid="165892"/>
                                        </p:tgtEl>
                                        <p:attrNameLst>
                                          <p:attrName>style.rotation</p:attrName>
                                        </p:attrNameLst>
                                      </p:cBhvr>
                                      <p:tavLst>
                                        <p:tav tm="0">
                                          <p:val>
                                            <p:fltVal val="720.000000"/>
                                          </p:val>
                                        </p:tav>
                                        <p:tav tm="100000">
                                          <p:val>
                                            <p:fltVal val="0.000000"/>
                                          </p:val>
                                        </p:tav>
                                      </p:tavLst>
                                    </p:anim>
                                    <p:anim calcmode="lin" valueType="num">
                                      <p:cBhvr>
                                        <p:cTn id="21" dur="2000" fill="hold"/>
                                        <p:tgtEl>
                                          <p:spTgt spid="165892"/>
                                        </p:tgtEl>
                                        <p:attrNameLst>
                                          <p:attrName>ppt_h</p:attrName>
                                        </p:attrNameLst>
                                      </p:cBhvr>
                                      <p:tavLst>
                                        <p:tav tm="0">
                                          <p:val>
                                            <p:fltVal val="0.000000"/>
                                          </p:val>
                                        </p:tav>
                                        <p:tav tm="100000">
                                          <p:val>
                                            <p:strVal val="#ppt_h"/>
                                          </p:val>
                                        </p:tav>
                                      </p:tavLst>
                                    </p:anim>
                                    <p:anim calcmode="lin" valueType="num">
                                      <p:cBhvr>
                                        <p:cTn id="22" dur="2000" fill="hold"/>
                                        <p:tgtEl>
                                          <p:spTgt spid="165892"/>
                                        </p:tgtEl>
                                        <p:attrNameLst>
                                          <p:attrName>ppt_w</p:attrName>
                                        </p:attrNameLst>
                                      </p:cBhvr>
                                      <p:tavLst>
                                        <p:tav tm="0">
                                          <p:val>
                                            <p:fltVal val="0.00000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65893"/>
                                        </p:tgtEl>
                                        <p:attrNameLst>
                                          <p:attrName>style.visibility</p:attrName>
                                        </p:attrNameLst>
                                      </p:cBhvr>
                                      <p:to>
                                        <p:strVal val="visible"/>
                                      </p:to>
                                    </p:set>
                                    <p:animEffect transition="in" filter="fade">
                                      <p:cBhvr>
                                        <p:cTn id="25" dur="2000"/>
                                        <p:tgtEl>
                                          <p:spTgt spid="165893"/>
                                        </p:tgtEl>
                                      </p:cBhvr>
                                    </p:animEffect>
                                    <p:anim calcmode="lin" valueType="num">
                                      <p:cBhvr>
                                        <p:cTn id="26" dur="2000" fill="hold"/>
                                        <p:tgtEl>
                                          <p:spTgt spid="165893"/>
                                        </p:tgtEl>
                                        <p:attrNameLst>
                                          <p:attrName>style.rotation</p:attrName>
                                        </p:attrNameLst>
                                      </p:cBhvr>
                                      <p:tavLst>
                                        <p:tav tm="0">
                                          <p:val>
                                            <p:fltVal val="720.000000"/>
                                          </p:val>
                                        </p:tav>
                                        <p:tav tm="100000">
                                          <p:val>
                                            <p:fltVal val="0.000000"/>
                                          </p:val>
                                        </p:tav>
                                      </p:tavLst>
                                    </p:anim>
                                    <p:anim calcmode="lin" valueType="num">
                                      <p:cBhvr>
                                        <p:cTn id="27" dur="2000" fill="hold"/>
                                        <p:tgtEl>
                                          <p:spTgt spid="165893"/>
                                        </p:tgtEl>
                                        <p:attrNameLst>
                                          <p:attrName>ppt_h</p:attrName>
                                        </p:attrNameLst>
                                      </p:cBhvr>
                                      <p:tavLst>
                                        <p:tav tm="0">
                                          <p:val>
                                            <p:fltVal val="0.000000"/>
                                          </p:val>
                                        </p:tav>
                                        <p:tav tm="100000">
                                          <p:val>
                                            <p:strVal val="#ppt_h"/>
                                          </p:val>
                                        </p:tav>
                                      </p:tavLst>
                                    </p:anim>
                                    <p:anim calcmode="lin" valueType="num">
                                      <p:cBhvr>
                                        <p:cTn id="28" dur="2000" fill="hold"/>
                                        <p:tgtEl>
                                          <p:spTgt spid="165893"/>
                                        </p:tgtEl>
                                        <p:attrNameLst>
                                          <p:attrName>ppt_w</p:attrName>
                                        </p:attrNameLst>
                                      </p:cBhvr>
                                      <p:tavLst>
                                        <p:tav tm="0">
                                          <p:val>
                                            <p:fltVal val="0.00000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65894"/>
                                        </p:tgtEl>
                                        <p:attrNameLst>
                                          <p:attrName>style.visibility</p:attrName>
                                        </p:attrNameLst>
                                      </p:cBhvr>
                                      <p:to>
                                        <p:strVal val="visible"/>
                                      </p:to>
                                    </p:set>
                                    <p:animEffect transition="in" filter="fade">
                                      <p:cBhvr>
                                        <p:cTn id="31" dur="2000"/>
                                        <p:tgtEl>
                                          <p:spTgt spid="165894"/>
                                        </p:tgtEl>
                                      </p:cBhvr>
                                    </p:animEffect>
                                    <p:anim calcmode="lin" valueType="num">
                                      <p:cBhvr>
                                        <p:cTn id="32" dur="2000" fill="hold"/>
                                        <p:tgtEl>
                                          <p:spTgt spid="165894"/>
                                        </p:tgtEl>
                                        <p:attrNameLst>
                                          <p:attrName>style.rotation</p:attrName>
                                        </p:attrNameLst>
                                      </p:cBhvr>
                                      <p:tavLst>
                                        <p:tav tm="0">
                                          <p:val>
                                            <p:fltVal val="720.000000"/>
                                          </p:val>
                                        </p:tav>
                                        <p:tav tm="100000">
                                          <p:val>
                                            <p:fltVal val="0.000000"/>
                                          </p:val>
                                        </p:tav>
                                      </p:tavLst>
                                    </p:anim>
                                    <p:anim calcmode="lin" valueType="num">
                                      <p:cBhvr>
                                        <p:cTn id="33" dur="2000" fill="hold"/>
                                        <p:tgtEl>
                                          <p:spTgt spid="165894"/>
                                        </p:tgtEl>
                                        <p:attrNameLst>
                                          <p:attrName>ppt_h</p:attrName>
                                        </p:attrNameLst>
                                      </p:cBhvr>
                                      <p:tavLst>
                                        <p:tav tm="0">
                                          <p:val>
                                            <p:fltVal val="0.000000"/>
                                          </p:val>
                                        </p:tav>
                                        <p:tav tm="100000">
                                          <p:val>
                                            <p:strVal val="#ppt_h"/>
                                          </p:val>
                                        </p:tav>
                                      </p:tavLst>
                                    </p:anim>
                                    <p:anim calcmode="lin" valueType="num">
                                      <p:cBhvr>
                                        <p:cTn id="34" dur="2000" fill="hold"/>
                                        <p:tgtEl>
                                          <p:spTgt spid="165894"/>
                                        </p:tgtEl>
                                        <p:attrNameLst>
                                          <p:attrName>ppt_w</p:attrName>
                                        </p:attrNameLst>
                                      </p:cBhvr>
                                      <p:tavLst>
                                        <p:tav tm="0">
                                          <p:val>
                                            <p:fltVal val="0.00000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165895"/>
                                        </p:tgtEl>
                                        <p:attrNameLst>
                                          <p:attrName>style.visibility</p:attrName>
                                        </p:attrNameLst>
                                      </p:cBhvr>
                                      <p:to>
                                        <p:strVal val="visible"/>
                                      </p:to>
                                    </p:set>
                                    <p:animEffect transition="in" filter="fade">
                                      <p:cBhvr>
                                        <p:cTn id="37" dur="2000"/>
                                        <p:tgtEl>
                                          <p:spTgt spid="165895"/>
                                        </p:tgtEl>
                                      </p:cBhvr>
                                    </p:animEffect>
                                    <p:anim calcmode="lin" valueType="num">
                                      <p:cBhvr>
                                        <p:cTn id="38" dur="2000" fill="hold"/>
                                        <p:tgtEl>
                                          <p:spTgt spid="165895"/>
                                        </p:tgtEl>
                                        <p:attrNameLst>
                                          <p:attrName>style.rotation</p:attrName>
                                        </p:attrNameLst>
                                      </p:cBhvr>
                                      <p:tavLst>
                                        <p:tav tm="0">
                                          <p:val>
                                            <p:fltVal val="720.000000"/>
                                          </p:val>
                                        </p:tav>
                                        <p:tav tm="100000">
                                          <p:val>
                                            <p:fltVal val="0.000000"/>
                                          </p:val>
                                        </p:tav>
                                      </p:tavLst>
                                    </p:anim>
                                    <p:anim calcmode="lin" valueType="num">
                                      <p:cBhvr>
                                        <p:cTn id="39" dur="2000" fill="hold"/>
                                        <p:tgtEl>
                                          <p:spTgt spid="165895"/>
                                        </p:tgtEl>
                                        <p:attrNameLst>
                                          <p:attrName>ppt_h</p:attrName>
                                        </p:attrNameLst>
                                      </p:cBhvr>
                                      <p:tavLst>
                                        <p:tav tm="0">
                                          <p:val>
                                            <p:fltVal val="0.000000"/>
                                          </p:val>
                                        </p:tav>
                                        <p:tav tm="100000">
                                          <p:val>
                                            <p:strVal val="#ppt_h"/>
                                          </p:val>
                                        </p:tav>
                                      </p:tavLst>
                                    </p:anim>
                                    <p:anim calcmode="lin" valueType="num">
                                      <p:cBhvr>
                                        <p:cTn id="40" dur="2000" fill="hold"/>
                                        <p:tgtEl>
                                          <p:spTgt spid="165895"/>
                                        </p:tgtEl>
                                        <p:attrNameLst>
                                          <p:attrName>ppt_w</p:attrName>
                                        </p:attrNameLst>
                                      </p:cBhvr>
                                      <p:tavLst>
                                        <p:tav tm="0">
                                          <p:val>
                                            <p:fltVal val="0.00000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165896"/>
                                        </p:tgtEl>
                                        <p:attrNameLst>
                                          <p:attrName>style.visibility</p:attrName>
                                        </p:attrNameLst>
                                      </p:cBhvr>
                                      <p:to>
                                        <p:strVal val="visible"/>
                                      </p:to>
                                    </p:set>
                                    <p:animEffect transition="in" filter="fade">
                                      <p:cBhvr>
                                        <p:cTn id="43" dur="2000"/>
                                        <p:tgtEl>
                                          <p:spTgt spid="165896"/>
                                        </p:tgtEl>
                                      </p:cBhvr>
                                    </p:animEffect>
                                    <p:anim calcmode="lin" valueType="num">
                                      <p:cBhvr>
                                        <p:cTn id="44" dur="2000" fill="hold"/>
                                        <p:tgtEl>
                                          <p:spTgt spid="165896"/>
                                        </p:tgtEl>
                                        <p:attrNameLst>
                                          <p:attrName>style.rotation</p:attrName>
                                        </p:attrNameLst>
                                      </p:cBhvr>
                                      <p:tavLst>
                                        <p:tav tm="0">
                                          <p:val>
                                            <p:fltVal val="720.000000"/>
                                          </p:val>
                                        </p:tav>
                                        <p:tav tm="100000">
                                          <p:val>
                                            <p:fltVal val="0.000000"/>
                                          </p:val>
                                        </p:tav>
                                      </p:tavLst>
                                    </p:anim>
                                    <p:anim calcmode="lin" valueType="num">
                                      <p:cBhvr>
                                        <p:cTn id="45" dur="2000" fill="hold"/>
                                        <p:tgtEl>
                                          <p:spTgt spid="165896"/>
                                        </p:tgtEl>
                                        <p:attrNameLst>
                                          <p:attrName>ppt_h</p:attrName>
                                        </p:attrNameLst>
                                      </p:cBhvr>
                                      <p:tavLst>
                                        <p:tav tm="0">
                                          <p:val>
                                            <p:fltVal val="0.000000"/>
                                          </p:val>
                                        </p:tav>
                                        <p:tav tm="100000">
                                          <p:val>
                                            <p:strVal val="#ppt_h"/>
                                          </p:val>
                                        </p:tav>
                                      </p:tavLst>
                                    </p:anim>
                                    <p:anim calcmode="lin" valueType="num">
                                      <p:cBhvr>
                                        <p:cTn id="46" dur="2000" fill="hold"/>
                                        <p:tgtEl>
                                          <p:spTgt spid="165896"/>
                                        </p:tgtEl>
                                        <p:attrNameLst>
                                          <p:attrName>ppt_w</p:attrName>
                                        </p:attrNameLst>
                                      </p:cBhvr>
                                      <p:tavLst>
                                        <p:tav tm="0">
                                          <p:val>
                                            <p:fltVal val="0.00000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165897"/>
                                        </p:tgtEl>
                                        <p:attrNameLst>
                                          <p:attrName>style.visibility</p:attrName>
                                        </p:attrNameLst>
                                      </p:cBhvr>
                                      <p:to>
                                        <p:strVal val="visible"/>
                                      </p:to>
                                    </p:set>
                                    <p:animEffect transition="in" filter="fade">
                                      <p:cBhvr>
                                        <p:cTn id="49" dur="2000"/>
                                        <p:tgtEl>
                                          <p:spTgt spid="165897"/>
                                        </p:tgtEl>
                                      </p:cBhvr>
                                    </p:animEffect>
                                    <p:anim calcmode="lin" valueType="num">
                                      <p:cBhvr>
                                        <p:cTn id="50" dur="2000" fill="hold"/>
                                        <p:tgtEl>
                                          <p:spTgt spid="165897"/>
                                        </p:tgtEl>
                                        <p:attrNameLst>
                                          <p:attrName>style.rotation</p:attrName>
                                        </p:attrNameLst>
                                      </p:cBhvr>
                                      <p:tavLst>
                                        <p:tav tm="0">
                                          <p:val>
                                            <p:fltVal val="720.000000"/>
                                          </p:val>
                                        </p:tav>
                                        <p:tav tm="100000">
                                          <p:val>
                                            <p:fltVal val="0.000000"/>
                                          </p:val>
                                        </p:tav>
                                      </p:tavLst>
                                    </p:anim>
                                    <p:anim calcmode="lin" valueType="num">
                                      <p:cBhvr>
                                        <p:cTn id="51" dur="2000" fill="hold"/>
                                        <p:tgtEl>
                                          <p:spTgt spid="165897"/>
                                        </p:tgtEl>
                                        <p:attrNameLst>
                                          <p:attrName>ppt_h</p:attrName>
                                        </p:attrNameLst>
                                      </p:cBhvr>
                                      <p:tavLst>
                                        <p:tav tm="0">
                                          <p:val>
                                            <p:fltVal val="0.000000"/>
                                          </p:val>
                                        </p:tav>
                                        <p:tav tm="100000">
                                          <p:val>
                                            <p:strVal val="#ppt_h"/>
                                          </p:val>
                                        </p:tav>
                                      </p:tavLst>
                                    </p:anim>
                                    <p:anim calcmode="lin" valueType="num">
                                      <p:cBhvr>
                                        <p:cTn id="52" dur="2000" fill="hold"/>
                                        <p:tgtEl>
                                          <p:spTgt spid="165897"/>
                                        </p:tgtEl>
                                        <p:attrNameLst>
                                          <p:attrName>ppt_w</p:attrName>
                                        </p:attrNameLst>
                                      </p:cBhvr>
                                      <p:tavLst>
                                        <p:tav tm="0">
                                          <p:val>
                                            <p:fltVal val="0.00000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165898"/>
                                        </p:tgtEl>
                                        <p:attrNameLst>
                                          <p:attrName>style.visibility</p:attrName>
                                        </p:attrNameLst>
                                      </p:cBhvr>
                                      <p:to>
                                        <p:strVal val="visible"/>
                                      </p:to>
                                    </p:set>
                                    <p:animEffect transition="in" filter="fade">
                                      <p:cBhvr>
                                        <p:cTn id="55" dur="2000"/>
                                        <p:tgtEl>
                                          <p:spTgt spid="165898"/>
                                        </p:tgtEl>
                                      </p:cBhvr>
                                    </p:animEffect>
                                    <p:anim calcmode="lin" valueType="num">
                                      <p:cBhvr>
                                        <p:cTn id="56" dur="2000" fill="hold"/>
                                        <p:tgtEl>
                                          <p:spTgt spid="165898"/>
                                        </p:tgtEl>
                                        <p:attrNameLst>
                                          <p:attrName>style.rotation</p:attrName>
                                        </p:attrNameLst>
                                      </p:cBhvr>
                                      <p:tavLst>
                                        <p:tav tm="0">
                                          <p:val>
                                            <p:fltVal val="720.000000"/>
                                          </p:val>
                                        </p:tav>
                                        <p:tav tm="100000">
                                          <p:val>
                                            <p:fltVal val="0.000000"/>
                                          </p:val>
                                        </p:tav>
                                      </p:tavLst>
                                    </p:anim>
                                    <p:anim calcmode="lin" valueType="num">
                                      <p:cBhvr>
                                        <p:cTn id="57" dur="2000" fill="hold"/>
                                        <p:tgtEl>
                                          <p:spTgt spid="165898"/>
                                        </p:tgtEl>
                                        <p:attrNameLst>
                                          <p:attrName>ppt_h</p:attrName>
                                        </p:attrNameLst>
                                      </p:cBhvr>
                                      <p:tavLst>
                                        <p:tav tm="0">
                                          <p:val>
                                            <p:fltVal val="0.000000"/>
                                          </p:val>
                                        </p:tav>
                                        <p:tav tm="100000">
                                          <p:val>
                                            <p:strVal val="#ppt_h"/>
                                          </p:val>
                                        </p:tav>
                                      </p:tavLst>
                                    </p:anim>
                                    <p:anim calcmode="lin" valueType="num">
                                      <p:cBhvr>
                                        <p:cTn id="58" dur="2000" fill="hold"/>
                                        <p:tgtEl>
                                          <p:spTgt spid="165898"/>
                                        </p:tgtEl>
                                        <p:attrNameLst>
                                          <p:attrName>ppt_w</p:attrName>
                                        </p:attrNameLst>
                                      </p:cBhvr>
                                      <p:tavLst>
                                        <p:tav tm="0">
                                          <p:val>
                                            <p:fltVal val="0.00000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165899"/>
                                        </p:tgtEl>
                                        <p:attrNameLst>
                                          <p:attrName>style.visibility</p:attrName>
                                        </p:attrNameLst>
                                      </p:cBhvr>
                                      <p:to>
                                        <p:strVal val="visible"/>
                                      </p:to>
                                    </p:set>
                                    <p:animEffect transition="in" filter="fade">
                                      <p:cBhvr>
                                        <p:cTn id="61" dur="2000"/>
                                        <p:tgtEl>
                                          <p:spTgt spid="165899"/>
                                        </p:tgtEl>
                                      </p:cBhvr>
                                    </p:animEffect>
                                    <p:anim calcmode="lin" valueType="num">
                                      <p:cBhvr>
                                        <p:cTn id="62" dur="2000" fill="hold"/>
                                        <p:tgtEl>
                                          <p:spTgt spid="165899"/>
                                        </p:tgtEl>
                                        <p:attrNameLst>
                                          <p:attrName>style.rotation</p:attrName>
                                        </p:attrNameLst>
                                      </p:cBhvr>
                                      <p:tavLst>
                                        <p:tav tm="0">
                                          <p:val>
                                            <p:fltVal val="720.000000"/>
                                          </p:val>
                                        </p:tav>
                                        <p:tav tm="100000">
                                          <p:val>
                                            <p:fltVal val="0.000000"/>
                                          </p:val>
                                        </p:tav>
                                      </p:tavLst>
                                    </p:anim>
                                    <p:anim calcmode="lin" valueType="num">
                                      <p:cBhvr>
                                        <p:cTn id="63" dur="2000" fill="hold"/>
                                        <p:tgtEl>
                                          <p:spTgt spid="165899"/>
                                        </p:tgtEl>
                                        <p:attrNameLst>
                                          <p:attrName>ppt_h</p:attrName>
                                        </p:attrNameLst>
                                      </p:cBhvr>
                                      <p:tavLst>
                                        <p:tav tm="0">
                                          <p:val>
                                            <p:fltVal val="0.000000"/>
                                          </p:val>
                                        </p:tav>
                                        <p:tav tm="100000">
                                          <p:val>
                                            <p:strVal val="#ppt_h"/>
                                          </p:val>
                                        </p:tav>
                                      </p:tavLst>
                                    </p:anim>
                                    <p:anim calcmode="lin" valueType="num">
                                      <p:cBhvr>
                                        <p:cTn id="64" dur="2000" fill="hold"/>
                                        <p:tgtEl>
                                          <p:spTgt spid="165899"/>
                                        </p:tgtEl>
                                        <p:attrNameLst>
                                          <p:attrName>ppt_w</p:attrName>
                                        </p:attrNameLst>
                                      </p:cBhvr>
                                      <p:tavLst>
                                        <p:tav tm="0">
                                          <p:val>
                                            <p:fltVal val="0.00000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165900"/>
                                        </p:tgtEl>
                                        <p:attrNameLst>
                                          <p:attrName>style.visibility</p:attrName>
                                        </p:attrNameLst>
                                      </p:cBhvr>
                                      <p:to>
                                        <p:strVal val="visible"/>
                                      </p:to>
                                    </p:set>
                                    <p:animEffect transition="in" filter="fade">
                                      <p:cBhvr>
                                        <p:cTn id="67" dur="2000"/>
                                        <p:tgtEl>
                                          <p:spTgt spid="165900"/>
                                        </p:tgtEl>
                                      </p:cBhvr>
                                    </p:animEffect>
                                    <p:anim calcmode="lin" valueType="num">
                                      <p:cBhvr>
                                        <p:cTn id="68" dur="2000" fill="hold"/>
                                        <p:tgtEl>
                                          <p:spTgt spid="165900"/>
                                        </p:tgtEl>
                                        <p:attrNameLst>
                                          <p:attrName>style.rotation</p:attrName>
                                        </p:attrNameLst>
                                      </p:cBhvr>
                                      <p:tavLst>
                                        <p:tav tm="0">
                                          <p:val>
                                            <p:fltVal val="720.000000"/>
                                          </p:val>
                                        </p:tav>
                                        <p:tav tm="100000">
                                          <p:val>
                                            <p:fltVal val="0.000000"/>
                                          </p:val>
                                        </p:tav>
                                      </p:tavLst>
                                    </p:anim>
                                    <p:anim calcmode="lin" valueType="num">
                                      <p:cBhvr>
                                        <p:cTn id="69" dur="2000" fill="hold"/>
                                        <p:tgtEl>
                                          <p:spTgt spid="165900"/>
                                        </p:tgtEl>
                                        <p:attrNameLst>
                                          <p:attrName>ppt_h</p:attrName>
                                        </p:attrNameLst>
                                      </p:cBhvr>
                                      <p:tavLst>
                                        <p:tav tm="0">
                                          <p:val>
                                            <p:fltVal val="0.000000"/>
                                          </p:val>
                                        </p:tav>
                                        <p:tav tm="100000">
                                          <p:val>
                                            <p:strVal val="#ppt_h"/>
                                          </p:val>
                                        </p:tav>
                                      </p:tavLst>
                                    </p:anim>
                                    <p:anim calcmode="lin" valueType="num">
                                      <p:cBhvr>
                                        <p:cTn id="70" dur="2000" fill="hold"/>
                                        <p:tgtEl>
                                          <p:spTgt spid="165900"/>
                                        </p:tgtEl>
                                        <p:attrNameLst>
                                          <p:attrName>ppt_w</p:attrName>
                                        </p:attrNameLst>
                                      </p:cBhvr>
                                      <p:tavLst>
                                        <p:tav tm="0">
                                          <p:val>
                                            <p:fltVal val="0.00000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165912"/>
                                        </p:tgtEl>
                                        <p:attrNameLst>
                                          <p:attrName>style.visibility</p:attrName>
                                        </p:attrNameLst>
                                      </p:cBhvr>
                                      <p:to>
                                        <p:strVal val="visible"/>
                                      </p:to>
                                    </p:set>
                                    <p:animEffect transition="in" filter="fade">
                                      <p:cBhvr>
                                        <p:cTn id="73" dur="2000"/>
                                        <p:tgtEl>
                                          <p:spTgt spid="165912"/>
                                        </p:tgtEl>
                                      </p:cBhvr>
                                    </p:animEffect>
                                    <p:anim calcmode="lin" valueType="num">
                                      <p:cBhvr>
                                        <p:cTn id="74" dur="2000" fill="hold"/>
                                        <p:tgtEl>
                                          <p:spTgt spid="165912"/>
                                        </p:tgtEl>
                                        <p:attrNameLst>
                                          <p:attrName>style.rotation</p:attrName>
                                        </p:attrNameLst>
                                      </p:cBhvr>
                                      <p:tavLst>
                                        <p:tav tm="0">
                                          <p:val>
                                            <p:fltVal val="720.000000"/>
                                          </p:val>
                                        </p:tav>
                                        <p:tav tm="100000">
                                          <p:val>
                                            <p:fltVal val="0.000000"/>
                                          </p:val>
                                        </p:tav>
                                      </p:tavLst>
                                    </p:anim>
                                    <p:anim calcmode="lin" valueType="num">
                                      <p:cBhvr>
                                        <p:cTn id="75" dur="2000" fill="hold"/>
                                        <p:tgtEl>
                                          <p:spTgt spid="165912"/>
                                        </p:tgtEl>
                                        <p:attrNameLst>
                                          <p:attrName>ppt_h</p:attrName>
                                        </p:attrNameLst>
                                      </p:cBhvr>
                                      <p:tavLst>
                                        <p:tav tm="0">
                                          <p:val>
                                            <p:fltVal val="0.000000"/>
                                          </p:val>
                                        </p:tav>
                                        <p:tav tm="100000">
                                          <p:val>
                                            <p:strVal val="#ppt_h"/>
                                          </p:val>
                                        </p:tav>
                                      </p:tavLst>
                                    </p:anim>
                                    <p:anim calcmode="lin" valueType="num">
                                      <p:cBhvr>
                                        <p:cTn id="76" dur="2000" fill="hold"/>
                                        <p:tgtEl>
                                          <p:spTgt spid="165912"/>
                                        </p:tgtEl>
                                        <p:attrNameLst>
                                          <p:attrName>ppt_w</p:attrName>
                                        </p:attrNameLst>
                                      </p:cBhvr>
                                      <p:tavLst>
                                        <p:tav tm="0">
                                          <p:val>
                                            <p:fltVal val="0.000000"/>
                                          </p:val>
                                        </p:tav>
                                        <p:tav tm="100000">
                                          <p:val>
                                            <p:strVal val="#ppt_w"/>
                                          </p:val>
                                        </p:tav>
                                      </p:tavLst>
                                    </p:anim>
                                  </p:childTnLst>
                                </p:cTn>
                              </p:par>
                            </p:childTnLst>
                          </p:cTn>
                        </p:par>
                      </p:childTnLst>
                    </p:cTn>
                  </p:par>
                  <p:par>
                    <p:cTn id="77" fill="hold">
                      <p:stCondLst>
                        <p:cond delay="indefinite"/>
                      </p:stCondLst>
                      <p:childTnLst>
                        <p:par>
                          <p:cTn id="78" fill="hold">
                            <p:stCondLst>
                              <p:cond delay="0"/>
                            </p:stCondLst>
                            <p:childTnLst>
                              <p:par>
                                <p:cTn id="79" presetID="8" presetClass="entr" presetSubtype="16" fill="hold" grpId="0" nodeType="clickEffect">
                                  <p:stCondLst>
                                    <p:cond delay="0"/>
                                  </p:stCondLst>
                                  <p:childTnLst>
                                    <p:set>
                                      <p:cBhvr>
                                        <p:cTn id="80" dur="1" fill="hold">
                                          <p:stCondLst>
                                            <p:cond delay="0"/>
                                          </p:stCondLst>
                                        </p:cTn>
                                        <p:tgtEl>
                                          <p:spTgt spid="165901"/>
                                        </p:tgtEl>
                                        <p:attrNameLst>
                                          <p:attrName>style.visibility</p:attrName>
                                        </p:attrNameLst>
                                      </p:cBhvr>
                                      <p:to>
                                        <p:strVal val="visible"/>
                                      </p:to>
                                    </p:set>
                                    <p:animEffect transition="in" filter="diamond(in)">
                                      <p:cBhvr>
                                        <p:cTn id="81" dur="2000"/>
                                        <p:tgtEl>
                                          <p:spTgt spid="165901"/>
                                        </p:tgtEl>
                                      </p:cBhvr>
                                    </p:animEffect>
                                  </p:childTnLst>
                                </p:cTn>
                              </p:par>
                              <p:par>
                                <p:cTn id="82" presetID="8" presetClass="entr" presetSubtype="16" fill="hold" grpId="0" nodeType="withEffect">
                                  <p:stCondLst>
                                    <p:cond delay="0"/>
                                  </p:stCondLst>
                                  <p:childTnLst>
                                    <p:set>
                                      <p:cBhvr>
                                        <p:cTn id="83" dur="1" fill="hold">
                                          <p:stCondLst>
                                            <p:cond delay="0"/>
                                          </p:stCondLst>
                                        </p:cTn>
                                        <p:tgtEl>
                                          <p:spTgt spid="165902"/>
                                        </p:tgtEl>
                                        <p:attrNameLst>
                                          <p:attrName>style.visibility</p:attrName>
                                        </p:attrNameLst>
                                      </p:cBhvr>
                                      <p:to>
                                        <p:strVal val="visible"/>
                                      </p:to>
                                    </p:set>
                                    <p:animEffect transition="in" filter="diamond(in)">
                                      <p:cBhvr>
                                        <p:cTn id="84" dur="2000"/>
                                        <p:tgtEl>
                                          <p:spTgt spid="165902"/>
                                        </p:tgtEl>
                                      </p:cBhvr>
                                    </p:animEffect>
                                  </p:childTnLst>
                                </p:cTn>
                              </p:par>
                              <p:par>
                                <p:cTn id="85" presetID="8" presetClass="entr" presetSubtype="16" fill="hold" grpId="0" nodeType="withEffect">
                                  <p:stCondLst>
                                    <p:cond delay="0"/>
                                  </p:stCondLst>
                                  <p:childTnLst>
                                    <p:set>
                                      <p:cBhvr>
                                        <p:cTn id="86" dur="1" fill="hold">
                                          <p:stCondLst>
                                            <p:cond delay="0"/>
                                          </p:stCondLst>
                                        </p:cTn>
                                        <p:tgtEl>
                                          <p:spTgt spid="165903"/>
                                        </p:tgtEl>
                                        <p:attrNameLst>
                                          <p:attrName>style.visibility</p:attrName>
                                        </p:attrNameLst>
                                      </p:cBhvr>
                                      <p:to>
                                        <p:strVal val="visible"/>
                                      </p:to>
                                    </p:set>
                                    <p:animEffect transition="in" filter="diamond(in)">
                                      <p:cBhvr>
                                        <p:cTn id="87" dur="2000"/>
                                        <p:tgtEl>
                                          <p:spTgt spid="165903"/>
                                        </p:tgtEl>
                                      </p:cBhvr>
                                    </p:animEffect>
                                  </p:childTnLst>
                                </p:cTn>
                              </p:par>
                              <p:par>
                                <p:cTn id="88" presetID="8" presetClass="entr" presetSubtype="16" fill="hold" grpId="0" nodeType="withEffect">
                                  <p:stCondLst>
                                    <p:cond delay="0"/>
                                  </p:stCondLst>
                                  <p:childTnLst>
                                    <p:set>
                                      <p:cBhvr>
                                        <p:cTn id="89" dur="1" fill="hold">
                                          <p:stCondLst>
                                            <p:cond delay="0"/>
                                          </p:stCondLst>
                                        </p:cTn>
                                        <p:tgtEl>
                                          <p:spTgt spid="165904"/>
                                        </p:tgtEl>
                                        <p:attrNameLst>
                                          <p:attrName>style.visibility</p:attrName>
                                        </p:attrNameLst>
                                      </p:cBhvr>
                                      <p:to>
                                        <p:strVal val="visible"/>
                                      </p:to>
                                    </p:set>
                                    <p:animEffect transition="in" filter="diamond(in)">
                                      <p:cBhvr>
                                        <p:cTn id="90" dur="2000"/>
                                        <p:tgtEl>
                                          <p:spTgt spid="165904"/>
                                        </p:tgtEl>
                                      </p:cBhvr>
                                    </p:animEffect>
                                  </p:childTnLst>
                                </p:cTn>
                              </p:par>
                              <p:par>
                                <p:cTn id="91" presetID="8" presetClass="entr" presetSubtype="16" fill="hold" grpId="0" nodeType="withEffect">
                                  <p:stCondLst>
                                    <p:cond delay="0"/>
                                  </p:stCondLst>
                                  <p:childTnLst>
                                    <p:set>
                                      <p:cBhvr>
                                        <p:cTn id="92" dur="1" fill="hold">
                                          <p:stCondLst>
                                            <p:cond delay="0"/>
                                          </p:stCondLst>
                                        </p:cTn>
                                        <p:tgtEl>
                                          <p:spTgt spid="165905"/>
                                        </p:tgtEl>
                                        <p:attrNameLst>
                                          <p:attrName>style.visibility</p:attrName>
                                        </p:attrNameLst>
                                      </p:cBhvr>
                                      <p:to>
                                        <p:strVal val="visible"/>
                                      </p:to>
                                    </p:set>
                                    <p:animEffect transition="in" filter="diamond(in)">
                                      <p:cBhvr>
                                        <p:cTn id="93" dur="2000"/>
                                        <p:tgtEl>
                                          <p:spTgt spid="165905"/>
                                        </p:tgtEl>
                                      </p:cBhvr>
                                    </p:animEffect>
                                  </p:childTnLst>
                                </p:cTn>
                              </p:par>
                              <p:par>
                                <p:cTn id="94" presetID="8" presetClass="entr" presetSubtype="16" fill="hold" grpId="0" nodeType="withEffect">
                                  <p:stCondLst>
                                    <p:cond delay="0"/>
                                  </p:stCondLst>
                                  <p:childTnLst>
                                    <p:set>
                                      <p:cBhvr>
                                        <p:cTn id="95" dur="1" fill="hold">
                                          <p:stCondLst>
                                            <p:cond delay="0"/>
                                          </p:stCondLst>
                                        </p:cTn>
                                        <p:tgtEl>
                                          <p:spTgt spid="165906"/>
                                        </p:tgtEl>
                                        <p:attrNameLst>
                                          <p:attrName>style.visibility</p:attrName>
                                        </p:attrNameLst>
                                      </p:cBhvr>
                                      <p:to>
                                        <p:strVal val="visible"/>
                                      </p:to>
                                    </p:set>
                                    <p:animEffect transition="in" filter="diamond(in)">
                                      <p:cBhvr>
                                        <p:cTn id="96" dur="2000"/>
                                        <p:tgtEl>
                                          <p:spTgt spid="165906"/>
                                        </p:tgtEl>
                                      </p:cBhvr>
                                    </p:animEffect>
                                  </p:childTnLst>
                                </p:cTn>
                              </p:par>
                              <p:par>
                                <p:cTn id="97" presetID="8" presetClass="entr" presetSubtype="16" fill="hold" grpId="0" nodeType="withEffect">
                                  <p:stCondLst>
                                    <p:cond delay="0"/>
                                  </p:stCondLst>
                                  <p:childTnLst>
                                    <p:set>
                                      <p:cBhvr>
                                        <p:cTn id="98" dur="1" fill="hold">
                                          <p:stCondLst>
                                            <p:cond delay="0"/>
                                          </p:stCondLst>
                                        </p:cTn>
                                        <p:tgtEl>
                                          <p:spTgt spid="165907"/>
                                        </p:tgtEl>
                                        <p:attrNameLst>
                                          <p:attrName>style.visibility</p:attrName>
                                        </p:attrNameLst>
                                      </p:cBhvr>
                                      <p:to>
                                        <p:strVal val="visible"/>
                                      </p:to>
                                    </p:set>
                                    <p:animEffect transition="in" filter="diamond(in)">
                                      <p:cBhvr>
                                        <p:cTn id="99" dur="2000"/>
                                        <p:tgtEl>
                                          <p:spTgt spid="165907"/>
                                        </p:tgtEl>
                                      </p:cBhvr>
                                    </p:animEffect>
                                  </p:childTnLst>
                                </p:cTn>
                              </p:par>
                              <p:par>
                                <p:cTn id="100" presetID="8" presetClass="entr" presetSubtype="16" fill="hold" grpId="0" nodeType="withEffect">
                                  <p:stCondLst>
                                    <p:cond delay="0"/>
                                  </p:stCondLst>
                                  <p:childTnLst>
                                    <p:set>
                                      <p:cBhvr>
                                        <p:cTn id="101" dur="1" fill="hold">
                                          <p:stCondLst>
                                            <p:cond delay="0"/>
                                          </p:stCondLst>
                                        </p:cTn>
                                        <p:tgtEl>
                                          <p:spTgt spid="165908"/>
                                        </p:tgtEl>
                                        <p:attrNameLst>
                                          <p:attrName>style.visibility</p:attrName>
                                        </p:attrNameLst>
                                      </p:cBhvr>
                                      <p:to>
                                        <p:strVal val="visible"/>
                                      </p:to>
                                    </p:set>
                                    <p:animEffect transition="in" filter="diamond(in)">
                                      <p:cBhvr>
                                        <p:cTn id="102" dur="2000"/>
                                        <p:tgtEl>
                                          <p:spTgt spid="165908"/>
                                        </p:tgtEl>
                                      </p:cBhvr>
                                    </p:animEffect>
                                  </p:childTnLst>
                                </p:cTn>
                              </p:par>
                              <p:par>
                                <p:cTn id="103" presetID="8" presetClass="entr" presetSubtype="16" fill="hold" grpId="0" nodeType="withEffect">
                                  <p:stCondLst>
                                    <p:cond delay="0"/>
                                  </p:stCondLst>
                                  <p:childTnLst>
                                    <p:set>
                                      <p:cBhvr>
                                        <p:cTn id="104" dur="1" fill="hold">
                                          <p:stCondLst>
                                            <p:cond delay="0"/>
                                          </p:stCondLst>
                                        </p:cTn>
                                        <p:tgtEl>
                                          <p:spTgt spid="165909"/>
                                        </p:tgtEl>
                                        <p:attrNameLst>
                                          <p:attrName>style.visibility</p:attrName>
                                        </p:attrNameLst>
                                      </p:cBhvr>
                                      <p:to>
                                        <p:strVal val="visible"/>
                                      </p:to>
                                    </p:set>
                                    <p:animEffect transition="in" filter="diamond(in)">
                                      <p:cBhvr>
                                        <p:cTn id="105" dur="2000"/>
                                        <p:tgtEl>
                                          <p:spTgt spid="165909"/>
                                        </p:tgtEl>
                                      </p:cBhvr>
                                    </p:animEffect>
                                  </p:childTnLst>
                                </p:cTn>
                              </p:par>
                              <p:par>
                                <p:cTn id="106" presetID="8" presetClass="entr" presetSubtype="16" fill="hold" grpId="0" nodeType="withEffect">
                                  <p:stCondLst>
                                    <p:cond delay="0"/>
                                  </p:stCondLst>
                                  <p:childTnLst>
                                    <p:set>
                                      <p:cBhvr>
                                        <p:cTn id="107" dur="1" fill="hold">
                                          <p:stCondLst>
                                            <p:cond delay="0"/>
                                          </p:stCondLst>
                                        </p:cTn>
                                        <p:tgtEl>
                                          <p:spTgt spid="165910"/>
                                        </p:tgtEl>
                                        <p:attrNameLst>
                                          <p:attrName>style.visibility</p:attrName>
                                        </p:attrNameLst>
                                      </p:cBhvr>
                                      <p:to>
                                        <p:strVal val="visible"/>
                                      </p:to>
                                    </p:set>
                                    <p:animEffect transition="in" filter="diamond(in)">
                                      <p:cBhvr>
                                        <p:cTn id="108" dur="2000"/>
                                        <p:tgtEl>
                                          <p:spTgt spid="165910"/>
                                        </p:tgtEl>
                                      </p:cBhvr>
                                    </p:animEffect>
                                  </p:childTnLst>
                                </p:cTn>
                              </p:par>
                              <p:par>
                                <p:cTn id="109" presetID="8" presetClass="entr" presetSubtype="16" fill="hold" grpId="0" nodeType="withEffect">
                                  <p:stCondLst>
                                    <p:cond delay="0"/>
                                  </p:stCondLst>
                                  <p:childTnLst>
                                    <p:set>
                                      <p:cBhvr>
                                        <p:cTn id="110" dur="1" fill="hold">
                                          <p:stCondLst>
                                            <p:cond delay="0"/>
                                          </p:stCondLst>
                                        </p:cTn>
                                        <p:tgtEl>
                                          <p:spTgt spid="165911"/>
                                        </p:tgtEl>
                                        <p:attrNameLst>
                                          <p:attrName>style.visibility</p:attrName>
                                        </p:attrNameLst>
                                      </p:cBhvr>
                                      <p:to>
                                        <p:strVal val="visible"/>
                                      </p:to>
                                    </p:set>
                                    <p:animEffect transition="in" filter="diamond(in)">
                                      <p:cBhvr>
                                        <p:cTn id="111" dur="2000"/>
                                        <p:tgtEl>
                                          <p:spTgt spid="165911"/>
                                        </p:tgtEl>
                                      </p:cBhvr>
                                    </p:animEffect>
                                  </p:childTnLst>
                                </p:cTn>
                              </p:par>
                              <p:par>
                                <p:cTn id="112" presetID="8" presetClass="entr" presetSubtype="16" fill="hold" grpId="0" nodeType="withEffect">
                                  <p:stCondLst>
                                    <p:cond delay="0"/>
                                  </p:stCondLst>
                                  <p:childTnLst>
                                    <p:set>
                                      <p:cBhvr>
                                        <p:cTn id="113" dur="1" fill="hold">
                                          <p:stCondLst>
                                            <p:cond delay="0"/>
                                          </p:stCondLst>
                                        </p:cTn>
                                        <p:tgtEl>
                                          <p:spTgt spid="165913"/>
                                        </p:tgtEl>
                                        <p:attrNameLst>
                                          <p:attrName>style.visibility</p:attrName>
                                        </p:attrNameLst>
                                      </p:cBhvr>
                                      <p:to>
                                        <p:strVal val="visible"/>
                                      </p:to>
                                    </p:set>
                                    <p:animEffect transition="in" filter="diamond(in)">
                                      <p:cBhvr>
                                        <p:cTn id="114" dur="2000"/>
                                        <p:tgtEl>
                                          <p:spTgt spid="165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nimBg="1"/>
      <p:bldP spid="165891" grpId="0" animBg="1"/>
      <p:bldP spid="165892" grpId="0" animBg="1"/>
      <p:bldP spid="165893" grpId="0" animBg="1"/>
      <p:bldP spid="165894" grpId="0" animBg="1"/>
      <p:bldP spid="165895" grpId="0" animBg="1"/>
      <p:bldP spid="165896" grpId="0" animBg="1"/>
      <p:bldP spid="165897" grpId="0" animBg="1"/>
      <p:bldP spid="165898" grpId="0" animBg="1"/>
      <p:bldP spid="165899" grpId="0" animBg="1"/>
      <p:bldP spid="165900" grpId="0" animBg="1"/>
      <p:bldP spid="165901" grpId="0" animBg="1"/>
      <p:bldP spid="165902" grpId="0" animBg="1"/>
      <p:bldP spid="165903" grpId="0" animBg="1"/>
      <p:bldP spid="165904" grpId="0" animBg="1"/>
      <p:bldP spid="165905" grpId="0" animBg="1"/>
      <p:bldP spid="165906" grpId="0" animBg="1"/>
      <p:bldP spid="165907" grpId="0" animBg="1"/>
      <p:bldP spid="165908" grpId="0" animBg="1"/>
      <p:bldP spid="165909" grpId="0" animBg="1"/>
      <p:bldP spid="165910" grpId="0" animBg="1"/>
      <p:bldP spid="165911" grpId="0" animBg="1"/>
      <p:bldP spid="165912" grpId="0"/>
      <p:bldP spid="1659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Rectangle 3"/>
          <p:cNvSpPr>
            <a:spLocks noGrp="1"/>
          </p:cNvSpPr>
          <p:nvPr>
            <p:ph idx="1"/>
          </p:nvPr>
        </p:nvSpPr>
        <p:spPr>
          <a:xfrm>
            <a:off x="323850" y="1844675"/>
            <a:ext cx="8820150" cy="4525963"/>
          </a:xfrm>
          <a:ln/>
        </p:spPr>
        <p:txBody>
          <a:bodyPr vert="horz" wrap="square" lIns="91440" tIns="45720" rIns="91440" bIns="45720" anchor="t"/>
          <a:p>
            <a:pPr marL="609600" indent="-609600" eaLnBrk="1" hangingPunct="1">
              <a:buNone/>
            </a:pPr>
            <a:endParaRPr lang="zh-CN" altLang="en-US" b="1" dirty="0">
              <a:solidFill>
                <a:schemeClr val="accent2"/>
              </a:solidFill>
            </a:endParaRPr>
          </a:p>
          <a:p>
            <a:pPr marL="609600" indent="-609600" eaLnBrk="1" hangingPunct="1">
              <a:lnSpc>
                <a:spcPct val="125000"/>
              </a:lnSpc>
              <a:buNone/>
            </a:pPr>
            <a:r>
              <a:rPr lang="zh-CN" altLang="en-US" b="1" dirty="0"/>
              <a:t>       </a:t>
            </a:r>
            <a:r>
              <a:rPr lang="zh-CN" altLang="en-US" sz="3300" b="1" dirty="0">
                <a:latin typeface="楷体" panose="02010609060101010101" pitchFamily="49" charset="-122"/>
                <a:ea typeface="楷体" panose="02010609060101010101" pitchFamily="49" charset="-122"/>
              </a:rPr>
              <a:t>原则： “尊位居中”</a:t>
            </a:r>
            <a:endParaRPr lang="zh-CN" altLang="en-US" sz="3300" b="1" dirty="0">
              <a:latin typeface="楷体" panose="02010609060101010101" pitchFamily="49" charset="-122"/>
              <a:ea typeface="楷体" panose="02010609060101010101" pitchFamily="49" charset="-122"/>
            </a:endParaRPr>
          </a:p>
          <a:p>
            <a:pPr marL="609600" indent="-609600" eaLnBrk="1" hangingPunct="1">
              <a:lnSpc>
                <a:spcPct val="125000"/>
              </a:lnSpc>
              <a:buNone/>
            </a:pPr>
            <a:r>
              <a:rPr lang="zh-CN" altLang="en-US" sz="3300" b="1" dirty="0">
                <a:latin typeface="楷体" panose="02010609060101010101" pitchFamily="49" charset="-122"/>
                <a:ea typeface="楷体" panose="02010609060101010101" pitchFamily="49" charset="-122"/>
              </a:rPr>
              <a:t>          “先右后左”</a:t>
            </a:r>
            <a:endParaRPr lang="zh-CN" altLang="en-US" sz="3300" b="1" dirty="0">
              <a:latin typeface="楷体" panose="02010609060101010101" pitchFamily="49" charset="-122"/>
              <a:ea typeface="楷体" panose="02010609060101010101" pitchFamily="49" charset="-122"/>
            </a:endParaRPr>
          </a:p>
          <a:p>
            <a:pPr marL="609600" indent="-609600" eaLnBrk="1" hangingPunct="1">
              <a:lnSpc>
                <a:spcPct val="125000"/>
              </a:lnSpc>
              <a:buNone/>
            </a:pPr>
            <a:r>
              <a:rPr lang="zh-CN" altLang="en-US" sz="3300" b="1" dirty="0">
                <a:latin typeface="楷体" panose="02010609060101010101" pitchFamily="49" charset="-122"/>
                <a:ea typeface="楷体" panose="02010609060101010101" pitchFamily="49" charset="-122"/>
              </a:rPr>
              <a:t>          “按职排位”</a:t>
            </a:r>
            <a:endParaRPr lang="zh-CN" altLang="en-US" sz="3300" b="1" dirty="0">
              <a:latin typeface="楷体" panose="02010609060101010101" pitchFamily="49" charset="-122"/>
              <a:ea typeface="楷体" panose="02010609060101010101" pitchFamily="49" charset="-122"/>
            </a:endParaRPr>
          </a:p>
        </p:txBody>
      </p:sp>
      <p:sp>
        <p:nvSpPr>
          <p:cNvPr id="83970" name="AutoShape 5"/>
          <p:cNvSpPr/>
          <p:nvPr/>
        </p:nvSpPr>
        <p:spPr>
          <a:xfrm>
            <a:off x="827088" y="2349500"/>
            <a:ext cx="144462" cy="935038"/>
          </a:xfrm>
          <a:prstGeom prst="leftBrace">
            <a:avLst>
              <a:gd name="adj1" fmla="val 53878"/>
              <a:gd name="adj2" fmla="val 50000"/>
            </a:avLst>
          </a:prstGeom>
          <a:noFill/>
          <a:ln w="9525">
            <a:noFill/>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83971" name="标题 5"/>
          <p:cNvSpPr>
            <a:spLocks noGrp="1"/>
          </p:cNvSpPr>
          <p:nvPr>
            <p:ph type="title"/>
          </p:nvPr>
        </p:nvSpPr>
        <p:spPr>
          <a:xfrm>
            <a:off x="285750" y="857250"/>
            <a:ext cx="8229600" cy="857250"/>
          </a:xfrm>
          <a:ln/>
        </p:spPr>
        <p:txBody>
          <a:bodyPr vert="horz" wrap="square" lIns="0" tIns="45720" rIns="0" bIns="0" anchor="b"/>
          <a:p>
            <a:pPr eaLnBrk="1" hangingPunct="1"/>
            <a:r>
              <a:rPr lang="en-US" altLang="zh-CN" sz="3600" b="1" dirty="0">
                <a:solidFill>
                  <a:srgbClr val="000066"/>
                </a:solidFill>
              </a:rPr>
              <a:t>2. </a:t>
            </a:r>
            <a:r>
              <a:rPr lang="zh-CN" altLang="en-US" sz="3600" b="1" dirty="0">
                <a:solidFill>
                  <a:srgbClr val="000066"/>
                </a:solidFill>
              </a:rPr>
              <a:t>商务会谈中的尊位确定和位次排序</a:t>
            </a:r>
            <a:endParaRPr lang="zh-CN" altLang="en-US" dirty="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Rectangle 3"/>
          <p:cNvSpPr/>
          <p:nvPr/>
        </p:nvSpPr>
        <p:spPr>
          <a:xfrm>
            <a:off x="1692275" y="2997200"/>
            <a:ext cx="5184775" cy="2808288"/>
          </a:xfrm>
          <a:prstGeom prst="rect">
            <a:avLst/>
          </a:prstGeom>
          <a:noFill/>
          <a:ln w="9525">
            <a:noFill/>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84994" name="Rectangle 4"/>
          <p:cNvSpPr/>
          <p:nvPr/>
        </p:nvSpPr>
        <p:spPr>
          <a:xfrm>
            <a:off x="1547813" y="836613"/>
            <a:ext cx="5616575" cy="2808287"/>
          </a:xfrm>
          <a:prstGeom prst="rect">
            <a:avLst/>
          </a:prstGeom>
          <a:noFill/>
          <a:ln w="9525" cap="flat" cmpd="sng">
            <a:solidFill>
              <a:schemeClr val="tx1"/>
            </a:solidFill>
            <a:prstDash val="solid"/>
            <a:miter/>
            <a:headEnd type="none" w="med" len="med"/>
            <a:tailEnd type="none" w="med" len="med"/>
          </a:ln>
        </p:spPr>
        <p:txBody>
          <a:bodyPr wrap="none" anchor="ctr"/>
          <a:p>
            <a:pPr algn="ctr"/>
            <a:endParaRPr lang="zh-CN" altLang="zh-CN" sz="4000" dirty="0">
              <a:latin typeface="Verdana" panose="020B0604030504040204" pitchFamily="34" charset="0"/>
              <a:ea typeface="宋体" panose="02010600030101010101" pitchFamily="2" charset="-122"/>
            </a:endParaRPr>
          </a:p>
        </p:txBody>
      </p:sp>
      <p:sp>
        <p:nvSpPr>
          <p:cNvPr id="84995" name="Rectangle 5"/>
          <p:cNvSpPr/>
          <p:nvPr/>
        </p:nvSpPr>
        <p:spPr>
          <a:xfrm>
            <a:off x="2484438" y="4221163"/>
            <a:ext cx="4824412" cy="2303462"/>
          </a:xfrm>
          <a:prstGeom prst="rect">
            <a:avLst/>
          </a:prstGeom>
          <a:noFill/>
          <a:ln w="9525" cap="flat" cmpd="sng">
            <a:solidFill>
              <a:schemeClr val="tx1"/>
            </a:solidFill>
            <a:prstDash val="solid"/>
            <a:miter/>
            <a:headEnd type="none" w="med" len="med"/>
            <a:tailEnd type="none" w="med" len="med"/>
          </a:ln>
        </p:spPr>
        <p:txBody>
          <a:bodyPr wrap="none" anchor="ctr"/>
          <a:p>
            <a:pPr algn="ctr"/>
            <a:endParaRPr lang="zh-CN" altLang="zh-CN" sz="4000" dirty="0">
              <a:latin typeface="Verdana" panose="020B0604030504040204" pitchFamily="34" charset="0"/>
              <a:ea typeface="宋体" panose="02010600030101010101" pitchFamily="2" charset="-122"/>
            </a:endParaRPr>
          </a:p>
        </p:txBody>
      </p:sp>
      <p:sp>
        <p:nvSpPr>
          <p:cNvPr id="113670" name="Rectangle 6"/>
          <p:cNvSpPr/>
          <p:nvPr/>
        </p:nvSpPr>
        <p:spPr>
          <a:xfrm flipH="1">
            <a:off x="2771775" y="836613"/>
            <a:ext cx="3024188" cy="504825"/>
          </a:xfrm>
          <a:prstGeom prst="rect">
            <a:avLst/>
          </a:prstGeom>
          <a:solidFill>
            <a:srgbClr val="99FF66"/>
          </a:solidFill>
          <a:ln w="9525">
            <a:noFill/>
          </a:ln>
        </p:spPr>
        <p:txBody>
          <a:bodyPr wrap="none" anchor="ctr"/>
          <a:p>
            <a:pPr algn="ctr"/>
            <a:r>
              <a:rPr lang="zh-CN" altLang="en-US" sz="2800" dirty="0">
                <a:solidFill>
                  <a:schemeClr val="tx2"/>
                </a:solidFill>
                <a:latin typeface="Verdana" panose="020B0604030504040204" pitchFamily="34" charset="0"/>
                <a:ea typeface="宋体" panose="02010600030101010101" pitchFamily="2" charset="-122"/>
              </a:rPr>
              <a:t>客方</a:t>
            </a:r>
            <a:endParaRPr lang="zh-CN" altLang="en-US" sz="2800" dirty="0">
              <a:solidFill>
                <a:schemeClr val="tx2"/>
              </a:solidFill>
              <a:latin typeface="Verdana" panose="020B0604030504040204" pitchFamily="34" charset="0"/>
              <a:ea typeface="宋体" panose="02010600030101010101" pitchFamily="2" charset="-122"/>
            </a:endParaRPr>
          </a:p>
        </p:txBody>
      </p:sp>
      <p:sp>
        <p:nvSpPr>
          <p:cNvPr id="113671" name="Rectangle 7"/>
          <p:cNvSpPr/>
          <p:nvPr/>
        </p:nvSpPr>
        <p:spPr>
          <a:xfrm flipH="1">
            <a:off x="2771775" y="3141663"/>
            <a:ext cx="3024188" cy="503237"/>
          </a:xfrm>
          <a:prstGeom prst="rect">
            <a:avLst/>
          </a:prstGeom>
          <a:solidFill>
            <a:srgbClr val="99FF66"/>
          </a:solidFill>
          <a:ln w="9525">
            <a:noFill/>
          </a:ln>
        </p:spPr>
        <p:txBody>
          <a:bodyPr wrap="none" anchor="ctr"/>
          <a:p>
            <a:pPr algn="ctr"/>
            <a:r>
              <a:rPr lang="zh-CN" altLang="en-US" sz="2800" dirty="0">
                <a:solidFill>
                  <a:schemeClr val="tx2"/>
                </a:solidFill>
                <a:latin typeface="Verdana" panose="020B0604030504040204" pitchFamily="34" charset="0"/>
                <a:ea typeface="宋体" panose="02010600030101010101" pitchFamily="2" charset="-122"/>
              </a:rPr>
              <a:t>主方</a:t>
            </a:r>
            <a:endParaRPr lang="zh-CN" altLang="en-US" sz="2800" dirty="0">
              <a:solidFill>
                <a:schemeClr val="tx2"/>
              </a:solidFill>
              <a:latin typeface="Verdana" panose="020B0604030504040204" pitchFamily="34" charset="0"/>
              <a:ea typeface="宋体" panose="02010600030101010101" pitchFamily="2" charset="-122"/>
            </a:endParaRPr>
          </a:p>
        </p:txBody>
      </p:sp>
      <p:sp>
        <p:nvSpPr>
          <p:cNvPr id="113672" name="Rectangle 8"/>
          <p:cNvSpPr/>
          <p:nvPr/>
        </p:nvSpPr>
        <p:spPr>
          <a:xfrm flipH="1">
            <a:off x="6300788" y="1557338"/>
            <a:ext cx="863600" cy="1511300"/>
          </a:xfrm>
          <a:prstGeom prst="rect">
            <a:avLst/>
          </a:prstGeom>
          <a:solidFill>
            <a:schemeClr val="hlink"/>
          </a:solidFill>
          <a:ln w="9525">
            <a:noFill/>
          </a:ln>
        </p:spPr>
        <p:txBody>
          <a:bodyPr wrap="none" anchor="ctr"/>
          <a:p>
            <a:pPr algn="ctr"/>
            <a:r>
              <a:rPr lang="zh-CN" altLang="en-US" sz="2800" dirty="0">
                <a:solidFill>
                  <a:schemeClr val="tx2"/>
                </a:solidFill>
                <a:latin typeface="Verdana" panose="020B0604030504040204" pitchFamily="34" charset="0"/>
                <a:ea typeface="宋体" panose="02010600030101010101" pitchFamily="2" charset="-122"/>
              </a:rPr>
              <a:t>客尊</a:t>
            </a:r>
            <a:endParaRPr lang="zh-CN" altLang="en-US" sz="2800" dirty="0">
              <a:solidFill>
                <a:schemeClr val="tx2"/>
              </a:solidFill>
              <a:latin typeface="Verdana" panose="020B0604030504040204" pitchFamily="34" charset="0"/>
              <a:ea typeface="宋体" panose="02010600030101010101" pitchFamily="2" charset="-122"/>
            </a:endParaRPr>
          </a:p>
          <a:p>
            <a:pPr algn="ctr"/>
            <a:endParaRPr lang="zh-CN" altLang="en-US" sz="2800" dirty="0">
              <a:solidFill>
                <a:schemeClr val="tx2"/>
              </a:solidFill>
              <a:latin typeface="Verdana" panose="020B0604030504040204" pitchFamily="34" charset="0"/>
              <a:ea typeface="宋体" panose="02010600030101010101" pitchFamily="2" charset="-122"/>
            </a:endParaRPr>
          </a:p>
          <a:p>
            <a:pPr algn="ctr"/>
            <a:r>
              <a:rPr lang="zh-CN" altLang="en-US" sz="2800" dirty="0">
                <a:solidFill>
                  <a:schemeClr val="tx2"/>
                </a:solidFill>
                <a:latin typeface="Verdana" panose="020B0604030504040204" pitchFamily="34" charset="0"/>
                <a:ea typeface="宋体" panose="02010600030101010101" pitchFamily="2" charset="-122"/>
              </a:rPr>
              <a:t>主尊</a:t>
            </a:r>
            <a:endParaRPr lang="zh-CN" altLang="en-US" sz="2800" dirty="0">
              <a:solidFill>
                <a:schemeClr val="tx2"/>
              </a:solidFill>
              <a:latin typeface="Verdana" panose="020B0604030504040204" pitchFamily="34" charset="0"/>
              <a:ea typeface="宋体" panose="02010600030101010101" pitchFamily="2" charset="-122"/>
            </a:endParaRPr>
          </a:p>
        </p:txBody>
      </p:sp>
      <p:sp>
        <p:nvSpPr>
          <p:cNvPr id="113673" name="Rectangle 9"/>
          <p:cNvSpPr/>
          <p:nvPr/>
        </p:nvSpPr>
        <p:spPr>
          <a:xfrm>
            <a:off x="2843213" y="1341438"/>
            <a:ext cx="863600" cy="574675"/>
          </a:xfrm>
          <a:prstGeom prst="rect">
            <a:avLst/>
          </a:prstGeom>
          <a:solidFill>
            <a:srgbClr val="FF9933"/>
          </a:solidFill>
          <a:ln w="9525">
            <a:noFill/>
          </a:ln>
        </p:spPr>
        <p:txBody>
          <a:bodyPr wrap="none" anchor="ctr"/>
          <a:p>
            <a:pPr algn="ctr"/>
            <a:r>
              <a:rPr lang="zh-CN" altLang="en-US" sz="2800" dirty="0">
                <a:solidFill>
                  <a:schemeClr val="tx2"/>
                </a:solidFill>
                <a:latin typeface="Verdana" panose="020B0604030504040204" pitchFamily="34" charset="0"/>
                <a:ea typeface="宋体" panose="02010600030101010101" pitchFamily="2" charset="-122"/>
              </a:rPr>
              <a:t>低职</a:t>
            </a:r>
            <a:endParaRPr lang="zh-CN" altLang="en-US" sz="2800" dirty="0">
              <a:solidFill>
                <a:schemeClr val="tx2"/>
              </a:solidFill>
              <a:latin typeface="Verdana" panose="020B0604030504040204" pitchFamily="34" charset="0"/>
              <a:ea typeface="宋体" panose="02010600030101010101" pitchFamily="2" charset="-122"/>
            </a:endParaRPr>
          </a:p>
        </p:txBody>
      </p:sp>
      <p:sp>
        <p:nvSpPr>
          <p:cNvPr id="113674" name="Rectangle 10"/>
          <p:cNvSpPr/>
          <p:nvPr/>
        </p:nvSpPr>
        <p:spPr>
          <a:xfrm>
            <a:off x="4572000" y="1341438"/>
            <a:ext cx="863600" cy="574675"/>
          </a:xfrm>
          <a:prstGeom prst="rect">
            <a:avLst/>
          </a:prstGeom>
          <a:solidFill>
            <a:srgbClr val="FF9933"/>
          </a:solidFill>
          <a:ln w="9525">
            <a:noFill/>
          </a:ln>
        </p:spPr>
        <p:txBody>
          <a:bodyPr wrap="none" anchor="ctr"/>
          <a:p>
            <a:pPr algn="ctr"/>
            <a:r>
              <a:rPr lang="zh-CN" altLang="en-US" sz="2800" dirty="0">
                <a:solidFill>
                  <a:schemeClr val="tx2"/>
                </a:solidFill>
                <a:latin typeface="Verdana" panose="020B0604030504040204" pitchFamily="34" charset="0"/>
                <a:ea typeface="宋体" panose="02010600030101010101" pitchFamily="2" charset="-122"/>
              </a:rPr>
              <a:t>高职</a:t>
            </a:r>
            <a:endParaRPr lang="zh-CN" altLang="en-US" sz="2800" dirty="0">
              <a:solidFill>
                <a:schemeClr val="tx2"/>
              </a:solidFill>
              <a:latin typeface="Verdana" panose="020B0604030504040204" pitchFamily="34" charset="0"/>
              <a:ea typeface="宋体" panose="02010600030101010101" pitchFamily="2" charset="-122"/>
            </a:endParaRPr>
          </a:p>
        </p:txBody>
      </p:sp>
      <p:sp>
        <p:nvSpPr>
          <p:cNvPr id="113675" name="Rectangle 11"/>
          <p:cNvSpPr/>
          <p:nvPr/>
        </p:nvSpPr>
        <p:spPr>
          <a:xfrm>
            <a:off x="2916238" y="2565400"/>
            <a:ext cx="863600" cy="574675"/>
          </a:xfrm>
          <a:prstGeom prst="rect">
            <a:avLst/>
          </a:prstGeom>
          <a:solidFill>
            <a:srgbClr val="FF9933"/>
          </a:solidFill>
          <a:ln w="9525">
            <a:noFill/>
          </a:ln>
        </p:spPr>
        <p:txBody>
          <a:bodyPr wrap="none" anchor="ctr"/>
          <a:p>
            <a:pPr algn="ctr"/>
            <a:r>
              <a:rPr lang="zh-CN" altLang="en-US" sz="2800" dirty="0">
                <a:solidFill>
                  <a:schemeClr val="tx2"/>
                </a:solidFill>
                <a:latin typeface="Verdana" panose="020B0604030504040204" pitchFamily="34" charset="0"/>
                <a:ea typeface="宋体" panose="02010600030101010101" pitchFamily="2" charset="-122"/>
              </a:rPr>
              <a:t>低职</a:t>
            </a:r>
            <a:endParaRPr lang="zh-CN" altLang="en-US" sz="2800" dirty="0">
              <a:solidFill>
                <a:schemeClr val="tx2"/>
              </a:solidFill>
              <a:latin typeface="Verdana" panose="020B0604030504040204" pitchFamily="34" charset="0"/>
              <a:ea typeface="宋体" panose="02010600030101010101" pitchFamily="2" charset="-122"/>
            </a:endParaRPr>
          </a:p>
        </p:txBody>
      </p:sp>
      <p:sp>
        <p:nvSpPr>
          <p:cNvPr id="113676" name="Rectangle 12"/>
          <p:cNvSpPr/>
          <p:nvPr/>
        </p:nvSpPr>
        <p:spPr>
          <a:xfrm>
            <a:off x="4643438" y="2565400"/>
            <a:ext cx="863600" cy="574675"/>
          </a:xfrm>
          <a:prstGeom prst="rect">
            <a:avLst/>
          </a:prstGeom>
          <a:solidFill>
            <a:srgbClr val="FF9933"/>
          </a:solidFill>
          <a:ln w="9525">
            <a:noFill/>
          </a:ln>
        </p:spPr>
        <p:txBody>
          <a:bodyPr wrap="none" anchor="ctr"/>
          <a:p>
            <a:pPr algn="ctr"/>
            <a:r>
              <a:rPr lang="zh-CN" altLang="en-US" sz="2800" dirty="0">
                <a:solidFill>
                  <a:schemeClr val="tx2"/>
                </a:solidFill>
                <a:latin typeface="Verdana" panose="020B0604030504040204" pitchFamily="34" charset="0"/>
                <a:ea typeface="宋体" panose="02010600030101010101" pitchFamily="2" charset="-122"/>
              </a:rPr>
              <a:t>高职</a:t>
            </a:r>
            <a:endParaRPr lang="zh-CN" altLang="en-US" sz="2800" dirty="0">
              <a:solidFill>
                <a:schemeClr val="tx2"/>
              </a:solidFill>
              <a:latin typeface="Verdana" panose="020B0604030504040204" pitchFamily="34" charset="0"/>
              <a:ea typeface="宋体" panose="02010600030101010101" pitchFamily="2" charset="-122"/>
            </a:endParaRPr>
          </a:p>
        </p:txBody>
      </p:sp>
      <p:sp>
        <p:nvSpPr>
          <p:cNvPr id="85003" name="Rectangle 13"/>
          <p:cNvSpPr/>
          <p:nvPr/>
        </p:nvSpPr>
        <p:spPr>
          <a:xfrm>
            <a:off x="1547813" y="1700213"/>
            <a:ext cx="215900" cy="1008062"/>
          </a:xfrm>
          <a:prstGeom prst="rect">
            <a:avLst/>
          </a:prstGeom>
          <a:solidFill>
            <a:schemeClr val="bg2"/>
          </a:solidFill>
          <a:ln w="9525">
            <a:noFill/>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113678" name="Rectangle 14"/>
          <p:cNvSpPr/>
          <p:nvPr/>
        </p:nvSpPr>
        <p:spPr>
          <a:xfrm>
            <a:off x="3563938" y="5949950"/>
            <a:ext cx="1944687" cy="574675"/>
          </a:xfrm>
          <a:prstGeom prst="rect">
            <a:avLst/>
          </a:prstGeom>
          <a:solidFill>
            <a:srgbClr val="FF9933"/>
          </a:solidFill>
          <a:ln w="9525">
            <a:noFill/>
          </a:ln>
        </p:spPr>
        <p:txBody>
          <a:bodyPr wrap="none" anchor="ctr"/>
          <a:p>
            <a:pPr algn="ctr"/>
            <a:r>
              <a:rPr lang="zh-CN" altLang="en-US" sz="2800" dirty="0">
                <a:solidFill>
                  <a:schemeClr val="tx2"/>
                </a:solidFill>
                <a:latin typeface="Verdana" panose="020B0604030504040204" pitchFamily="34" charset="0"/>
                <a:ea typeface="宋体" panose="02010600030101010101" pitchFamily="2" charset="-122"/>
              </a:rPr>
              <a:t>尊位也可在此</a:t>
            </a:r>
            <a:endParaRPr lang="zh-CN" altLang="en-US" sz="2800" dirty="0">
              <a:solidFill>
                <a:schemeClr val="tx2"/>
              </a:solidFill>
              <a:latin typeface="Verdana" panose="020B0604030504040204" pitchFamily="34" charset="0"/>
              <a:ea typeface="宋体" panose="02010600030101010101" pitchFamily="2" charset="-122"/>
            </a:endParaRPr>
          </a:p>
        </p:txBody>
      </p:sp>
      <p:sp>
        <p:nvSpPr>
          <p:cNvPr id="113679" name="Rectangle 15"/>
          <p:cNvSpPr/>
          <p:nvPr/>
        </p:nvSpPr>
        <p:spPr>
          <a:xfrm flipH="1">
            <a:off x="6443663" y="4652963"/>
            <a:ext cx="863600" cy="1511300"/>
          </a:xfrm>
          <a:prstGeom prst="rect">
            <a:avLst/>
          </a:prstGeom>
          <a:solidFill>
            <a:srgbClr val="F9A5E3"/>
          </a:solidFill>
          <a:ln w="9525">
            <a:noFill/>
          </a:ln>
        </p:spPr>
        <p:txBody>
          <a:bodyPr wrap="none" anchor="ctr"/>
          <a:p>
            <a:pPr algn="ctr"/>
            <a:r>
              <a:rPr lang="zh-CN" altLang="en-US" sz="2800" dirty="0">
                <a:solidFill>
                  <a:schemeClr val="tx2"/>
                </a:solidFill>
                <a:latin typeface="Verdana" panose="020B0604030504040204" pitchFamily="34" charset="0"/>
                <a:ea typeface="宋体" panose="02010600030101010101" pitchFamily="2" charset="-122"/>
              </a:rPr>
              <a:t>客尊</a:t>
            </a:r>
            <a:endParaRPr lang="zh-CN" altLang="en-US" sz="2800" dirty="0">
              <a:solidFill>
                <a:schemeClr val="tx2"/>
              </a:solidFill>
              <a:latin typeface="Verdana" panose="020B0604030504040204" pitchFamily="34" charset="0"/>
              <a:ea typeface="宋体" panose="02010600030101010101" pitchFamily="2" charset="-122"/>
            </a:endParaRPr>
          </a:p>
          <a:p>
            <a:pPr algn="ctr"/>
            <a:endParaRPr lang="zh-CN" altLang="en-US" sz="2800" dirty="0">
              <a:solidFill>
                <a:schemeClr val="tx2"/>
              </a:solidFill>
              <a:latin typeface="Verdana" panose="020B0604030504040204" pitchFamily="34" charset="0"/>
              <a:ea typeface="宋体" panose="02010600030101010101" pitchFamily="2" charset="-122"/>
            </a:endParaRPr>
          </a:p>
          <a:p>
            <a:pPr algn="ctr"/>
            <a:r>
              <a:rPr lang="zh-CN" altLang="en-US" sz="2800" dirty="0">
                <a:solidFill>
                  <a:schemeClr val="tx2"/>
                </a:solidFill>
                <a:latin typeface="Verdana" panose="020B0604030504040204" pitchFamily="34" charset="0"/>
                <a:ea typeface="宋体" panose="02010600030101010101" pitchFamily="2" charset="-122"/>
              </a:rPr>
              <a:t>主尊</a:t>
            </a:r>
            <a:endParaRPr lang="zh-CN" altLang="en-US" sz="2800" dirty="0">
              <a:solidFill>
                <a:schemeClr val="tx2"/>
              </a:solidFill>
              <a:latin typeface="Verdana" panose="020B0604030504040204" pitchFamily="34" charset="0"/>
              <a:ea typeface="宋体" panose="02010600030101010101" pitchFamily="2" charset="-122"/>
            </a:endParaRPr>
          </a:p>
        </p:txBody>
      </p:sp>
      <p:sp>
        <p:nvSpPr>
          <p:cNvPr id="85006" name="Rectangle 16"/>
          <p:cNvSpPr/>
          <p:nvPr/>
        </p:nvSpPr>
        <p:spPr>
          <a:xfrm>
            <a:off x="2771775" y="4221163"/>
            <a:ext cx="1008063" cy="287337"/>
          </a:xfrm>
          <a:prstGeom prst="rect">
            <a:avLst/>
          </a:prstGeom>
          <a:solidFill>
            <a:schemeClr val="bg2"/>
          </a:solidFill>
          <a:ln w="9525">
            <a:noFill/>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85007" name="Text Box 17"/>
          <p:cNvSpPr txBox="1"/>
          <p:nvPr/>
        </p:nvSpPr>
        <p:spPr>
          <a:xfrm>
            <a:off x="684213" y="1773238"/>
            <a:ext cx="647700" cy="519112"/>
          </a:xfrm>
          <a:prstGeom prst="rect">
            <a:avLst/>
          </a:prstGeom>
          <a:noFill/>
          <a:ln w="9525">
            <a:noFill/>
          </a:ln>
        </p:spPr>
        <p:txBody>
          <a:bodyPr anchor="t">
            <a:spAutoFit/>
          </a:bodyPr>
          <a:p>
            <a:pPr algn="ctr">
              <a:spcBef>
                <a:spcPct val="50000"/>
              </a:spcBef>
            </a:pPr>
            <a:r>
              <a:rPr lang="zh-CN" altLang="en-US" sz="2800" dirty="0">
                <a:solidFill>
                  <a:schemeClr val="tx2"/>
                </a:solidFill>
                <a:latin typeface="Verdana" panose="020B0604030504040204" pitchFamily="34" charset="0"/>
                <a:ea typeface="宋体" panose="02010600030101010101" pitchFamily="2" charset="-122"/>
              </a:rPr>
              <a:t>门</a:t>
            </a:r>
            <a:endParaRPr lang="zh-CN" altLang="en-US" sz="2800" dirty="0">
              <a:solidFill>
                <a:schemeClr val="tx2"/>
              </a:solidFill>
              <a:latin typeface="Verdana" panose="020B0604030504040204" pitchFamily="34" charset="0"/>
              <a:ea typeface="宋体" panose="02010600030101010101" pitchFamily="2" charset="-122"/>
            </a:endParaRPr>
          </a:p>
        </p:txBody>
      </p:sp>
      <p:sp>
        <p:nvSpPr>
          <p:cNvPr id="18" name="矩形 17"/>
          <p:cNvSpPr/>
          <p:nvPr/>
        </p:nvSpPr>
        <p:spPr>
          <a:xfrm>
            <a:off x="1714500" y="142875"/>
            <a:ext cx="5594350" cy="523875"/>
          </a:xfrm>
          <a:prstGeom prst="rect">
            <a:avLst/>
          </a:prstGeom>
          <a:solidFill>
            <a:schemeClr val="accent6">
              <a:lumMod val="20000"/>
              <a:lumOff val="80000"/>
            </a:schemeClr>
          </a:solidFill>
        </p:spPr>
        <p:txBody>
          <a:bodyPr wrap="none">
            <a:spAutoFit/>
          </a:bodyPr>
          <a:lstStyle/>
          <a:p>
            <a:pPr marL="609600" marR="0" lvl="0" indent="-60960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66"/>
                </a:solidFill>
                <a:effectLst/>
                <a:uLnTx/>
                <a:uFillTx/>
                <a:latin typeface="Verdana" panose="020B0604030504040204" pitchFamily="34" charset="0"/>
                <a:ea typeface="宋体" panose="02010600030101010101" pitchFamily="2" charset="-122"/>
                <a:cs typeface="+mn-cs"/>
                <a:sym typeface="+mn-ea"/>
              </a:rPr>
              <a:t>商务会谈中的尊位确定和位次排序</a:t>
            </a:r>
            <a:endParaRPr kumimoji="0" lang="zh-CN" altLang="en-US" sz="2800" b="1" i="0" u="none" strike="noStrike" kern="1200" cap="none" spc="0" normalizeH="0" baseline="0" noProof="0" dirty="0">
              <a:ln>
                <a:noFill/>
              </a:ln>
              <a:solidFill>
                <a:srgbClr val="000066"/>
              </a:solidFill>
              <a:effectLst/>
              <a:uLnTx/>
              <a:uFillTx/>
              <a:latin typeface="Verdana" panose="020B0604030504040204" pitchFamily="34" charset="0"/>
              <a:ea typeface="宋体" panose="02010600030101010101" pitchFamily="2" charset="-122"/>
              <a:cs typeface="+mn-cs"/>
              <a:sym typeface="+mn-ea"/>
            </a:endParaRPr>
          </a:p>
        </p:txBody>
      </p:sp>
      <p:sp>
        <p:nvSpPr>
          <p:cNvPr id="19" name="矩形 18"/>
          <p:cNvSpPr/>
          <p:nvPr/>
        </p:nvSpPr>
        <p:spPr>
          <a:xfrm>
            <a:off x="285750" y="4071938"/>
            <a:ext cx="1785938" cy="1200150"/>
          </a:xfrm>
          <a:prstGeom prst="rect">
            <a:avLst/>
          </a:prstGeom>
          <a:solidFill>
            <a:schemeClr val="tx2">
              <a:lumMod val="50000"/>
              <a:lumOff val="50000"/>
            </a:schemeClr>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solidFill>
                <a:effectLst/>
                <a:uLnTx/>
                <a:uFillTx/>
                <a:latin typeface="Verdana" panose="020B0604030504040204" pitchFamily="34" charset="0"/>
                <a:ea typeface="宋体" panose="02010600030101010101" pitchFamily="2" charset="-122"/>
                <a:cs typeface="+mn-cs"/>
                <a:sym typeface="+mn-ea"/>
              </a:rPr>
              <a:t>客尊，主尊</a:t>
            </a:r>
            <a:endParaRPr kumimoji="0" lang="en-US" altLang="zh-CN" sz="2400" b="1" i="0" u="none" strike="noStrike" kern="1200" cap="none" spc="0" normalizeH="0" baseline="0" noProof="0" dirty="0">
              <a:ln>
                <a:noFill/>
              </a:ln>
              <a:solidFill>
                <a:schemeClr val="tx2"/>
              </a:solidFill>
              <a:effectLst/>
              <a:uLnTx/>
              <a:uFillTx/>
              <a:latin typeface="Verdana" panose="020B0604030504040204" pitchFamily="34" charset="0"/>
              <a:ea typeface="宋体" panose="02010600030101010101" pitchFamily="2"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solidFill>
                <a:effectLst/>
                <a:uLnTx/>
                <a:uFillTx/>
                <a:latin typeface="Verdana" panose="020B0604030504040204" pitchFamily="34" charset="0"/>
                <a:ea typeface="宋体" panose="02010600030101010101" pitchFamily="2" charset="-122"/>
                <a:cs typeface="+mn-cs"/>
                <a:sym typeface="+mn-ea"/>
              </a:rPr>
              <a:t>客方，主方</a:t>
            </a:r>
            <a:endParaRPr kumimoji="0" lang="en-US" altLang="zh-CN" sz="2400" b="1" i="0" u="none" strike="noStrike" kern="1200" cap="none" spc="0" normalizeH="0" baseline="0" noProof="0" dirty="0">
              <a:ln>
                <a:noFill/>
              </a:ln>
              <a:solidFill>
                <a:schemeClr val="tx2"/>
              </a:solidFill>
              <a:effectLst/>
              <a:uLnTx/>
              <a:uFillTx/>
              <a:latin typeface="Verdana" panose="020B0604030504040204" pitchFamily="34" charset="0"/>
              <a:ea typeface="宋体" panose="02010600030101010101" pitchFamily="2"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solidFill>
                <a:effectLst/>
                <a:uLnTx/>
                <a:uFillTx/>
                <a:latin typeface="Verdana" panose="020B0604030504040204" pitchFamily="34" charset="0"/>
                <a:ea typeface="宋体" panose="02010600030101010101" pitchFamily="2" charset="-122"/>
                <a:cs typeface="+mn-cs"/>
                <a:sym typeface="+mn-ea"/>
              </a:rPr>
              <a:t>低职，高职</a:t>
            </a:r>
            <a:endParaRPr kumimoji="0" lang="zh-CN" altLang="en-US" sz="2400" b="1" i="0" u="none" strike="noStrike" kern="1200" cap="none" spc="0" normalizeH="0" baseline="0" noProof="0" dirty="0">
              <a:ln>
                <a:noFill/>
              </a:ln>
              <a:solidFill>
                <a:schemeClr val="tx1"/>
              </a:solidFill>
              <a:effectLst/>
              <a:uLnTx/>
              <a:uFillTx/>
              <a:latin typeface="Verdana" panose="020B0604030504040204" pitchFamily="34" charset="0"/>
              <a:ea typeface="宋体" panose="02010600030101010101" pitchFamily="2"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672">
                                            <p:txEl>
                                              <p:charRg st="4" end="7"/>
                                            </p:txEl>
                                          </p:spTgt>
                                        </p:tgtEl>
                                        <p:attrNameLst>
                                          <p:attrName>style.visibility</p:attrName>
                                        </p:attrNameLst>
                                      </p:cBhvr>
                                      <p:to>
                                        <p:strVal val="visible"/>
                                      </p:to>
                                    </p:set>
                                    <p:anim calcmode="lin" valueType="num">
                                      <p:cBhvr additive="base">
                                        <p:cTn id="7" dur="500" fill="hold"/>
                                        <p:tgtEl>
                                          <p:spTgt spid="113672">
                                            <p:txEl>
                                              <p:charRg st="4"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72">
                                            <p:txEl>
                                              <p:charRg st="4"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672">
                                            <p:txEl>
                                              <p:charRg st="0" end="3"/>
                                            </p:txEl>
                                          </p:spTgt>
                                        </p:tgtEl>
                                        <p:attrNameLst>
                                          <p:attrName>style.visibility</p:attrName>
                                        </p:attrNameLst>
                                      </p:cBhvr>
                                      <p:to>
                                        <p:strVal val="visible"/>
                                      </p:to>
                                    </p:set>
                                    <p:anim calcmode="lin" valueType="num">
                                      <p:cBhvr additive="base">
                                        <p:cTn id="13" dur="500" fill="hold"/>
                                        <p:tgtEl>
                                          <p:spTgt spid="113672">
                                            <p:txEl>
                                              <p:charRg st="0"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72">
                                            <p:txEl>
                                              <p:charRg st="0"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3671">
                                            <p:txEl>
                                              <p:charRg st="0" end="3"/>
                                            </p:txEl>
                                          </p:spTgt>
                                        </p:tgtEl>
                                        <p:attrNameLst>
                                          <p:attrName>style.visibility</p:attrName>
                                        </p:attrNameLst>
                                      </p:cBhvr>
                                      <p:to>
                                        <p:strVal val="visible"/>
                                      </p:to>
                                    </p:set>
                                    <p:animEffect transition="in" filter="wipe(down)">
                                      <p:cBhvr>
                                        <p:cTn id="19" dur="500"/>
                                        <p:tgtEl>
                                          <p:spTgt spid="113671">
                                            <p:txEl>
                                              <p:charRg st="0"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3670">
                                            <p:txEl>
                                              <p:charRg st="0" end="3"/>
                                            </p:txEl>
                                          </p:spTgt>
                                        </p:tgtEl>
                                        <p:attrNameLst>
                                          <p:attrName>style.visibility</p:attrName>
                                        </p:attrNameLst>
                                      </p:cBhvr>
                                      <p:to>
                                        <p:strVal val="visible"/>
                                      </p:to>
                                    </p:set>
                                    <p:anim calcmode="lin" valueType="num">
                                      <p:cBhvr additive="base">
                                        <p:cTn id="24" dur="500" fill="hold"/>
                                        <p:tgtEl>
                                          <p:spTgt spid="113670">
                                            <p:txEl>
                                              <p:charRg st="0"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3670">
                                            <p:txEl>
                                              <p:charRg st="0"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13674">
                                            <p:txEl>
                                              <p:charRg st="0" end="3"/>
                                            </p:txEl>
                                          </p:spTgt>
                                        </p:tgtEl>
                                        <p:attrNameLst>
                                          <p:attrName>style.visibility</p:attrName>
                                        </p:attrNameLst>
                                      </p:cBhvr>
                                      <p:to>
                                        <p:strVal val="visible"/>
                                      </p:to>
                                    </p:set>
                                    <p:anim calcmode="lin" valueType="num">
                                      <p:cBhvr additive="base">
                                        <p:cTn id="30" dur="500" fill="hold"/>
                                        <p:tgtEl>
                                          <p:spTgt spid="113674">
                                            <p:txEl>
                                              <p:charRg st="0"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3674">
                                            <p:txEl>
                                              <p:charRg st="0" end="3"/>
                                            </p:txEl>
                                          </p:spTgt>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13676">
                                            <p:txEl>
                                              <p:charRg st="0" end="3"/>
                                            </p:txEl>
                                          </p:spTgt>
                                        </p:tgtEl>
                                        <p:attrNameLst>
                                          <p:attrName>style.visibility</p:attrName>
                                        </p:attrNameLst>
                                      </p:cBhvr>
                                      <p:to>
                                        <p:strVal val="visible"/>
                                      </p:to>
                                    </p:set>
                                    <p:anim calcmode="lin" valueType="num">
                                      <p:cBhvr additive="base">
                                        <p:cTn id="34" dur="500" fill="hold"/>
                                        <p:tgtEl>
                                          <p:spTgt spid="113676">
                                            <p:txEl>
                                              <p:charRg st="0"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13676">
                                            <p:txEl>
                                              <p:charRg st="0"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13673">
                                            <p:txEl>
                                              <p:charRg st="0" end="3"/>
                                            </p:txEl>
                                          </p:spTgt>
                                        </p:tgtEl>
                                        <p:attrNameLst>
                                          <p:attrName>style.visibility</p:attrName>
                                        </p:attrNameLst>
                                      </p:cBhvr>
                                      <p:to>
                                        <p:strVal val="visible"/>
                                      </p:to>
                                    </p:set>
                                    <p:anim calcmode="lin" valueType="num">
                                      <p:cBhvr additive="base">
                                        <p:cTn id="40" dur="500" fill="hold"/>
                                        <p:tgtEl>
                                          <p:spTgt spid="113673">
                                            <p:txEl>
                                              <p:charRg st="0" end="3"/>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13673">
                                            <p:txEl>
                                              <p:charRg st="0" end="3"/>
                                            </p:txEl>
                                          </p:spTgt>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13675">
                                            <p:txEl>
                                              <p:charRg st="0" end="3"/>
                                            </p:txEl>
                                          </p:spTgt>
                                        </p:tgtEl>
                                        <p:attrNameLst>
                                          <p:attrName>style.visibility</p:attrName>
                                        </p:attrNameLst>
                                      </p:cBhvr>
                                      <p:to>
                                        <p:strVal val="visible"/>
                                      </p:to>
                                    </p:set>
                                    <p:anim calcmode="lin" valueType="num">
                                      <p:cBhvr additive="base">
                                        <p:cTn id="44" dur="500" fill="hold"/>
                                        <p:tgtEl>
                                          <p:spTgt spid="113675">
                                            <p:txEl>
                                              <p:charRg st="0" end="3"/>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113675">
                                            <p:txEl>
                                              <p:charRg st="0" end="3"/>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13679"/>
                                        </p:tgtEl>
                                        <p:attrNameLst>
                                          <p:attrName>style.visibility</p:attrName>
                                        </p:attrNameLst>
                                      </p:cBhvr>
                                      <p:to>
                                        <p:strVal val="visible"/>
                                      </p:to>
                                    </p:set>
                                    <p:animEffect transition="in" filter="box(in)">
                                      <p:cBhvr>
                                        <p:cTn id="50" dur="500"/>
                                        <p:tgtEl>
                                          <p:spTgt spid="113679"/>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13679">
                                            <p:txEl>
                                              <p:charRg st="0" end="3"/>
                                            </p:txEl>
                                          </p:spTgt>
                                        </p:tgtEl>
                                        <p:attrNameLst>
                                          <p:attrName>style.visibility</p:attrName>
                                        </p:attrNameLst>
                                      </p:cBhvr>
                                      <p:to>
                                        <p:strVal val="visible"/>
                                      </p:to>
                                    </p:set>
                                    <p:animEffect transition="in" filter="box(in)">
                                      <p:cBhvr>
                                        <p:cTn id="53" dur="500"/>
                                        <p:tgtEl>
                                          <p:spTgt spid="113679">
                                            <p:txEl>
                                              <p:charRg st="0" end="3"/>
                                            </p:txEl>
                                          </p:spTgt>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113679">
                                            <p:txEl>
                                              <p:charRg st="4" end="7"/>
                                            </p:txEl>
                                          </p:spTgt>
                                        </p:tgtEl>
                                        <p:attrNameLst>
                                          <p:attrName>style.visibility</p:attrName>
                                        </p:attrNameLst>
                                      </p:cBhvr>
                                      <p:to>
                                        <p:strVal val="visible"/>
                                      </p:to>
                                    </p:set>
                                    <p:animEffect transition="in" filter="box(in)">
                                      <p:cBhvr>
                                        <p:cTn id="56" dur="500"/>
                                        <p:tgtEl>
                                          <p:spTgt spid="113679">
                                            <p:txEl>
                                              <p:charRg st="4"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13678"/>
                                        </p:tgtEl>
                                        <p:attrNameLst>
                                          <p:attrName>style.visibility</p:attrName>
                                        </p:attrNameLst>
                                      </p:cBhvr>
                                      <p:to>
                                        <p:strVal val="visible"/>
                                      </p:to>
                                    </p:set>
                                    <p:animEffect transition="in" filter="box(in)">
                                      <p:cBhvr>
                                        <p:cTn id="61" dur="500"/>
                                        <p:tgtEl>
                                          <p:spTgt spid="113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8" grpId="0" animBg="1"/>
      <p:bldP spid="113679" grpId="0" animBg="1" build="allAtOnce"/>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Rectangle 2"/>
          <p:cNvSpPr/>
          <p:nvPr/>
        </p:nvSpPr>
        <p:spPr>
          <a:xfrm>
            <a:off x="250825" y="333375"/>
            <a:ext cx="2160588" cy="719138"/>
          </a:xfrm>
          <a:prstGeom prst="rect">
            <a:avLst/>
          </a:prstGeom>
          <a:solidFill>
            <a:srgbClr val="EFF7A7"/>
          </a:solidFill>
          <a:ln w="9525" cap="flat" cmpd="sng">
            <a:solidFill>
              <a:schemeClr val="tx1"/>
            </a:solidFill>
            <a:prstDash val="solid"/>
            <a:miter/>
            <a:headEnd type="none" w="med" len="med"/>
            <a:tailEnd type="none" w="med" len="med"/>
          </a:ln>
        </p:spPr>
        <p:txBody>
          <a:bodyPr wrap="none" anchor="ctr"/>
          <a:p>
            <a:pPr algn="ctr"/>
            <a:r>
              <a:rPr lang="zh-CN" altLang="en-US" sz="4000" dirty="0">
                <a:latin typeface="Verdana" panose="020B0604030504040204" pitchFamily="34" charset="0"/>
                <a:ea typeface="宋体" panose="02010600030101010101" pitchFamily="2" charset="-122"/>
              </a:rPr>
              <a:t>方案一</a:t>
            </a:r>
            <a:endParaRPr lang="zh-CN" altLang="en-US" sz="4000" dirty="0">
              <a:latin typeface="Verdana" panose="020B0604030504040204" pitchFamily="34" charset="0"/>
              <a:ea typeface="宋体" panose="02010600030101010101" pitchFamily="2" charset="-122"/>
            </a:endParaRPr>
          </a:p>
        </p:txBody>
      </p:sp>
      <p:sp>
        <p:nvSpPr>
          <p:cNvPr id="86018" name="Rectangle 3"/>
          <p:cNvSpPr/>
          <p:nvPr/>
        </p:nvSpPr>
        <p:spPr>
          <a:xfrm>
            <a:off x="3132138" y="188913"/>
            <a:ext cx="4752975" cy="3097212"/>
          </a:xfrm>
          <a:prstGeom prst="rect">
            <a:avLst/>
          </a:prstGeom>
          <a:noFill/>
          <a:ln w="9525" cap="flat" cmpd="sng">
            <a:solidFill>
              <a:schemeClr val="tx1"/>
            </a:solidFill>
            <a:prstDash val="solid"/>
            <a:miter/>
            <a:headEnd type="none" w="med" len="med"/>
            <a:tailEnd type="none" w="med" len="med"/>
          </a:ln>
        </p:spPr>
        <p:txBody>
          <a:bodyPr wrap="none" anchor="ctr"/>
          <a:p>
            <a:pPr algn="ctr"/>
            <a:endParaRPr lang="zh-CN" altLang="zh-CN" sz="4000" dirty="0">
              <a:latin typeface="Verdana" panose="020B0604030504040204" pitchFamily="34" charset="0"/>
              <a:ea typeface="宋体" panose="02010600030101010101" pitchFamily="2" charset="-122"/>
            </a:endParaRPr>
          </a:p>
        </p:txBody>
      </p:sp>
      <p:sp>
        <p:nvSpPr>
          <p:cNvPr id="115716" name="Rectangle 4"/>
          <p:cNvSpPr/>
          <p:nvPr/>
        </p:nvSpPr>
        <p:spPr>
          <a:xfrm>
            <a:off x="3635375" y="549275"/>
            <a:ext cx="647700" cy="2016125"/>
          </a:xfrm>
          <a:prstGeom prst="rect">
            <a:avLst/>
          </a:prstGeom>
          <a:solidFill>
            <a:srgbClr val="A6EEF8"/>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主</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方</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人</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员</a:t>
            </a:r>
            <a:endParaRPr lang="zh-CN" altLang="en-US" sz="2500" dirty="0">
              <a:latin typeface="Verdana" panose="020B0604030504040204" pitchFamily="34" charset="0"/>
              <a:ea typeface="宋体" panose="02010600030101010101" pitchFamily="2" charset="-122"/>
            </a:endParaRPr>
          </a:p>
        </p:txBody>
      </p:sp>
      <p:sp>
        <p:nvSpPr>
          <p:cNvPr id="86020" name="Rectangle 5"/>
          <p:cNvSpPr/>
          <p:nvPr/>
        </p:nvSpPr>
        <p:spPr>
          <a:xfrm>
            <a:off x="4932363" y="333375"/>
            <a:ext cx="1081087" cy="2303463"/>
          </a:xfrm>
          <a:prstGeom prst="rect">
            <a:avLst/>
          </a:prstGeom>
          <a:solidFill>
            <a:srgbClr val="B2B2B2"/>
          </a:solidFill>
          <a:ln w="9525" cap="flat" cmpd="sng">
            <a:solidFill>
              <a:schemeClr val="tx1"/>
            </a:solidFill>
            <a:prstDash val="solid"/>
            <a:miter/>
            <a:headEnd type="none" w="med" len="med"/>
            <a:tailEnd type="none" w="med" len="med"/>
          </a:ln>
        </p:spPr>
        <p:txBody>
          <a:bodyPr wrap="none" anchor="ctr"/>
          <a:p>
            <a:pPr algn="ctr"/>
            <a:r>
              <a:rPr lang="zh-CN" altLang="en-US" sz="2800" dirty="0">
                <a:latin typeface="Verdana" panose="020B0604030504040204" pitchFamily="34" charset="0"/>
                <a:ea typeface="宋体" panose="02010600030101010101" pitchFamily="2" charset="-122"/>
              </a:rPr>
              <a:t>会</a:t>
            </a:r>
            <a:endParaRPr lang="zh-CN" altLang="en-US" sz="2800" dirty="0">
              <a:latin typeface="Verdana" panose="020B0604030504040204" pitchFamily="34" charset="0"/>
              <a:ea typeface="宋体" panose="02010600030101010101" pitchFamily="2" charset="-122"/>
            </a:endParaRPr>
          </a:p>
          <a:p>
            <a:pPr algn="ctr"/>
            <a:r>
              <a:rPr lang="zh-CN" altLang="en-US" sz="2800" dirty="0">
                <a:latin typeface="Verdana" panose="020B0604030504040204" pitchFamily="34" charset="0"/>
                <a:ea typeface="宋体" panose="02010600030101010101" pitchFamily="2" charset="-122"/>
              </a:rPr>
              <a:t>议</a:t>
            </a:r>
            <a:endParaRPr lang="zh-CN" altLang="en-US" sz="2800" dirty="0">
              <a:latin typeface="Verdana" panose="020B0604030504040204" pitchFamily="34" charset="0"/>
              <a:ea typeface="宋体" panose="02010600030101010101" pitchFamily="2" charset="-122"/>
            </a:endParaRPr>
          </a:p>
          <a:p>
            <a:pPr algn="ctr"/>
            <a:r>
              <a:rPr lang="zh-CN" altLang="en-US" sz="2800" dirty="0">
                <a:latin typeface="Verdana" panose="020B0604030504040204" pitchFamily="34" charset="0"/>
                <a:ea typeface="宋体" panose="02010600030101010101" pitchFamily="2" charset="-122"/>
              </a:rPr>
              <a:t>桌</a:t>
            </a:r>
            <a:endParaRPr lang="zh-CN" altLang="en-US" sz="2800" dirty="0">
              <a:latin typeface="Verdana" panose="020B0604030504040204" pitchFamily="34" charset="0"/>
              <a:ea typeface="宋体" panose="02010600030101010101" pitchFamily="2" charset="-122"/>
            </a:endParaRPr>
          </a:p>
        </p:txBody>
      </p:sp>
      <p:sp>
        <p:nvSpPr>
          <p:cNvPr id="115718" name="Rectangle 6"/>
          <p:cNvSpPr/>
          <p:nvPr/>
        </p:nvSpPr>
        <p:spPr>
          <a:xfrm>
            <a:off x="6588125" y="549275"/>
            <a:ext cx="647700" cy="1943100"/>
          </a:xfrm>
          <a:prstGeom prst="rect">
            <a:avLst/>
          </a:prstGeom>
          <a:solidFill>
            <a:srgbClr val="A6EEF8"/>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客</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方</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人</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员</a:t>
            </a:r>
            <a:endParaRPr lang="zh-CN" altLang="en-US" sz="2500" dirty="0">
              <a:latin typeface="Verdana" panose="020B0604030504040204" pitchFamily="34" charset="0"/>
              <a:ea typeface="宋体" panose="02010600030101010101" pitchFamily="2" charset="-122"/>
            </a:endParaRPr>
          </a:p>
        </p:txBody>
      </p:sp>
      <p:pic>
        <p:nvPicPr>
          <p:cNvPr id="115719" name="Picture 7" descr="BD14792_"/>
          <p:cNvPicPr>
            <a:picLocks noChangeAspect="1"/>
          </p:cNvPicPr>
          <p:nvPr/>
        </p:nvPicPr>
        <p:blipFill>
          <a:blip r:embed="rId1"/>
          <a:stretch>
            <a:fillRect/>
          </a:stretch>
        </p:blipFill>
        <p:spPr>
          <a:xfrm>
            <a:off x="4067175" y="1268413"/>
            <a:ext cx="360363" cy="360362"/>
          </a:xfrm>
          <a:prstGeom prst="rect">
            <a:avLst/>
          </a:prstGeom>
          <a:noFill/>
          <a:ln w="9525">
            <a:noFill/>
          </a:ln>
        </p:spPr>
      </p:pic>
      <p:pic>
        <p:nvPicPr>
          <p:cNvPr id="115720" name="Picture 8" descr="BD14792_"/>
          <p:cNvPicPr>
            <a:picLocks noChangeAspect="1"/>
          </p:cNvPicPr>
          <p:nvPr/>
        </p:nvPicPr>
        <p:blipFill>
          <a:blip r:embed="rId1"/>
          <a:stretch>
            <a:fillRect/>
          </a:stretch>
        </p:blipFill>
        <p:spPr>
          <a:xfrm>
            <a:off x="6372225" y="1341438"/>
            <a:ext cx="360363" cy="360362"/>
          </a:xfrm>
          <a:prstGeom prst="rect">
            <a:avLst/>
          </a:prstGeom>
          <a:noFill/>
          <a:ln w="9525">
            <a:noFill/>
          </a:ln>
        </p:spPr>
      </p:pic>
      <p:sp>
        <p:nvSpPr>
          <p:cNvPr id="86024" name="Rectangle 9"/>
          <p:cNvSpPr/>
          <p:nvPr/>
        </p:nvSpPr>
        <p:spPr>
          <a:xfrm>
            <a:off x="4859338" y="3141663"/>
            <a:ext cx="1152525" cy="144462"/>
          </a:xfrm>
          <a:prstGeom prst="rect">
            <a:avLst/>
          </a:prstGeom>
          <a:solidFill>
            <a:schemeClr val="accent2"/>
          </a:solidFill>
          <a:ln w="9525">
            <a:noFill/>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86025" name="Text Box 10"/>
          <p:cNvSpPr txBox="1"/>
          <p:nvPr/>
        </p:nvSpPr>
        <p:spPr>
          <a:xfrm>
            <a:off x="5219700" y="3213100"/>
            <a:ext cx="647700" cy="457200"/>
          </a:xfrm>
          <a:prstGeom prst="rect">
            <a:avLst/>
          </a:prstGeom>
          <a:noFill/>
          <a:ln w="9525">
            <a:noFill/>
          </a:ln>
        </p:spPr>
        <p:txBody>
          <a:bodyPr anchor="t">
            <a:spAutoFit/>
          </a:bodyPr>
          <a:p>
            <a:pPr algn="ctr">
              <a:spcBef>
                <a:spcPct val="50000"/>
              </a:spcBef>
            </a:pPr>
            <a:r>
              <a:rPr lang="zh-CN" altLang="en-US" sz="2400" dirty="0">
                <a:solidFill>
                  <a:schemeClr val="tx2"/>
                </a:solidFill>
                <a:latin typeface="Verdana" panose="020B0604030504040204" pitchFamily="34" charset="0"/>
                <a:ea typeface="宋体" panose="02010600030101010101" pitchFamily="2" charset="-122"/>
              </a:rPr>
              <a:t>门</a:t>
            </a:r>
            <a:endParaRPr lang="zh-CN" altLang="en-US" sz="2400" dirty="0">
              <a:solidFill>
                <a:schemeClr val="tx2"/>
              </a:solidFill>
              <a:latin typeface="Verdana" panose="020B0604030504040204" pitchFamily="34" charset="0"/>
              <a:ea typeface="宋体" panose="02010600030101010101" pitchFamily="2" charset="-122"/>
            </a:endParaRPr>
          </a:p>
        </p:txBody>
      </p:sp>
      <p:sp>
        <p:nvSpPr>
          <p:cNvPr id="115723" name="Rectangle 11"/>
          <p:cNvSpPr/>
          <p:nvPr/>
        </p:nvSpPr>
        <p:spPr>
          <a:xfrm>
            <a:off x="5580063" y="4581525"/>
            <a:ext cx="431800" cy="1584325"/>
          </a:xfrm>
          <a:prstGeom prst="rect">
            <a:avLst/>
          </a:prstGeom>
          <a:solidFill>
            <a:srgbClr val="A6EEF8"/>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主</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方</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人</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员</a:t>
            </a:r>
            <a:endParaRPr lang="zh-CN" altLang="en-US" sz="2500" dirty="0">
              <a:latin typeface="Verdana" panose="020B0604030504040204" pitchFamily="34" charset="0"/>
              <a:ea typeface="宋体" panose="02010600030101010101" pitchFamily="2" charset="-122"/>
            </a:endParaRPr>
          </a:p>
        </p:txBody>
      </p:sp>
      <p:sp>
        <p:nvSpPr>
          <p:cNvPr id="86027" name="Rectangle 12"/>
          <p:cNvSpPr/>
          <p:nvPr/>
        </p:nvSpPr>
        <p:spPr>
          <a:xfrm>
            <a:off x="0" y="3284538"/>
            <a:ext cx="2160588" cy="719137"/>
          </a:xfrm>
          <a:prstGeom prst="rect">
            <a:avLst/>
          </a:prstGeom>
          <a:solidFill>
            <a:srgbClr val="EFF7A7"/>
          </a:solidFill>
          <a:ln w="9525" cap="flat" cmpd="sng">
            <a:solidFill>
              <a:schemeClr val="tx1"/>
            </a:solidFill>
            <a:prstDash val="solid"/>
            <a:miter/>
            <a:headEnd type="none" w="med" len="med"/>
            <a:tailEnd type="none" w="med" len="med"/>
          </a:ln>
        </p:spPr>
        <p:txBody>
          <a:bodyPr wrap="none" anchor="ctr"/>
          <a:p>
            <a:pPr algn="ctr"/>
            <a:r>
              <a:rPr lang="zh-CN" altLang="en-US" sz="4000" dirty="0">
                <a:latin typeface="Verdana" panose="020B0604030504040204" pitchFamily="34" charset="0"/>
                <a:ea typeface="宋体" panose="02010600030101010101" pitchFamily="2" charset="-122"/>
              </a:rPr>
              <a:t>方案二</a:t>
            </a:r>
            <a:endParaRPr lang="zh-CN" altLang="en-US" sz="4000" dirty="0">
              <a:latin typeface="Verdana" panose="020B0604030504040204" pitchFamily="34" charset="0"/>
              <a:ea typeface="宋体" panose="02010600030101010101" pitchFamily="2" charset="-122"/>
            </a:endParaRPr>
          </a:p>
        </p:txBody>
      </p:sp>
      <p:sp>
        <p:nvSpPr>
          <p:cNvPr id="86028" name="Rectangle 13"/>
          <p:cNvSpPr/>
          <p:nvPr/>
        </p:nvSpPr>
        <p:spPr>
          <a:xfrm>
            <a:off x="2484438" y="3933825"/>
            <a:ext cx="4319587" cy="2692400"/>
          </a:xfrm>
          <a:prstGeom prst="rect">
            <a:avLst/>
          </a:prstGeom>
          <a:noFill/>
          <a:ln w="9525" cap="flat" cmpd="sng">
            <a:solidFill>
              <a:schemeClr val="tx1"/>
            </a:solidFill>
            <a:prstDash val="solid"/>
            <a:miter/>
            <a:headEnd type="none" w="med" len="med"/>
            <a:tailEnd type="none" w="med" len="med"/>
          </a:ln>
        </p:spPr>
        <p:txBody>
          <a:bodyPr wrap="none" anchor="ctr"/>
          <a:p>
            <a:pPr algn="ctr"/>
            <a:endParaRPr lang="zh-CN" altLang="zh-CN" sz="4000" dirty="0">
              <a:latin typeface="Verdana" panose="020B0604030504040204" pitchFamily="34" charset="0"/>
              <a:ea typeface="宋体" panose="02010600030101010101" pitchFamily="2" charset="-122"/>
            </a:endParaRPr>
          </a:p>
        </p:txBody>
      </p:sp>
      <p:sp>
        <p:nvSpPr>
          <p:cNvPr id="86029" name="Text Box 14"/>
          <p:cNvSpPr txBox="1"/>
          <p:nvPr/>
        </p:nvSpPr>
        <p:spPr>
          <a:xfrm>
            <a:off x="7019925" y="5013325"/>
            <a:ext cx="647700" cy="457200"/>
          </a:xfrm>
          <a:prstGeom prst="rect">
            <a:avLst/>
          </a:prstGeom>
          <a:noFill/>
          <a:ln w="9525">
            <a:noFill/>
          </a:ln>
        </p:spPr>
        <p:txBody>
          <a:bodyPr anchor="t">
            <a:spAutoFit/>
          </a:bodyPr>
          <a:p>
            <a:pPr algn="ctr">
              <a:spcBef>
                <a:spcPct val="50000"/>
              </a:spcBef>
            </a:pPr>
            <a:r>
              <a:rPr lang="zh-CN" altLang="en-US" sz="2400" dirty="0">
                <a:solidFill>
                  <a:schemeClr val="tx2"/>
                </a:solidFill>
                <a:latin typeface="Verdana" panose="020B0604030504040204" pitchFamily="34" charset="0"/>
                <a:ea typeface="宋体" panose="02010600030101010101" pitchFamily="2" charset="-122"/>
              </a:rPr>
              <a:t>门</a:t>
            </a:r>
            <a:endParaRPr lang="zh-CN" altLang="en-US" sz="2400" dirty="0">
              <a:solidFill>
                <a:schemeClr val="tx2"/>
              </a:solidFill>
              <a:latin typeface="Verdana" panose="020B0604030504040204" pitchFamily="34" charset="0"/>
              <a:ea typeface="宋体" panose="02010600030101010101" pitchFamily="2" charset="-122"/>
            </a:endParaRPr>
          </a:p>
        </p:txBody>
      </p:sp>
      <p:sp>
        <p:nvSpPr>
          <p:cNvPr id="86030" name="Rectangle 15"/>
          <p:cNvSpPr/>
          <p:nvPr/>
        </p:nvSpPr>
        <p:spPr>
          <a:xfrm>
            <a:off x="6659563" y="4797425"/>
            <a:ext cx="144462" cy="936625"/>
          </a:xfrm>
          <a:prstGeom prst="rect">
            <a:avLst/>
          </a:prstGeom>
          <a:solidFill>
            <a:schemeClr val="accent2"/>
          </a:solidFill>
          <a:ln w="9525">
            <a:noFill/>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86031" name="Rectangle 16"/>
          <p:cNvSpPr/>
          <p:nvPr/>
        </p:nvSpPr>
        <p:spPr>
          <a:xfrm>
            <a:off x="4067175" y="4365625"/>
            <a:ext cx="1008063" cy="2014538"/>
          </a:xfrm>
          <a:prstGeom prst="rect">
            <a:avLst/>
          </a:prstGeom>
          <a:solidFill>
            <a:srgbClr val="B2B2B2"/>
          </a:solidFill>
          <a:ln w="9525" cap="flat" cmpd="sng">
            <a:solidFill>
              <a:schemeClr val="tx1"/>
            </a:solidFill>
            <a:prstDash val="solid"/>
            <a:miter/>
            <a:headEnd type="none" w="med" len="med"/>
            <a:tailEnd type="none" w="med" len="med"/>
          </a:ln>
        </p:spPr>
        <p:txBody>
          <a:bodyPr wrap="none" anchor="ctr"/>
          <a:p>
            <a:pPr algn="ctr"/>
            <a:r>
              <a:rPr lang="zh-CN" altLang="en-US" sz="2800" dirty="0">
                <a:latin typeface="Verdana" panose="020B0604030504040204" pitchFamily="34" charset="0"/>
                <a:ea typeface="宋体" panose="02010600030101010101" pitchFamily="2" charset="-122"/>
              </a:rPr>
              <a:t>会</a:t>
            </a:r>
            <a:endParaRPr lang="zh-CN" altLang="en-US" sz="2800" dirty="0">
              <a:latin typeface="Verdana" panose="020B0604030504040204" pitchFamily="34" charset="0"/>
              <a:ea typeface="宋体" panose="02010600030101010101" pitchFamily="2" charset="-122"/>
            </a:endParaRPr>
          </a:p>
          <a:p>
            <a:pPr algn="ctr"/>
            <a:r>
              <a:rPr lang="zh-CN" altLang="en-US" sz="2800" dirty="0">
                <a:latin typeface="Verdana" panose="020B0604030504040204" pitchFamily="34" charset="0"/>
                <a:ea typeface="宋体" panose="02010600030101010101" pitchFamily="2" charset="-122"/>
              </a:rPr>
              <a:t>议</a:t>
            </a:r>
            <a:endParaRPr lang="zh-CN" altLang="en-US" sz="2800" dirty="0">
              <a:latin typeface="Verdana" panose="020B0604030504040204" pitchFamily="34" charset="0"/>
              <a:ea typeface="宋体" panose="02010600030101010101" pitchFamily="2" charset="-122"/>
            </a:endParaRPr>
          </a:p>
          <a:p>
            <a:pPr algn="ctr"/>
            <a:r>
              <a:rPr lang="zh-CN" altLang="en-US" sz="2800" dirty="0">
                <a:latin typeface="Verdana" panose="020B0604030504040204" pitchFamily="34" charset="0"/>
                <a:ea typeface="宋体" panose="02010600030101010101" pitchFamily="2" charset="-122"/>
              </a:rPr>
              <a:t>桌</a:t>
            </a:r>
            <a:endParaRPr lang="zh-CN" altLang="en-US" sz="2800" dirty="0">
              <a:latin typeface="Verdana" panose="020B0604030504040204" pitchFamily="34" charset="0"/>
              <a:ea typeface="宋体" panose="02010600030101010101" pitchFamily="2" charset="-122"/>
            </a:endParaRPr>
          </a:p>
        </p:txBody>
      </p:sp>
      <p:sp>
        <p:nvSpPr>
          <p:cNvPr id="115729" name="Rectangle 17"/>
          <p:cNvSpPr/>
          <p:nvPr/>
        </p:nvSpPr>
        <p:spPr>
          <a:xfrm>
            <a:off x="3059113" y="4581525"/>
            <a:ext cx="504825" cy="1582738"/>
          </a:xfrm>
          <a:prstGeom prst="rect">
            <a:avLst/>
          </a:prstGeom>
          <a:solidFill>
            <a:srgbClr val="A6EEF8"/>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客</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方</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人</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员</a:t>
            </a:r>
            <a:endParaRPr lang="zh-CN" altLang="en-US" sz="2500" dirty="0">
              <a:latin typeface="Verdana" panose="020B0604030504040204" pitchFamily="34" charset="0"/>
              <a:ea typeface="宋体" panose="02010600030101010101" pitchFamily="2" charset="-122"/>
            </a:endParaRPr>
          </a:p>
        </p:txBody>
      </p:sp>
      <p:pic>
        <p:nvPicPr>
          <p:cNvPr id="115730" name="Picture 18" descr="BD14792_"/>
          <p:cNvPicPr>
            <a:picLocks noChangeAspect="1"/>
          </p:cNvPicPr>
          <p:nvPr/>
        </p:nvPicPr>
        <p:blipFill>
          <a:blip r:embed="rId1"/>
          <a:stretch>
            <a:fillRect/>
          </a:stretch>
        </p:blipFill>
        <p:spPr>
          <a:xfrm>
            <a:off x="3492500" y="5157788"/>
            <a:ext cx="360363" cy="360362"/>
          </a:xfrm>
          <a:prstGeom prst="rect">
            <a:avLst/>
          </a:prstGeom>
          <a:noFill/>
          <a:ln w="9525">
            <a:noFill/>
          </a:ln>
        </p:spPr>
      </p:pic>
      <p:pic>
        <p:nvPicPr>
          <p:cNvPr id="115731" name="Picture 19" descr="BD14792_"/>
          <p:cNvPicPr>
            <a:picLocks noChangeAspect="1"/>
          </p:cNvPicPr>
          <p:nvPr/>
        </p:nvPicPr>
        <p:blipFill>
          <a:blip r:embed="rId1"/>
          <a:stretch>
            <a:fillRect/>
          </a:stretch>
        </p:blipFill>
        <p:spPr>
          <a:xfrm>
            <a:off x="5292725" y="5157788"/>
            <a:ext cx="360363" cy="36036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718">
                                            <p:txEl>
                                              <p:charRg st="0" end="2"/>
                                            </p:txEl>
                                          </p:spTgt>
                                        </p:tgtEl>
                                        <p:attrNameLst>
                                          <p:attrName>style.visibility</p:attrName>
                                        </p:attrNameLst>
                                      </p:cBhvr>
                                      <p:to>
                                        <p:strVal val="visible"/>
                                      </p:to>
                                    </p:set>
                                    <p:anim calcmode="lin" valueType="num">
                                      <p:cBhvr additive="base">
                                        <p:cTn id="7" dur="500" fill="hold"/>
                                        <p:tgtEl>
                                          <p:spTgt spid="115718">
                                            <p:txEl>
                                              <p:charRg st="0"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8">
                                            <p:txEl>
                                              <p:charRg st="0"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5718">
                                            <p:txEl>
                                              <p:charRg st="2" end="4"/>
                                            </p:txEl>
                                          </p:spTgt>
                                        </p:tgtEl>
                                        <p:attrNameLst>
                                          <p:attrName>style.visibility</p:attrName>
                                        </p:attrNameLst>
                                      </p:cBhvr>
                                      <p:to>
                                        <p:strVal val="visible"/>
                                      </p:to>
                                    </p:set>
                                    <p:anim calcmode="lin" valueType="num">
                                      <p:cBhvr additive="base">
                                        <p:cTn id="11" dur="500" fill="hold"/>
                                        <p:tgtEl>
                                          <p:spTgt spid="115718">
                                            <p:txEl>
                                              <p:charRg st="2"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5718">
                                            <p:txEl>
                                              <p:charRg st="2"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5718">
                                            <p:txEl>
                                              <p:charRg st="4" end="6"/>
                                            </p:txEl>
                                          </p:spTgt>
                                        </p:tgtEl>
                                        <p:attrNameLst>
                                          <p:attrName>style.visibility</p:attrName>
                                        </p:attrNameLst>
                                      </p:cBhvr>
                                      <p:to>
                                        <p:strVal val="visible"/>
                                      </p:to>
                                    </p:set>
                                    <p:anim calcmode="lin" valueType="num">
                                      <p:cBhvr additive="base">
                                        <p:cTn id="15" dur="500" fill="hold"/>
                                        <p:tgtEl>
                                          <p:spTgt spid="115718">
                                            <p:txEl>
                                              <p:charRg st="4"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5718">
                                            <p:txEl>
                                              <p:charRg st="4"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5718">
                                            <p:txEl>
                                              <p:charRg st="6" end="8"/>
                                            </p:txEl>
                                          </p:spTgt>
                                        </p:tgtEl>
                                        <p:attrNameLst>
                                          <p:attrName>style.visibility</p:attrName>
                                        </p:attrNameLst>
                                      </p:cBhvr>
                                      <p:to>
                                        <p:strVal val="visible"/>
                                      </p:to>
                                    </p:set>
                                    <p:anim calcmode="lin" valueType="num">
                                      <p:cBhvr additive="base">
                                        <p:cTn id="19" dur="500" fill="hold"/>
                                        <p:tgtEl>
                                          <p:spTgt spid="115718">
                                            <p:txEl>
                                              <p:charRg st="6"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718">
                                            <p:txEl>
                                              <p:charRg st="6"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716">
                                            <p:txEl>
                                              <p:charRg st="0" end="2"/>
                                            </p:txEl>
                                          </p:spTgt>
                                        </p:tgtEl>
                                        <p:attrNameLst>
                                          <p:attrName>style.visibility</p:attrName>
                                        </p:attrNameLst>
                                      </p:cBhvr>
                                      <p:to>
                                        <p:strVal val="visible"/>
                                      </p:to>
                                    </p:set>
                                    <p:anim calcmode="lin" valueType="num">
                                      <p:cBhvr additive="base">
                                        <p:cTn id="25" dur="500" fill="hold"/>
                                        <p:tgtEl>
                                          <p:spTgt spid="115716">
                                            <p:txEl>
                                              <p:charRg st="0"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716">
                                            <p:txEl>
                                              <p:charRg st="0"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5716">
                                            <p:txEl>
                                              <p:charRg st="2" end="4"/>
                                            </p:txEl>
                                          </p:spTgt>
                                        </p:tgtEl>
                                        <p:attrNameLst>
                                          <p:attrName>style.visibility</p:attrName>
                                        </p:attrNameLst>
                                      </p:cBhvr>
                                      <p:to>
                                        <p:strVal val="visible"/>
                                      </p:to>
                                    </p:set>
                                    <p:anim calcmode="lin" valueType="num">
                                      <p:cBhvr additive="base">
                                        <p:cTn id="29" dur="500" fill="hold"/>
                                        <p:tgtEl>
                                          <p:spTgt spid="115716">
                                            <p:txEl>
                                              <p:charRg st="2"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5716">
                                            <p:txEl>
                                              <p:charRg st="2"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5716">
                                            <p:txEl>
                                              <p:charRg st="4" end="6"/>
                                            </p:txEl>
                                          </p:spTgt>
                                        </p:tgtEl>
                                        <p:attrNameLst>
                                          <p:attrName>style.visibility</p:attrName>
                                        </p:attrNameLst>
                                      </p:cBhvr>
                                      <p:to>
                                        <p:strVal val="visible"/>
                                      </p:to>
                                    </p:set>
                                    <p:anim calcmode="lin" valueType="num">
                                      <p:cBhvr additive="base">
                                        <p:cTn id="33" dur="500" fill="hold"/>
                                        <p:tgtEl>
                                          <p:spTgt spid="115716">
                                            <p:txEl>
                                              <p:charRg st="4"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5716">
                                            <p:txEl>
                                              <p:charRg st="4"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5716">
                                            <p:txEl>
                                              <p:charRg st="6" end="8"/>
                                            </p:txEl>
                                          </p:spTgt>
                                        </p:tgtEl>
                                        <p:attrNameLst>
                                          <p:attrName>style.visibility</p:attrName>
                                        </p:attrNameLst>
                                      </p:cBhvr>
                                      <p:to>
                                        <p:strVal val="visible"/>
                                      </p:to>
                                    </p:set>
                                    <p:anim calcmode="lin" valueType="num">
                                      <p:cBhvr additive="base">
                                        <p:cTn id="37" dur="500" fill="hold"/>
                                        <p:tgtEl>
                                          <p:spTgt spid="115716">
                                            <p:txEl>
                                              <p:charRg st="6"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5716">
                                            <p:txEl>
                                              <p:charRg st="6"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5719"/>
                                        </p:tgtEl>
                                        <p:attrNameLst>
                                          <p:attrName>style.visibility</p:attrName>
                                        </p:attrNameLst>
                                      </p:cBhvr>
                                      <p:to>
                                        <p:strVal val="visible"/>
                                      </p:to>
                                    </p:set>
                                    <p:anim calcmode="lin" valueType="num">
                                      <p:cBhvr additive="base">
                                        <p:cTn id="43" dur="500" fill="hold"/>
                                        <p:tgtEl>
                                          <p:spTgt spid="115719"/>
                                        </p:tgtEl>
                                        <p:attrNameLst>
                                          <p:attrName>ppt_x</p:attrName>
                                        </p:attrNameLst>
                                      </p:cBhvr>
                                      <p:tavLst>
                                        <p:tav tm="0">
                                          <p:val>
                                            <p:strVal val="#ppt_x"/>
                                          </p:val>
                                        </p:tav>
                                        <p:tav tm="100000">
                                          <p:val>
                                            <p:strVal val="#ppt_x"/>
                                          </p:val>
                                        </p:tav>
                                      </p:tavLst>
                                    </p:anim>
                                    <p:anim calcmode="lin" valueType="num">
                                      <p:cBhvr additive="base">
                                        <p:cTn id="44" dur="500" fill="hold"/>
                                        <p:tgtEl>
                                          <p:spTgt spid="1157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5720"/>
                                        </p:tgtEl>
                                        <p:attrNameLst>
                                          <p:attrName>style.visibility</p:attrName>
                                        </p:attrNameLst>
                                      </p:cBhvr>
                                      <p:to>
                                        <p:strVal val="visible"/>
                                      </p:to>
                                    </p:set>
                                    <p:anim calcmode="lin" valueType="num">
                                      <p:cBhvr additive="base">
                                        <p:cTn id="49" dur="500" fill="hold"/>
                                        <p:tgtEl>
                                          <p:spTgt spid="115720"/>
                                        </p:tgtEl>
                                        <p:attrNameLst>
                                          <p:attrName>ppt_x</p:attrName>
                                        </p:attrNameLst>
                                      </p:cBhvr>
                                      <p:tavLst>
                                        <p:tav tm="0">
                                          <p:val>
                                            <p:strVal val="#ppt_x"/>
                                          </p:val>
                                        </p:tav>
                                        <p:tav tm="100000">
                                          <p:val>
                                            <p:strVal val="#ppt_x"/>
                                          </p:val>
                                        </p:tav>
                                      </p:tavLst>
                                    </p:anim>
                                    <p:anim calcmode="lin" valueType="num">
                                      <p:cBhvr additive="base">
                                        <p:cTn id="50" dur="500" fill="hold"/>
                                        <p:tgtEl>
                                          <p:spTgt spid="1157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5729">
                                            <p:txEl>
                                              <p:charRg st="0" end="2"/>
                                            </p:txEl>
                                          </p:spTgt>
                                        </p:tgtEl>
                                        <p:attrNameLst>
                                          <p:attrName>style.visibility</p:attrName>
                                        </p:attrNameLst>
                                      </p:cBhvr>
                                      <p:to>
                                        <p:strVal val="visible"/>
                                      </p:to>
                                    </p:set>
                                    <p:anim calcmode="lin" valueType="num">
                                      <p:cBhvr additive="base">
                                        <p:cTn id="55" dur="500" fill="hold"/>
                                        <p:tgtEl>
                                          <p:spTgt spid="115729">
                                            <p:txEl>
                                              <p:charRg st="0"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5729">
                                            <p:txEl>
                                              <p:charRg st="0"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5729">
                                            <p:txEl>
                                              <p:charRg st="2" end="4"/>
                                            </p:txEl>
                                          </p:spTgt>
                                        </p:tgtEl>
                                        <p:attrNameLst>
                                          <p:attrName>style.visibility</p:attrName>
                                        </p:attrNameLst>
                                      </p:cBhvr>
                                      <p:to>
                                        <p:strVal val="visible"/>
                                      </p:to>
                                    </p:set>
                                    <p:anim calcmode="lin" valueType="num">
                                      <p:cBhvr additive="base">
                                        <p:cTn id="59" dur="500" fill="hold"/>
                                        <p:tgtEl>
                                          <p:spTgt spid="115729">
                                            <p:txEl>
                                              <p:charRg st="2"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5729">
                                            <p:txEl>
                                              <p:charRg st="2" end="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15729">
                                            <p:txEl>
                                              <p:charRg st="4" end="6"/>
                                            </p:txEl>
                                          </p:spTgt>
                                        </p:tgtEl>
                                        <p:attrNameLst>
                                          <p:attrName>style.visibility</p:attrName>
                                        </p:attrNameLst>
                                      </p:cBhvr>
                                      <p:to>
                                        <p:strVal val="visible"/>
                                      </p:to>
                                    </p:set>
                                    <p:anim calcmode="lin" valueType="num">
                                      <p:cBhvr additive="base">
                                        <p:cTn id="63" dur="500" fill="hold"/>
                                        <p:tgtEl>
                                          <p:spTgt spid="115729">
                                            <p:txEl>
                                              <p:charRg st="4"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5729">
                                            <p:txEl>
                                              <p:charRg st="4" end="6"/>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15729">
                                            <p:txEl>
                                              <p:charRg st="6" end="8"/>
                                            </p:txEl>
                                          </p:spTgt>
                                        </p:tgtEl>
                                        <p:attrNameLst>
                                          <p:attrName>style.visibility</p:attrName>
                                        </p:attrNameLst>
                                      </p:cBhvr>
                                      <p:to>
                                        <p:strVal val="visible"/>
                                      </p:to>
                                    </p:set>
                                    <p:anim calcmode="lin" valueType="num">
                                      <p:cBhvr additive="base">
                                        <p:cTn id="67" dur="500" fill="hold"/>
                                        <p:tgtEl>
                                          <p:spTgt spid="115729">
                                            <p:txEl>
                                              <p:charRg st="6"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5729">
                                            <p:txEl>
                                              <p:charRg st="6" end="8"/>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5729">
                                            <p:txEl>
                                              <p:charRg st="4" end="6"/>
                                            </p:txEl>
                                          </p:spTgt>
                                        </p:tgtEl>
                                        <p:attrNameLst>
                                          <p:attrName>style.visibility</p:attrName>
                                        </p:attrNameLst>
                                      </p:cBhvr>
                                      <p:to>
                                        <p:strVal val="visible"/>
                                      </p:to>
                                    </p:set>
                                    <p:anim calcmode="lin" valueType="num">
                                      <p:cBhvr additive="base">
                                        <p:cTn id="71" dur="500" fill="hold"/>
                                        <p:tgtEl>
                                          <p:spTgt spid="115729">
                                            <p:txEl>
                                              <p:charRg st="4"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5729">
                                            <p:txEl>
                                              <p:charRg st="4" end="6"/>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5729">
                                            <p:txEl>
                                              <p:charRg st="6" end="8"/>
                                            </p:txEl>
                                          </p:spTgt>
                                        </p:tgtEl>
                                        <p:attrNameLst>
                                          <p:attrName>style.visibility</p:attrName>
                                        </p:attrNameLst>
                                      </p:cBhvr>
                                      <p:to>
                                        <p:strVal val="visible"/>
                                      </p:to>
                                    </p:set>
                                    <p:anim calcmode="lin" valueType="num">
                                      <p:cBhvr additive="base">
                                        <p:cTn id="75" dur="500" fill="hold"/>
                                        <p:tgtEl>
                                          <p:spTgt spid="115729">
                                            <p:txEl>
                                              <p:charRg st="6"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5729">
                                            <p:txEl>
                                              <p:charRg st="6" end="8"/>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15723">
                                            <p:txEl>
                                              <p:charRg st="0" end="2"/>
                                            </p:txEl>
                                          </p:spTgt>
                                        </p:tgtEl>
                                        <p:attrNameLst>
                                          <p:attrName>style.visibility</p:attrName>
                                        </p:attrNameLst>
                                      </p:cBhvr>
                                      <p:to>
                                        <p:strVal val="visible"/>
                                      </p:to>
                                    </p:set>
                                    <p:animEffect transition="in" filter="wipe(down)">
                                      <p:cBhvr>
                                        <p:cTn id="81" dur="500"/>
                                        <p:tgtEl>
                                          <p:spTgt spid="115723">
                                            <p:txEl>
                                              <p:charRg st="0" end="2"/>
                                            </p:txEl>
                                          </p:spTgt>
                                        </p:tgtEl>
                                      </p:cBhvr>
                                    </p:animEffect>
                                  </p:childTnLst>
                                </p:cTn>
                              </p:par>
                              <p:par>
                                <p:cTn id="82" presetID="22" presetClass="entr" presetSubtype="4" fill="hold" nodeType="withEffect">
                                  <p:stCondLst>
                                    <p:cond delay="0"/>
                                  </p:stCondLst>
                                  <p:childTnLst>
                                    <p:set>
                                      <p:cBhvr>
                                        <p:cTn id="83" dur="1" fill="hold">
                                          <p:stCondLst>
                                            <p:cond delay="0"/>
                                          </p:stCondLst>
                                        </p:cTn>
                                        <p:tgtEl>
                                          <p:spTgt spid="115723">
                                            <p:txEl>
                                              <p:charRg st="2" end="4"/>
                                            </p:txEl>
                                          </p:spTgt>
                                        </p:tgtEl>
                                        <p:attrNameLst>
                                          <p:attrName>style.visibility</p:attrName>
                                        </p:attrNameLst>
                                      </p:cBhvr>
                                      <p:to>
                                        <p:strVal val="visible"/>
                                      </p:to>
                                    </p:set>
                                    <p:animEffect transition="in" filter="wipe(down)">
                                      <p:cBhvr>
                                        <p:cTn id="84" dur="500"/>
                                        <p:tgtEl>
                                          <p:spTgt spid="115723">
                                            <p:txEl>
                                              <p:charRg st="2" end="4"/>
                                            </p:txEl>
                                          </p:spTgt>
                                        </p:tgtEl>
                                      </p:cBhvr>
                                    </p:animEffect>
                                  </p:childTnLst>
                                </p:cTn>
                              </p:par>
                              <p:par>
                                <p:cTn id="85" presetID="22" presetClass="entr" presetSubtype="4" fill="hold" nodeType="withEffect">
                                  <p:stCondLst>
                                    <p:cond delay="0"/>
                                  </p:stCondLst>
                                  <p:childTnLst>
                                    <p:set>
                                      <p:cBhvr>
                                        <p:cTn id="86" dur="1" fill="hold">
                                          <p:stCondLst>
                                            <p:cond delay="0"/>
                                          </p:stCondLst>
                                        </p:cTn>
                                        <p:tgtEl>
                                          <p:spTgt spid="115723">
                                            <p:txEl>
                                              <p:charRg st="4" end="6"/>
                                            </p:txEl>
                                          </p:spTgt>
                                        </p:tgtEl>
                                        <p:attrNameLst>
                                          <p:attrName>style.visibility</p:attrName>
                                        </p:attrNameLst>
                                      </p:cBhvr>
                                      <p:to>
                                        <p:strVal val="visible"/>
                                      </p:to>
                                    </p:set>
                                    <p:animEffect transition="in" filter="wipe(down)">
                                      <p:cBhvr>
                                        <p:cTn id="87" dur="500"/>
                                        <p:tgtEl>
                                          <p:spTgt spid="115723">
                                            <p:txEl>
                                              <p:charRg st="4" end="6"/>
                                            </p:txEl>
                                          </p:spTgt>
                                        </p:tgtEl>
                                      </p:cBhvr>
                                    </p:animEffect>
                                  </p:childTnLst>
                                </p:cTn>
                              </p:par>
                              <p:par>
                                <p:cTn id="88" presetID="22" presetClass="entr" presetSubtype="4" fill="hold" nodeType="withEffect">
                                  <p:stCondLst>
                                    <p:cond delay="0"/>
                                  </p:stCondLst>
                                  <p:childTnLst>
                                    <p:set>
                                      <p:cBhvr>
                                        <p:cTn id="89" dur="1" fill="hold">
                                          <p:stCondLst>
                                            <p:cond delay="0"/>
                                          </p:stCondLst>
                                        </p:cTn>
                                        <p:tgtEl>
                                          <p:spTgt spid="115723">
                                            <p:txEl>
                                              <p:charRg st="6" end="8"/>
                                            </p:txEl>
                                          </p:spTgt>
                                        </p:tgtEl>
                                        <p:attrNameLst>
                                          <p:attrName>style.visibility</p:attrName>
                                        </p:attrNameLst>
                                      </p:cBhvr>
                                      <p:to>
                                        <p:strVal val="visible"/>
                                      </p:to>
                                    </p:set>
                                    <p:animEffect transition="in" filter="wipe(down)">
                                      <p:cBhvr>
                                        <p:cTn id="90" dur="500"/>
                                        <p:tgtEl>
                                          <p:spTgt spid="115723">
                                            <p:txEl>
                                              <p:charRg st="6"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nodeType="clickEffect">
                                  <p:stCondLst>
                                    <p:cond delay="0"/>
                                  </p:stCondLst>
                                  <p:childTnLst>
                                    <p:set>
                                      <p:cBhvr>
                                        <p:cTn id="94" dur="1" fill="hold">
                                          <p:stCondLst>
                                            <p:cond delay="0"/>
                                          </p:stCondLst>
                                        </p:cTn>
                                        <p:tgtEl>
                                          <p:spTgt spid="115730"/>
                                        </p:tgtEl>
                                        <p:attrNameLst>
                                          <p:attrName>style.visibility</p:attrName>
                                        </p:attrNameLst>
                                      </p:cBhvr>
                                      <p:to>
                                        <p:strVal val="visible"/>
                                      </p:to>
                                    </p:set>
                                    <p:animEffect transition="in" filter="box(in)">
                                      <p:cBhvr>
                                        <p:cTn id="95" dur="500"/>
                                        <p:tgtEl>
                                          <p:spTgt spid="115730"/>
                                        </p:tgtEl>
                                      </p:cBhvr>
                                    </p:animEffect>
                                  </p:childTnLst>
                                </p:cTn>
                              </p:par>
                              <p:par>
                                <p:cTn id="96" presetID="4" presetClass="entr" presetSubtype="16" fill="hold" nodeType="withEffect">
                                  <p:stCondLst>
                                    <p:cond delay="0"/>
                                  </p:stCondLst>
                                  <p:childTnLst>
                                    <p:set>
                                      <p:cBhvr>
                                        <p:cTn id="97" dur="1" fill="hold">
                                          <p:stCondLst>
                                            <p:cond delay="0"/>
                                          </p:stCondLst>
                                        </p:cTn>
                                        <p:tgtEl>
                                          <p:spTgt spid="115731"/>
                                        </p:tgtEl>
                                        <p:attrNameLst>
                                          <p:attrName>style.visibility</p:attrName>
                                        </p:attrNameLst>
                                      </p:cBhvr>
                                      <p:to>
                                        <p:strVal val="visible"/>
                                      </p:to>
                                    </p:set>
                                    <p:animEffect transition="in" filter="box(in)">
                                      <p:cBhvr>
                                        <p:cTn id="98" dur="500"/>
                                        <p:tgtEl>
                                          <p:spTgt spid="115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Rectangle 2"/>
          <p:cNvSpPr/>
          <p:nvPr/>
        </p:nvSpPr>
        <p:spPr>
          <a:xfrm>
            <a:off x="4356100" y="549275"/>
            <a:ext cx="647700" cy="1727200"/>
          </a:xfrm>
          <a:prstGeom prst="rect">
            <a:avLst/>
          </a:prstGeom>
          <a:solidFill>
            <a:srgbClr val="A6EEF8"/>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主</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二</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号</a:t>
            </a:r>
            <a:endParaRPr lang="zh-CN" altLang="en-US" sz="2500" dirty="0">
              <a:latin typeface="Verdana" panose="020B0604030504040204" pitchFamily="34" charset="0"/>
              <a:ea typeface="宋体" panose="02010600030101010101" pitchFamily="2" charset="-122"/>
            </a:endParaRPr>
          </a:p>
        </p:txBody>
      </p:sp>
      <p:sp>
        <p:nvSpPr>
          <p:cNvPr id="151555" name="Rectangle 3"/>
          <p:cNvSpPr/>
          <p:nvPr/>
        </p:nvSpPr>
        <p:spPr>
          <a:xfrm>
            <a:off x="3635375" y="3933825"/>
            <a:ext cx="647700" cy="1727200"/>
          </a:xfrm>
          <a:prstGeom prst="rect">
            <a:avLst/>
          </a:prstGeom>
          <a:solidFill>
            <a:srgbClr val="A6EEF8"/>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客</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三</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号</a:t>
            </a:r>
            <a:endParaRPr lang="zh-CN" altLang="en-US" sz="2500" dirty="0">
              <a:latin typeface="Verdana" panose="020B0604030504040204" pitchFamily="34" charset="0"/>
              <a:ea typeface="宋体" panose="02010600030101010101" pitchFamily="2" charset="-122"/>
            </a:endParaRPr>
          </a:p>
        </p:txBody>
      </p:sp>
      <p:sp>
        <p:nvSpPr>
          <p:cNvPr id="87043" name="Rectangle 4"/>
          <p:cNvSpPr/>
          <p:nvPr/>
        </p:nvSpPr>
        <p:spPr>
          <a:xfrm>
            <a:off x="684213" y="2492375"/>
            <a:ext cx="5688012" cy="792163"/>
          </a:xfrm>
          <a:prstGeom prst="rect">
            <a:avLst/>
          </a:prstGeom>
          <a:solidFill>
            <a:srgbClr val="CCFF99"/>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主方人员</a:t>
            </a:r>
            <a:endParaRPr lang="zh-CN" altLang="en-US" sz="2500" dirty="0">
              <a:latin typeface="Verdana" panose="020B0604030504040204" pitchFamily="34" charset="0"/>
              <a:ea typeface="宋体" panose="02010600030101010101" pitchFamily="2" charset="-122"/>
            </a:endParaRPr>
          </a:p>
        </p:txBody>
      </p:sp>
      <p:sp>
        <p:nvSpPr>
          <p:cNvPr id="151557" name="Rectangle 5"/>
          <p:cNvSpPr/>
          <p:nvPr/>
        </p:nvSpPr>
        <p:spPr>
          <a:xfrm>
            <a:off x="900113" y="549275"/>
            <a:ext cx="647700" cy="1728788"/>
          </a:xfrm>
          <a:prstGeom prst="rect">
            <a:avLst/>
          </a:prstGeom>
          <a:solidFill>
            <a:srgbClr val="A6EEF8"/>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主</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五</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号</a:t>
            </a:r>
            <a:endParaRPr lang="zh-CN" altLang="en-US" sz="2500" dirty="0">
              <a:latin typeface="Verdana" panose="020B0604030504040204" pitchFamily="34" charset="0"/>
              <a:ea typeface="宋体" panose="02010600030101010101" pitchFamily="2" charset="-122"/>
            </a:endParaRPr>
          </a:p>
        </p:txBody>
      </p:sp>
      <p:sp>
        <p:nvSpPr>
          <p:cNvPr id="151558" name="Rectangle 6"/>
          <p:cNvSpPr/>
          <p:nvPr/>
        </p:nvSpPr>
        <p:spPr>
          <a:xfrm>
            <a:off x="1979613" y="549275"/>
            <a:ext cx="647700" cy="1727200"/>
          </a:xfrm>
          <a:prstGeom prst="rect">
            <a:avLst/>
          </a:prstGeom>
          <a:solidFill>
            <a:srgbClr val="A6EEF8"/>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主</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三</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号</a:t>
            </a:r>
            <a:endParaRPr lang="zh-CN" altLang="en-US" sz="2500" dirty="0">
              <a:latin typeface="Verdana" panose="020B0604030504040204" pitchFamily="34" charset="0"/>
              <a:ea typeface="宋体" panose="02010600030101010101" pitchFamily="2" charset="-122"/>
            </a:endParaRPr>
          </a:p>
        </p:txBody>
      </p:sp>
      <p:sp>
        <p:nvSpPr>
          <p:cNvPr id="151559" name="Rectangle 7"/>
          <p:cNvSpPr/>
          <p:nvPr/>
        </p:nvSpPr>
        <p:spPr>
          <a:xfrm>
            <a:off x="3132138" y="260350"/>
            <a:ext cx="647700" cy="2016125"/>
          </a:xfrm>
          <a:prstGeom prst="rect">
            <a:avLst/>
          </a:prstGeom>
          <a:solidFill>
            <a:srgbClr val="ECC0B2"/>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主</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一</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号</a:t>
            </a:r>
            <a:endParaRPr lang="zh-CN" altLang="en-US" sz="2500" dirty="0">
              <a:latin typeface="Verdana" panose="020B0604030504040204" pitchFamily="34" charset="0"/>
              <a:ea typeface="宋体" panose="02010600030101010101" pitchFamily="2" charset="-122"/>
            </a:endParaRPr>
          </a:p>
        </p:txBody>
      </p:sp>
      <p:sp>
        <p:nvSpPr>
          <p:cNvPr id="151560" name="Rectangle 8"/>
          <p:cNvSpPr/>
          <p:nvPr/>
        </p:nvSpPr>
        <p:spPr>
          <a:xfrm>
            <a:off x="5508625" y="549275"/>
            <a:ext cx="647700" cy="1727200"/>
          </a:xfrm>
          <a:prstGeom prst="rect">
            <a:avLst/>
          </a:prstGeom>
          <a:solidFill>
            <a:srgbClr val="A6EEF8"/>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主</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四</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号</a:t>
            </a:r>
            <a:endParaRPr lang="zh-CN" altLang="en-US" sz="2500" dirty="0">
              <a:latin typeface="Verdana" panose="020B0604030504040204" pitchFamily="34" charset="0"/>
              <a:ea typeface="宋体" panose="02010600030101010101" pitchFamily="2" charset="-122"/>
            </a:endParaRPr>
          </a:p>
        </p:txBody>
      </p:sp>
      <p:sp>
        <p:nvSpPr>
          <p:cNvPr id="87048" name="Rectangle 9"/>
          <p:cNvSpPr/>
          <p:nvPr/>
        </p:nvSpPr>
        <p:spPr>
          <a:xfrm>
            <a:off x="2268538" y="5805488"/>
            <a:ext cx="5688012" cy="792162"/>
          </a:xfrm>
          <a:prstGeom prst="rect">
            <a:avLst/>
          </a:prstGeom>
          <a:solidFill>
            <a:srgbClr val="CCFF99"/>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客方人员</a:t>
            </a:r>
            <a:endParaRPr lang="zh-CN" altLang="en-US" sz="2500" dirty="0">
              <a:latin typeface="Verdana" panose="020B0604030504040204" pitchFamily="34" charset="0"/>
              <a:ea typeface="宋体" panose="02010600030101010101" pitchFamily="2" charset="-122"/>
            </a:endParaRPr>
          </a:p>
        </p:txBody>
      </p:sp>
      <p:sp>
        <p:nvSpPr>
          <p:cNvPr id="151562" name="Rectangle 10"/>
          <p:cNvSpPr/>
          <p:nvPr/>
        </p:nvSpPr>
        <p:spPr>
          <a:xfrm>
            <a:off x="2339975" y="3933825"/>
            <a:ext cx="647700" cy="1727200"/>
          </a:xfrm>
          <a:prstGeom prst="rect">
            <a:avLst/>
          </a:prstGeom>
          <a:solidFill>
            <a:srgbClr val="A6EEF8"/>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客</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五</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号</a:t>
            </a:r>
            <a:endParaRPr lang="zh-CN" altLang="en-US" sz="2500" dirty="0">
              <a:latin typeface="Verdana" panose="020B0604030504040204" pitchFamily="34" charset="0"/>
              <a:ea typeface="宋体" panose="02010600030101010101" pitchFamily="2" charset="-122"/>
            </a:endParaRPr>
          </a:p>
          <a:p>
            <a:pPr algn="ctr"/>
            <a:endParaRPr lang="en-US" altLang="zh-CN" sz="2500" dirty="0">
              <a:latin typeface="Verdana" panose="020B0604030504040204" pitchFamily="34" charset="0"/>
              <a:ea typeface="宋体" panose="02010600030101010101" pitchFamily="2" charset="-122"/>
            </a:endParaRPr>
          </a:p>
        </p:txBody>
      </p:sp>
      <p:sp>
        <p:nvSpPr>
          <p:cNvPr id="151563" name="Rectangle 11"/>
          <p:cNvSpPr/>
          <p:nvPr/>
        </p:nvSpPr>
        <p:spPr>
          <a:xfrm>
            <a:off x="6227763" y="3786188"/>
            <a:ext cx="647700" cy="1801812"/>
          </a:xfrm>
          <a:prstGeom prst="rect">
            <a:avLst/>
          </a:prstGeom>
          <a:solidFill>
            <a:srgbClr val="A6EEF8"/>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客</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二号</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或译</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员</a:t>
            </a:r>
            <a:endParaRPr lang="zh-CN" altLang="en-US" sz="2500" dirty="0">
              <a:latin typeface="Verdana" panose="020B0604030504040204" pitchFamily="34" charset="0"/>
              <a:ea typeface="宋体" panose="02010600030101010101" pitchFamily="2" charset="-122"/>
            </a:endParaRPr>
          </a:p>
        </p:txBody>
      </p:sp>
      <p:sp>
        <p:nvSpPr>
          <p:cNvPr id="151564" name="Rectangle 12"/>
          <p:cNvSpPr/>
          <p:nvPr/>
        </p:nvSpPr>
        <p:spPr>
          <a:xfrm>
            <a:off x="7308850" y="3860800"/>
            <a:ext cx="647700" cy="1727200"/>
          </a:xfrm>
          <a:prstGeom prst="rect">
            <a:avLst/>
          </a:prstGeom>
          <a:solidFill>
            <a:srgbClr val="A6EEF8"/>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客</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四</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号</a:t>
            </a:r>
            <a:endParaRPr lang="zh-CN" altLang="en-US" sz="2500" dirty="0">
              <a:latin typeface="Verdana" panose="020B0604030504040204" pitchFamily="34" charset="0"/>
              <a:ea typeface="宋体" panose="02010600030101010101" pitchFamily="2" charset="-122"/>
            </a:endParaRPr>
          </a:p>
        </p:txBody>
      </p:sp>
      <p:sp>
        <p:nvSpPr>
          <p:cNvPr id="151565" name="Rectangle 13"/>
          <p:cNvSpPr/>
          <p:nvPr/>
        </p:nvSpPr>
        <p:spPr>
          <a:xfrm>
            <a:off x="4932363" y="3500438"/>
            <a:ext cx="647700" cy="2016125"/>
          </a:xfrm>
          <a:prstGeom prst="rect">
            <a:avLst/>
          </a:prstGeom>
          <a:solidFill>
            <a:srgbClr val="ECC0B2"/>
          </a:solidFill>
          <a:ln w="9525" cap="flat" cmpd="sng">
            <a:solidFill>
              <a:schemeClr val="tx1"/>
            </a:solidFill>
            <a:prstDash val="solid"/>
            <a:miter/>
            <a:headEnd type="none" w="med" len="med"/>
            <a:tailEnd type="none" w="med" len="med"/>
          </a:ln>
        </p:spPr>
        <p:txBody>
          <a:bodyPr wrap="none" anchor="ctr"/>
          <a:p>
            <a:pPr algn="ctr"/>
            <a:r>
              <a:rPr lang="zh-CN" altLang="en-US" sz="2500" dirty="0">
                <a:latin typeface="Verdana" panose="020B0604030504040204" pitchFamily="34" charset="0"/>
                <a:ea typeface="宋体" panose="02010600030101010101" pitchFamily="2" charset="-122"/>
              </a:rPr>
              <a:t>客</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一</a:t>
            </a:r>
            <a:endParaRPr lang="zh-CN" altLang="en-US" sz="2500" dirty="0">
              <a:latin typeface="Verdana" panose="020B0604030504040204" pitchFamily="34" charset="0"/>
              <a:ea typeface="宋体" panose="02010600030101010101" pitchFamily="2" charset="-122"/>
            </a:endParaRPr>
          </a:p>
          <a:p>
            <a:pPr algn="ctr"/>
            <a:r>
              <a:rPr lang="zh-CN" altLang="en-US" sz="2500" dirty="0">
                <a:latin typeface="Verdana" panose="020B0604030504040204" pitchFamily="34" charset="0"/>
                <a:ea typeface="宋体" panose="02010600030101010101" pitchFamily="2" charset="-122"/>
              </a:rPr>
              <a:t>号</a:t>
            </a:r>
            <a:endParaRPr lang="zh-CN" altLang="en-US" sz="2500" dirty="0">
              <a:latin typeface="Verdana" panose="020B0604030504040204" pitchFamily="34" charset="0"/>
              <a:ea typeface="宋体" panose="02010600030101010101" pitchFamily="2" charset="-122"/>
            </a:endParaRPr>
          </a:p>
        </p:txBody>
      </p:sp>
      <p:pic>
        <p:nvPicPr>
          <p:cNvPr id="151566" name="Picture 14" descr="BD14792_"/>
          <p:cNvPicPr>
            <a:picLocks noChangeAspect="1"/>
          </p:cNvPicPr>
          <p:nvPr/>
        </p:nvPicPr>
        <p:blipFill>
          <a:blip r:embed="rId1"/>
          <a:stretch>
            <a:fillRect/>
          </a:stretch>
        </p:blipFill>
        <p:spPr>
          <a:xfrm>
            <a:off x="5076825" y="5516563"/>
            <a:ext cx="360363" cy="360362"/>
          </a:xfrm>
          <a:prstGeom prst="rect">
            <a:avLst/>
          </a:prstGeom>
          <a:noFill/>
          <a:ln w="9525">
            <a:noFill/>
          </a:ln>
        </p:spPr>
      </p:pic>
      <p:pic>
        <p:nvPicPr>
          <p:cNvPr id="151567" name="Picture 15" descr="BD14792_"/>
          <p:cNvPicPr>
            <a:picLocks noChangeAspect="1"/>
          </p:cNvPicPr>
          <p:nvPr/>
        </p:nvPicPr>
        <p:blipFill>
          <a:blip r:embed="rId1"/>
          <a:stretch>
            <a:fillRect/>
          </a:stretch>
        </p:blipFill>
        <p:spPr>
          <a:xfrm>
            <a:off x="3348038" y="2349500"/>
            <a:ext cx="360362" cy="360363"/>
          </a:xfrm>
          <a:prstGeom prst="rect">
            <a:avLst/>
          </a:prstGeom>
          <a:noFill/>
          <a:ln w="9525">
            <a:noFill/>
          </a:ln>
        </p:spPr>
      </p:pic>
      <p:sp>
        <p:nvSpPr>
          <p:cNvPr id="116752" name="AutoShape 16"/>
          <p:cNvSpPr/>
          <p:nvPr/>
        </p:nvSpPr>
        <p:spPr>
          <a:xfrm>
            <a:off x="6011863" y="2565400"/>
            <a:ext cx="3132137" cy="790575"/>
          </a:xfrm>
          <a:prstGeom prst="wedgeEllipseCallout">
            <a:avLst>
              <a:gd name="adj1" fmla="val -82537"/>
              <a:gd name="adj2" fmla="val -100199"/>
            </a:avLst>
          </a:prstGeom>
          <a:solidFill>
            <a:srgbClr val="0BF922"/>
          </a:solidFill>
          <a:ln w="9525">
            <a:noFill/>
          </a:ln>
        </p:spPr>
        <p:txBody>
          <a:bodyPr anchor="ctr"/>
          <a:p>
            <a:pPr algn="ctr"/>
            <a:r>
              <a:rPr lang="zh-CN" altLang="en-US" sz="2200" dirty="0">
                <a:solidFill>
                  <a:schemeClr val="tx2"/>
                </a:solidFill>
                <a:latin typeface="Verdana" panose="020B0604030504040204" pitchFamily="34" charset="0"/>
                <a:ea typeface="宋体" panose="02010600030101010101" pitchFamily="2" charset="-122"/>
              </a:rPr>
              <a:t>此处可安排译员</a:t>
            </a:r>
            <a:endParaRPr lang="zh-CN" altLang="en-US" sz="2200" dirty="0">
              <a:solidFill>
                <a:schemeClr val="tx2"/>
              </a:solidFill>
              <a:latin typeface="Verdana" panose="020B0604030504040204" pitchFamily="34" charset="0"/>
              <a:ea typeface="宋体" panose="02010600030101010101" pitchFamily="2"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9"/>
                                        </p:tgtEl>
                                        <p:attrNameLst>
                                          <p:attrName>style.visibility</p:attrName>
                                        </p:attrNameLst>
                                      </p:cBhvr>
                                      <p:to>
                                        <p:strVal val="visible"/>
                                      </p:to>
                                    </p:set>
                                    <p:anim calcmode="lin" valueType="num">
                                      <p:cBhvr additive="base">
                                        <p:cTn id="7" dur="500" fill="hold"/>
                                        <p:tgtEl>
                                          <p:spTgt spid="151559"/>
                                        </p:tgtEl>
                                        <p:attrNameLst>
                                          <p:attrName>ppt_x</p:attrName>
                                        </p:attrNameLst>
                                      </p:cBhvr>
                                      <p:tavLst>
                                        <p:tav tm="0">
                                          <p:val>
                                            <p:strVal val="#ppt_x"/>
                                          </p:val>
                                        </p:tav>
                                        <p:tav tm="100000">
                                          <p:val>
                                            <p:strVal val="#ppt_x"/>
                                          </p:val>
                                        </p:tav>
                                      </p:tavLst>
                                    </p:anim>
                                    <p:anim calcmode="lin" valueType="num">
                                      <p:cBhvr additive="base">
                                        <p:cTn id="8" dur="500" fill="hold"/>
                                        <p:tgtEl>
                                          <p:spTgt spid="15155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1567"/>
                                        </p:tgtEl>
                                        <p:attrNameLst>
                                          <p:attrName>style.visibility</p:attrName>
                                        </p:attrNameLst>
                                      </p:cBhvr>
                                      <p:to>
                                        <p:strVal val="visible"/>
                                      </p:to>
                                    </p:set>
                                    <p:anim calcmode="lin" valueType="num">
                                      <p:cBhvr additive="base">
                                        <p:cTn id="11" dur="500" fill="hold"/>
                                        <p:tgtEl>
                                          <p:spTgt spid="151567"/>
                                        </p:tgtEl>
                                        <p:attrNameLst>
                                          <p:attrName>ppt_x</p:attrName>
                                        </p:attrNameLst>
                                      </p:cBhvr>
                                      <p:tavLst>
                                        <p:tav tm="0">
                                          <p:val>
                                            <p:strVal val="#ppt_x"/>
                                          </p:val>
                                        </p:tav>
                                        <p:tav tm="100000">
                                          <p:val>
                                            <p:strVal val="#ppt_x"/>
                                          </p:val>
                                        </p:tav>
                                      </p:tavLst>
                                    </p:anim>
                                    <p:anim calcmode="lin" valueType="num">
                                      <p:cBhvr additive="base">
                                        <p:cTn id="12" dur="500" fill="hold"/>
                                        <p:tgtEl>
                                          <p:spTgt spid="15156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1554"/>
                                        </p:tgtEl>
                                        <p:attrNameLst>
                                          <p:attrName>style.visibility</p:attrName>
                                        </p:attrNameLst>
                                      </p:cBhvr>
                                      <p:to>
                                        <p:strVal val="visible"/>
                                      </p:to>
                                    </p:set>
                                    <p:anim calcmode="lin" valueType="num">
                                      <p:cBhvr additive="base">
                                        <p:cTn id="17" dur="500" fill="hold"/>
                                        <p:tgtEl>
                                          <p:spTgt spid="151554"/>
                                        </p:tgtEl>
                                        <p:attrNameLst>
                                          <p:attrName>ppt_x</p:attrName>
                                        </p:attrNameLst>
                                      </p:cBhvr>
                                      <p:tavLst>
                                        <p:tav tm="0">
                                          <p:val>
                                            <p:strVal val="#ppt_x"/>
                                          </p:val>
                                        </p:tav>
                                        <p:tav tm="100000">
                                          <p:val>
                                            <p:strVal val="#ppt_x"/>
                                          </p:val>
                                        </p:tav>
                                      </p:tavLst>
                                    </p:anim>
                                    <p:anim calcmode="lin" valueType="num">
                                      <p:cBhvr additive="base">
                                        <p:cTn id="18" dur="500" fill="hold"/>
                                        <p:tgtEl>
                                          <p:spTgt spid="15155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1558"/>
                                        </p:tgtEl>
                                        <p:attrNameLst>
                                          <p:attrName>style.visibility</p:attrName>
                                        </p:attrNameLst>
                                      </p:cBhvr>
                                      <p:to>
                                        <p:strVal val="visible"/>
                                      </p:to>
                                    </p:set>
                                    <p:animEffect transition="in" filter="blinds(horizontal)">
                                      <p:cBhvr>
                                        <p:cTn id="23" dur="500"/>
                                        <p:tgtEl>
                                          <p:spTgt spid="15155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51560"/>
                                        </p:tgtEl>
                                        <p:attrNameLst>
                                          <p:attrName>style.visibility</p:attrName>
                                        </p:attrNameLst>
                                      </p:cBhvr>
                                      <p:to>
                                        <p:strVal val="visible"/>
                                      </p:to>
                                    </p:set>
                                    <p:animEffect transition="in" filter="box(in)">
                                      <p:cBhvr>
                                        <p:cTn id="28" dur="500"/>
                                        <p:tgtEl>
                                          <p:spTgt spid="151560"/>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51557"/>
                                        </p:tgtEl>
                                        <p:attrNameLst>
                                          <p:attrName>style.visibility</p:attrName>
                                        </p:attrNameLst>
                                      </p:cBhvr>
                                      <p:to>
                                        <p:strVal val="visible"/>
                                      </p:to>
                                    </p:set>
                                    <p:animEffect transition="in" filter="box(in)">
                                      <p:cBhvr>
                                        <p:cTn id="33" dur="500"/>
                                        <p:tgtEl>
                                          <p:spTgt spid="15155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16752"/>
                                        </p:tgtEl>
                                        <p:attrNameLst>
                                          <p:attrName>style.visibility</p:attrName>
                                        </p:attrNameLst>
                                      </p:cBhvr>
                                      <p:to>
                                        <p:strVal val="visible"/>
                                      </p:to>
                                    </p:set>
                                    <p:animEffect transition="in" filter="blinds(horizontal)">
                                      <p:cBhvr>
                                        <p:cTn id="38" dur="500"/>
                                        <p:tgtEl>
                                          <p:spTgt spid="11675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1565"/>
                                        </p:tgtEl>
                                        <p:attrNameLst>
                                          <p:attrName>style.visibility</p:attrName>
                                        </p:attrNameLst>
                                      </p:cBhvr>
                                      <p:to>
                                        <p:strVal val="visible"/>
                                      </p:to>
                                    </p:set>
                                    <p:anim calcmode="lin" valueType="num">
                                      <p:cBhvr additive="base">
                                        <p:cTn id="43" dur="500" fill="hold"/>
                                        <p:tgtEl>
                                          <p:spTgt spid="151565"/>
                                        </p:tgtEl>
                                        <p:attrNameLst>
                                          <p:attrName>ppt_x</p:attrName>
                                        </p:attrNameLst>
                                      </p:cBhvr>
                                      <p:tavLst>
                                        <p:tav tm="0">
                                          <p:val>
                                            <p:strVal val="#ppt_x"/>
                                          </p:val>
                                        </p:tav>
                                        <p:tav tm="100000">
                                          <p:val>
                                            <p:strVal val="#ppt_x"/>
                                          </p:val>
                                        </p:tav>
                                      </p:tavLst>
                                    </p:anim>
                                    <p:anim calcmode="lin" valueType="num">
                                      <p:cBhvr additive="base">
                                        <p:cTn id="44" dur="500" fill="hold"/>
                                        <p:tgtEl>
                                          <p:spTgt spid="151565"/>
                                        </p:tgtEl>
                                        <p:attrNameLst>
                                          <p:attrName>ppt_y</p:attrName>
                                        </p:attrNameLst>
                                      </p:cBhvr>
                                      <p:tavLst>
                                        <p:tav tm="0">
                                          <p:val>
                                            <p:strVal val="1+#ppt_h/2"/>
                                          </p:val>
                                        </p:tav>
                                        <p:tav tm="100000">
                                          <p:val>
                                            <p:strVal val="#ppt_y"/>
                                          </p:val>
                                        </p:tav>
                                      </p:tavLst>
                                    </p:anim>
                                  </p:childTnLst>
                                </p:cTn>
                              </p:par>
                              <p:par>
                                <p:cTn id="45" presetID="3" presetClass="entr" presetSubtype="10" fill="hold" nodeType="withEffect">
                                  <p:stCondLst>
                                    <p:cond delay="0"/>
                                  </p:stCondLst>
                                  <p:childTnLst>
                                    <p:set>
                                      <p:cBhvr>
                                        <p:cTn id="46" dur="1" fill="hold">
                                          <p:stCondLst>
                                            <p:cond delay="0"/>
                                          </p:stCondLst>
                                        </p:cTn>
                                        <p:tgtEl>
                                          <p:spTgt spid="151566"/>
                                        </p:tgtEl>
                                        <p:attrNameLst>
                                          <p:attrName>style.visibility</p:attrName>
                                        </p:attrNameLst>
                                      </p:cBhvr>
                                      <p:to>
                                        <p:strVal val="visible"/>
                                      </p:to>
                                    </p:set>
                                    <p:animEffect transition="in" filter="blinds(horizontal)">
                                      <p:cBhvr>
                                        <p:cTn id="47" dur="500"/>
                                        <p:tgtEl>
                                          <p:spTgt spid="15156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1563"/>
                                        </p:tgtEl>
                                        <p:attrNameLst>
                                          <p:attrName>style.visibility</p:attrName>
                                        </p:attrNameLst>
                                      </p:cBhvr>
                                      <p:to>
                                        <p:strVal val="visible"/>
                                      </p:to>
                                    </p:set>
                                    <p:animEffect transition="in" filter="blinds(horizontal)">
                                      <p:cBhvr>
                                        <p:cTn id="52" dur="500"/>
                                        <p:tgtEl>
                                          <p:spTgt spid="15156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1555"/>
                                        </p:tgtEl>
                                        <p:attrNameLst>
                                          <p:attrName>style.visibility</p:attrName>
                                        </p:attrNameLst>
                                      </p:cBhvr>
                                      <p:to>
                                        <p:strVal val="visible"/>
                                      </p:to>
                                    </p:set>
                                    <p:animEffect transition="in" filter="blinds(horizontal)">
                                      <p:cBhvr>
                                        <p:cTn id="57" dur="500"/>
                                        <p:tgtEl>
                                          <p:spTgt spid="15155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1564"/>
                                        </p:tgtEl>
                                        <p:attrNameLst>
                                          <p:attrName>style.visibility</p:attrName>
                                        </p:attrNameLst>
                                      </p:cBhvr>
                                      <p:to>
                                        <p:strVal val="visible"/>
                                      </p:to>
                                    </p:set>
                                    <p:animEffect transition="in" filter="blinds(horizontal)">
                                      <p:cBhvr>
                                        <p:cTn id="62" dur="500"/>
                                        <p:tgtEl>
                                          <p:spTgt spid="15156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1562"/>
                                        </p:tgtEl>
                                        <p:attrNameLst>
                                          <p:attrName>style.visibility</p:attrName>
                                        </p:attrNameLst>
                                      </p:cBhvr>
                                      <p:to>
                                        <p:strVal val="visible"/>
                                      </p:to>
                                    </p:set>
                                    <p:anim calcmode="lin" valueType="num">
                                      <p:cBhvr additive="base">
                                        <p:cTn id="67" dur="500" fill="hold"/>
                                        <p:tgtEl>
                                          <p:spTgt spid="151562"/>
                                        </p:tgtEl>
                                        <p:attrNameLst>
                                          <p:attrName>ppt_x</p:attrName>
                                        </p:attrNameLst>
                                      </p:cBhvr>
                                      <p:tavLst>
                                        <p:tav tm="0">
                                          <p:val>
                                            <p:strVal val="#ppt_x"/>
                                          </p:val>
                                        </p:tav>
                                        <p:tav tm="100000">
                                          <p:val>
                                            <p:strVal val="#ppt_x"/>
                                          </p:val>
                                        </p:tav>
                                      </p:tavLst>
                                    </p:anim>
                                    <p:anim calcmode="lin" valueType="num">
                                      <p:cBhvr additive="base">
                                        <p:cTn id="68" dur="500" fill="hold"/>
                                        <p:tgtEl>
                                          <p:spTgt spid="151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nimBg="1"/>
      <p:bldP spid="151555" grpId="0" animBg="1"/>
      <p:bldP spid="151557" grpId="0" animBg="1"/>
      <p:bldP spid="151558" grpId="0" animBg="1"/>
      <p:bldP spid="151559" grpId="0" animBg="1"/>
      <p:bldP spid="151560" grpId="0" animBg="1"/>
      <p:bldP spid="151562" grpId="0" animBg="1"/>
      <p:bldP spid="151563" grpId="0" animBg="1"/>
      <p:bldP spid="151564" grpId="0" animBg="1"/>
      <p:bldP spid="151565" grpId="0" animBg="1"/>
      <p:bldP spid="11675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Rectangle 2"/>
          <p:cNvSpPr/>
          <p:nvPr/>
        </p:nvSpPr>
        <p:spPr>
          <a:xfrm>
            <a:off x="179388" y="836613"/>
            <a:ext cx="3455987" cy="3529012"/>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88066" name="Oval 3"/>
          <p:cNvSpPr/>
          <p:nvPr/>
        </p:nvSpPr>
        <p:spPr>
          <a:xfrm>
            <a:off x="1042988" y="1773238"/>
            <a:ext cx="1800225" cy="1584325"/>
          </a:xfrm>
          <a:prstGeom prst="ellipse">
            <a:avLst/>
          </a:prstGeom>
          <a:pattFill prst="solidDmnd">
            <a:fgClr>
              <a:srgbClr val="FFCC66"/>
            </a:fgClr>
            <a:bgClr>
              <a:schemeClr val="bg1"/>
            </a:bgClr>
          </a:patt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pic>
        <p:nvPicPr>
          <p:cNvPr id="158724" name="Picture 4" descr="BD14795_"/>
          <p:cNvPicPr>
            <a:picLocks noChangeAspect="1"/>
          </p:cNvPicPr>
          <p:nvPr/>
        </p:nvPicPr>
        <p:blipFill>
          <a:blip r:embed="rId1"/>
          <a:stretch>
            <a:fillRect/>
          </a:stretch>
        </p:blipFill>
        <p:spPr>
          <a:xfrm>
            <a:off x="1187450" y="1484313"/>
            <a:ext cx="382588" cy="382587"/>
          </a:xfrm>
          <a:prstGeom prst="rect">
            <a:avLst/>
          </a:prstGeom>
          <a:noFill/>
          <a:ln w="9525">
            <a:noFill/>
          </a:ln>
        </p:spPr>
      </p:pic>
      <p:pic>
        <p:nvPicPr>
          <p:cNvPr id="158725" name="Picture 5" descr="BD14792_"/>
          <p:cNvPicPr>
            <a:picLocks noChangeAspect="1"/>
          </p:cNvPicPr>
          <p:nvPr/>
        </p:nvPicPr>
        <p:blipFill>
          <a:blip r:embed="rId2"/>
          <a:stretch>
            <a:fillRect/>
          </a:stretch>
        </p:blipFill>
        <p:spPr>
          <a:xfrm>
            <a:off x="1908175" y="1268413"/>
            <a:ext cx="360363" cy="360362"/>
          </a:xfrm>
          <a:prstGeom prst="rect">
            <a:avLst/>
          </a:prstGeom>
          <a:noFill/>
          <a:ln w="9525">
            <a:noFill/>
          </a:ln>
        </p:spPr>
      </p:pic>
      <p:sp>
        <p:nvSpPr>
          <p:cNvPr id="88069" name="Rectangle 6"/>
          <p:cNvSpPr/>
          <p:nvPr/>
        </p:nvSpPr>
        <p:spPr>
          <a:xfrm>
            <a:off x="1042988" y="4076700"/>
            <a:ext cx="1511300" cy="287338"/>
          </a:xfrm>
          <a:prstGeom prst="rect">
            <a:avLst/>
          </a:prstGeom>
          <a:solidFill>
            <a:srgbClr val="993300"/>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78855" name="AutoShape 7"/>
          <p:cNvSpPr/>
          <p:nvPr/>
        </p:nvSpPr>
        <p:spPr>
          <a:xfrm rot="10800000">
            <a:off x="0" y="5589588"/>
            <a:ext cx="2952750" cy="936625"/>
          </a:xfrm>
          <a:prstGeom prst="wedgeRoundRectCallout">
            <a:avLst>
              <a:gd name="adj1" fmla="val -37097"/>
              <a:gd name="adj2" fmla="val 155083"/>
              <a:gd name="adj3" fmla="val 16667"/>
            </a:avLst>
          </a:prstGeom>
          <a:solidFill>
            <a:schemeClr val="bg1"/>
          </a:solidFill>
          <a:ln w="25400" cap="flat" cmpd="sng">
            <a:solidFill>
              <a:srgbClr val="3163CA"/>
            </a:solidFill>
            <a:prstDash val="solid"/>
            <a:miter/>
            <a:headEnd type="none" w="med" len="med"/>
            <a:tailEnd type="none" w="med" len="med"/>
          </a:ln>
        </p:spPr>
        <p:txBody>
          <a:bodyPr rot="10800000" anchor="t"/>
          <a:p>
            <a:pPr algn="ctr"/>
            <a:r>
              <a:rPr lang="zh-CN" altLang="en-US" dirty="0">
                <a:solidFill>
                  <a:srgbClr val="000000"/>
                </a:solidFill>
                <a:latin typeface="Constantia" panose="02030602050306030303" pitchFamily="18" charset="0"/>
                <a:ea typeface="宋体" panose="02010600030101010101" pitchFamily="2" charset="-122"/>
              </a:rPr>
              <a:t>靠出入口来确定。面朝出入口的中央位置可作尊位</a:t>
            </a:r>
            <a:endParaRPr lang="zh-CN" altLang="en-US" dirty="0">
              <a:solidFill>
                <a:srgbClr val="000000"/>
              </a:solidFill>
              <a:latin typeface="Constantia" panose="02030602050306030303" pitchFamily="18" charset="0"/>
              <a:ea typeface="宋体" panose="02010600030101010101" pitchFamily="2" charset="-122"/>
            </a:endParaRPr>
          </a:p>
        </p:txBody>
      </p:sp>
      <p:sp>
        <p:nvSpPr>
          <p:cNvPr id="88071" name="Rectangle 8"/>
          <p:cNvSpPr/>
          <p:nvPr/>
        </p:nvSpPr>
        <p:spPr>
          <a:xfrm>
            <a:off x="3924300" y="836613"/>
            <a:ext cx="4897438" cy="3527425"/>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endParaRPr lang="zh-CN" altLang="zh-CN" dirty="0">
              <a:latin typeface="Verdana" panose="020B0604030504040204" pitchFamily="34" charset="0"/>
              <a:ea typeface="宋体" panose="02010600030101010101" pitchFamily="2" charset="-122"/>
            </a:endParaRPr>
          </a:p>
        </p:txBody>
      </p:sp>
      <p:sp>
        <p:nvSpPr>
          <p:cNvPr id="88072" name="Oval 9"/>
          <p:cNvSpPr/>
          <p:nvPr/>
        </p:nvSpPr>
        <p:spPr>
          <a:xfrm>
            <a:off x="4140200" y="2420938"/>
            <a:ext cx="1079500" cy="1079500"/>
          </a:xfrm>
          <a:prstGeom prst="ellipse">
            <a:avLst/>
          </a:prstGeom>
          <a:pattFill prst="solidDmnd">
            <a:fgClr>
              <a:srgbClr val="FFCC66"/>
            </a:fgClr>
            <a:bgClr>
              <a:schemeClr val="bg1"/>
            </a:bgClr>
          </a:patt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88073" name="Oval 10"/>
          <p:cNvSpPr/>
          <p:nvPr/>
        </p:nvSpPr>
        <p:spPr>
          <a:xfrm>
            <a:off x="4211638" y="981075"/>
            <a:ext cx="1079500" cy="1079500"/>
          </a:xfrm>
          <a:prstGeom prst="ellipse">
            <a:avLst/>
          </a:prstGeom>
          <a:pattFill prst="solidDmnd">
            <a:fgClr>
              <a:srgbClr val="FFCC66"/>
            </a:fgClr>
            <a:bgClr>
              <a:schemeClr val="bg1"/>
            </a:bgClr>
          </a:patt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88074" name="Oval 11"/>
          <p:cNvSpPr/>
          <p:nvPr/>
        </p:nvSpPr>
        <p:spPr>
          <a:xfrm>
            <a:off x="5867400" y="981075"/>
            <a:ext cx="1079500" cy="1079500"/>
          </a:xfrm>
          <a:prstGeom prst="ellipse">
            <a:avLst/>
          </a:prstGeom>
          <a:pattFill prst="solidDmnd">
            <a:fgClr>
              <a:srgbClr val="FFCC66"/>
            </a:fgClr>
            <a:bgClr>
              <a:schemeClr val="bg1"/>
            </a:bgClr>
          </a:patt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88075" name="Oval 12"/>
          <p:cNvSpPr/>
          <p:nvPr/>
        </p:nvSpPr>
        <p:spPr>
          <a:xfrm>
            <a:off x="5940425" y="2420938"/>
            <a:ext cx="1079500" cy="1079500"/>
          </a:xfrm>
          <a:prstGeom prst="ellipse">
            <a:avLst/>
          </a:prstGeom>
          <a:pattFill prst="solidDmnd">
            <a:fgClr>
              <a:srgbClr val="FFCC66"/>
            </a:fgClr>
            <a:bgClr>
              <a:schemeClr val="bg1"/>
            </a:bgClr>
          </a:patt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88076" name="Oval 13"/>
          <p:cNvSpPr/>
          <p:nvPr/>
        </p:nvSpPr>
        <p:spPr>
          <a:xfrm>
            <a:off x="7451725" y="1916113"/>
            <a:ext cx="1079500" cy="1079500"/>
          </a:xfrm>
          <a:prstGeom prst="ellipse">
            <a:avLst/>
          </a:prstGeom>
          <a:pattFill prst="solidDmnd">
            <a:fgClr>
              <a:srgbClr val="FFCC66"/>
            </a:fgClr>
            <a:bgClr>
              <a:schemeClr val="bg1"/>
            </a:bgClr>
          </a:patt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88077" name="Rectangle 14"/>
          <p:cNvSpPr/>
          <p:nvPr/>
        </p:nvSpPr>
        <p:spPr>
          <a:xfrm>
            <a:off x="5580063" y="4076700"/>
            <a:ext cx="1441450" cy="288925"/>
          </a:xfrm>
          <a:prstGeom prst="rect">
            <a:avLst/>
          </a:prstGeom>
          <a:solidFill>
            <a:srgbClr val="993300"/>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pic>
        <p:nvPicPr>
          <p:cNvPr id="158735" name="Picture 15" descr="BD14792_"/>
          <p:cNvPicPr>
            <a:picLocks noChangeAspect="1"/>
          </p:cNvPicPr>
          <p:nvPr/>
        </p:nvPicPr>
        <p:blipFill>
          <a:blip r:embed="rId2"/>
          <a:stretch>
            <a:fillRect/>
          </a:stretch>
        </p:blipFill>
        <p:spPr>
          <a:xfrm>
            <a:off x="8604250" y="2276475"/>
            <a:ext cx="287338" cy="287338"/>
          </a:xfrm>
          <a:prstGeom prst="rect">
            <a:avLst/>
          </a:prstGeom>
          <a:noFill/>
          <a:ln w="9525">
            <a:noFill/>
          </a:ln>
        </p:spPr>
      </p:pic>
      <p:pic>
        <p:nvPicPr>
          <p:cNvPr id="158736" name="Picture 16" descr="BD14795_"/>
          <p:cNvPicPr>
            <a:picLocks noChangeAspect="1"/>
          </p:cNvPicPr>
          <p:nvPr/>
        </p:nvPicPr>
        <p:blipFill>
          <a:blip r:embed="rId1"/>
          <a:stretch>
            <a:fillRect/>
          </a:stretch>
        </p:blipFill>
        <p:spPr>
          <a:xfrm>
            <a:off x="8388350" y="1628775"/>
            <a:ext cx="287338" cy="287338"/>
          </a:xfrm>
          <a:prstGeom prst="rect">
            <a:avLst/>
          </a:prstGeom>
          <a:noFill/>
          <a:ln w="9525">
            <a:noFill/>
          </a:ln>
        </p:spPr>
      </p:pic>
      <p:sp>
        <p:nvSpPr>
          <p:cNvPr id="78865" name="AutoShape 17"/>
          <p:cNvSpPr/>
          <p:nvPr/>
        </p:nvSpPr>
        <p:spPr>
          <a:xfrm rot="10800000">
            <a:off x="5219700" y="5516563"/>
            <a:ext cx="3671888" cy="1081087"/>
          </a:xfrm>
          <a:prstGeom prst="wedgeRoundRectCallout">
            <a:avLst>
              <a:gd name="adj1" fmla="val 38889"/>
              <a:gd name="adj2" fmla="val 156019"/>
              <a:gd name="adj3" fmla="val 16667"/>
            </a:avLst>
          </a:prstGeom>
          <a:solidFill>
            <a:schemeClr val="bg1"/>
          </a:solidFill>
          <a:ln w="25400" cap="flat" cmpd="sng">
            <a:solidFill>
              <a:srgbClr val="3163CA"/>
            </a:solidFill>
            <a:prstDash val="solid"/>
            <a:miter/>
            <a:headEnd type="none" w="med" len="med"/>
            <a:tailEnd type="none" w="med" len="med"/>
          </a:ln>
        </p:spPr>
        <p:txBody>
          <a:bodyPr rot="10800000" anchor="t"/>
          <a:p>
            <a:pPr algn="ctr"/>
            <a:r>
              <a:rPr lang="zh-CN" altLang="en-US" dirty="0">
                <a:solidFill>
                  <a:srgbClr val="000000"/>
                </a:solidFill>
                <a:latin typeface="Constantia" panose="02030602050306030303" pitchFamily="18" charset="0"/>
                <a:ea typeface="宋体" panose="02010600030101010101" pitchFamily="2" charset="-122"/>
              </a:rPr>
              <a:t>靠主桌的位置来确定。一般至少有两张桌以上的席位。主桌上、面向其它桌的中央位置可作尊位</a:t>
            </a:r>
            <a:endParaRPr lang="zh-CN" altLang="en-US" dirty="0">
              <a:solidFill>
                <a:srgbClr val="000000"/>
              </a:solidFill>
              <a:latin typeface="Constantia" panose="02030602050306030303" pitchFamily="18" charset="0"/>
              <a:ea typeface="宋体" panose="02010600030101010101" pitchFamily="2" charset="-122"/>
            </a:endParaRPr>
          </a:p>
        </p:txBody>
      </p:sp>
      <p:sp>
        <p:nvSpPr>
          <p:cNvPr id="88081" name="Text Box 18"/>
          <p:cNvSpPr txBox="1"/>
          <p:nvPr/>
        </p:nvSpPr>
        <p:spPr>
          <a:xfrm>
            <a:off x="1116013" y="188913"/>
            <a:ext cx="1728787" cy="519112"/>
          </a:xfrm>
          <a:prstGeom prst="rect">
            <a:avLst/>
          </a:prstGeom>
          <a:noFill/>
          <a:ln w="9525">
            <a:noFill/>
          </a:ln>
        </p:spPr>
        <p:txBody>
          <a:bodyPr anchor="t">
            <a:spAutoFit/>
          </a:bodyPr>
          <a:p>
            <a:pPr algn="ctr">
              <a:spcBef>
                <a:spcPct val="50000"/>
              </a:spcBef>
            </a:pPr>
            <a:r>
              <a:rPr lang="zh-CN" altLang="en-US" sz="2800" dirty="0">
                <a:latin typeface="Verdana" panose="020B0604030504040204" pitchFamily="34" charset="0"/>
                <a:ea typeface="宋体" panose="02010600030101010101" pitchFamily="2" charset="-122"/>
              </a:rPr>
              <a:t>方案一</a:t>
            </a:r>
            <a:endParaRPr lang="zh-CN" altLang="en-US" sz="2800" dirty="0">
              <a:latin typeface="Verdana" panose="020B0604030504040204" pitchFamily="34" charset="0"/>
              <a:ea typeface="宋体" panose="02010600030101010101" pitchFamily="2" charset="-122"/>
            </a:endParaRPr>
          </a:p>
        </p:txBody>
      </p:sp>
      <p:sp>
        <p:nvSpPr>
          <p:cNvPr id="88082" name="Text Box 19"/>
          <p:cNvSpPr txBox="1"/>
          <p:nvPr/>
        </p:nvSpPr>
        <p:spPr>
          <a:xfrm>
            <a:off x="5292725" y="260350"/>
            <a:ext cx="1728788" cy="519113"/>
          </a:xfrm>
          <a:prstGeom prst="rect">
            <a:avLst/>
          </a:prstGeom>
          <a:noFill/>
          <a:ln w="9525">
            <a:noFill/>
          </a:ln>
        </p:spPr>
        <p:txBody>
          <a:bodyPr anchor="t">
            <a:spAutoFit/>
          </a:bodyPr>
          <a:p>
            <a:pPr algn="ctr">
              <a:spcBef>
                <a:spcPct val="50000"/>
              </a:spcBef>
            </a:pPr>
            <a:r>
              <a:rPr lang="zh-CN" altLang="en-US" sz="2800" dirty="0">
                <a:latin typeface="Verdana" panose="020B0604030504040204" pitchFamily="34" charset="0"/>
                <a:ea typeface="宋体" panose="02010600030101010101" pitchFamily="2" charset="-122"/>
              </a:rPr>
              <a:t>方案二</a:t>
            </a:r>
            <a:endParaRPr lang="zh-CN" altLang="en-US" sz="2800" dirty="0">
              <a:latin typeface="Verdan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8725"/>
                                        </p:tgtEl>
                                        <p:attrNameLst>
                                          <p:attrName>style.visibility</p:attrName>
                                        </p:attrNameLst>
                                      </p:cBhvr>
                                      <p:to>
                                        <p:strVal val="visible"/>
                                      </p:to>
                                    </p:set>
                                    <p:anim calcmode="lin" valueType="num">
                                      <p:cBhvr additive="base">
                                        <p:cTn id="7" dur="500" fill="hold"/>
                                        <p:tgtEl>
                                          <p:spTgt spid="158725"/>
                                        </p:tgtEl>
                                        <p:attrNameLst>
                                          <p:attrName>ppt_x</p:attrName>
                                        </p:attrNameLst>
                                      </p:cBhvr>
                                      <p:tavLst>
                                        <p:tav tm="0">
                                          <p:val>
                                            <p:strVal val="#ppt_x"/>
                                          </p:val>
                                        </p:tav>
                                        <p:tav tm="100000">
                                          <p:val>
                                            <p:strVal val="#ppt_x"/>
                                          </p:val>
                                        </p:tav>
                                      </p:tavLst>
                                    </p:anim>
                                    <p:anim calcmode="lin" valueType="num">
                                      <p:cBhvr additive="base">
                                        <p:cTn id="8" dur="500" fill="hold"/>
                                        <p:tgtEl>
                                          <p:spTgt spid="1587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8724"/>
                                        </p:tgtEl>
                                        <p:attrNameLst>
                                          <p:attrName>style.visibility</p:attrName>
                                        </p:attrNameLst>
                                      </p:cBhvr>
                                      <p:to>
                                        <p:strVal val="visible"/>
                                      </p:to>
                                    </p:set>
                                    <p:anim calcmode="lin" valueType="num">
                                      <p:cBhvr additive="base">
                                        <p:cTn id="13" dur="500" fill="hold"/>
                                        <p:tgtEl>
                                          <p:spTgt spid="158724"/>
                                        </p:tgtEl>
                                        <p:attrNameLst>
                                          <p:attrName>ppt_x</p:attrName>
                                        </p:attrNameLst>
                                      </p:cBhvr>
                                      <p:tavLst>
                                        <p:tav tm="0">
                                          <p:val>
                                            <p:strVal val="#ppt_x"/>
                                          </p:val>
                                        </p:tav>
                                        <p:tav tm="100000">
                                          <p:val>
                                            <p:strVal val="#ppt_x"/>
                                          </p:val>
                                        </p:tav>
                                      </p:tavLst>
                                    </p:anim>
                                    <p:anim calcmode="lin" valueType="num">
                                      <p:cBhvr additive="base">
                                        <p:cTn id="14" dur="500" fill="hold"/>
                                        <p:tgtEl>
                                          <p:spTgt spid="1587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8855"/>
                                        </p:tgtEl>
                                        <p:attrNameLst>
                                          <p:attrName>style.visibility</p:attrName>
                                        </p:attrNameLst>
                                      </p:cBhvr>
                                      <p:to>
                                        <p:strVal val="visible"/>
                                      </p:to>
                                    </p:set>
                                    <p:animEffect transition="in" filter="diamond(in)">
                                      <p:cBhvr>
                                        <p:cTn id="19" dur="1000"/>
                                        <p:tgtEl>
                                          <p:spTgt spid="7885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nodeType="clickEffect">
                                  <p:stCondLst>
                                    <p:cond delay="0"/>
                                  </p:stCondLst>
                                  <p:childTnLst>
                                    <p:set>
                                      <p:cBhvr>
                                        <p:cTn id="23" dur="1" fill="hold">
                                          <p:stCondLst>
                                            <p:cond delay="0"/>
                                          </p:stCondLst>
                                        </p:cTn>
                                        <p:tgtEl>
                                          <p:spTgt spid="158735"/>
                                        </p:tgtEl>
                                        <p:attrNameLst>
                                          <p:attrName>style.visibility</p:attrName>
                                        </p:attrNameLst>
                                      </p:cBhvr>
                                      <p:to>
                                        <p:strVal val="visible"/>
                                      </p:to>
                                    </p:set>
                                    <p:anim calcmode="lin" valueType="num">
                                      <p:cBhvr additive="base">
                                        <p:cTn id="24" dur="500" fill="hold"/>
                                        <p:tgtEl>
                                          <p:spTgt spid="158735"/>
                                        </p:tgtEl>
                                        <p:attrNameLst>
                                          <p:attrName>ppt_x</p:attrName>
                                        </p:attrNameLst>
                                      </p:cBhvr>
                                      <p:tavLst>
                                        <p:tav tm="0">
                                          <p:val>
                                            <p:strVal val="0-#ppt_w/2"/>
                                          </p:val>
                                        </p:tav>
                                        <p:tav tm="100000">
                                          <p:val>
                                            <p:strVal val="#ppt_x"/>
                                          </p:val>
                                        </p:tav>
                                      </p:tavLst>
                                    </p:anim>
                                    <p:anim calcmode="lin" valueType="num">
                                      <p:cBhvr additive="base">
                                        <p:cTn id="25" dur="500" fill="hold"/>
                                        <p:tgtEl>
                                          <p:spTgt spid="15873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8736"/>
                                        </p:tgtEl>
                                        <p:attrNameLst>
                                          <p:attrName>style.visibility</p:attrName>
                                        </p:attrNameLst>
                                      </p:cBhvr>
                                      <p:to>
                                        <p:strVal val="visible"/>
                                      </p:to>
                                    </p:set>
                                    <p:anim calcmode="lin" valueType="num">
                                      <p:cBhvr additive="base">
                                        <p:cTn id="30" dur="500" fill="hold"/>
                                        <p:tgtEl>
                                          <p:spTgt spid="158736"/>
                                        </p:tgtEl>
                                        <p:attrNameLst>
                                          <p:attrName>ppt_x</p:attrName>
                                        </p:attrNameLst>
                                      </p:cBhvr>
                                      <p:tavLst>
                                        <p:tav tm="0">
                                          <p:val>
                                            <p:strVal val="#ppt_x"/>
                                          </p:val>
                                        </p:tav>
                                        <p:tav tm="100000">
                                          <p:val>
                                            <p:strVal val="#ppt_x"/>
                                          </p:val>
                                        </p:tav>
                                      </p:tavLst>
                                    </p:anim>
                                    <p:anim calcmode="lin" valueType="num">
                                      <p:cBhvr additive="base">
                                        <p:cTn id="31" dur="500" fill="hold"/>
                                        <p:tgtEl>
                                          <p:spTgt spid="15873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78865"/>
                                        </p:tgtEl>
                                        <p:attrNameLst>
                                          <p:attrName>style.visibility</p:attrName>
                                        </p:attrNameLst>
                                      </p:cBhvr>
                                      <p:to>
                                        <p:strVal val="visible"/>
                                      </p:to>
                                    </p:set>
                                    <p:animEffect transition="in" filter="diamond(in)">
                                      <p:cBhvr>
                                        <p:cTn id="36" dur="1000"/>
                                        <p:tgtEl>
                                          <p:spTgt spid="78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animBg="1"/>
      <p:bldP spid="7886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Rectangle 2"/>
          <p:cNvSpPr>
            <a:spLocks noGrp="1"/>
          </p:cNvSpPr>
          <p:nvPr>
            <p:ph idx="1"/>
          </p:nvPr>
        </p:nvSpPr>
        <p:spPr>
          <a:ln/>
        </p:spPr>
        <p:txBody>
          <a:bodyPr vert="horz" wrap="square" lIns="91440" tIns="45720" rIns="91440" bIns="45720" anchor="t"/>
          <a:p>
            <a:pPr eaLnBrk="1" hangingPunct="1">
              <a:buFont typeface="Wingdings" panose="05000000000000000000" pitchFamily="2" charset="2"/>
              <a:buNone/>
            </a:pPr>
            <a:r>
              <a:rPr lang="en-US" altLang="zh-CN" b="1" dirty="0">
                <a:solidFill>
                  <a:srgbClr val="FF0000"/>
                </a:solidFill>
                <a:latin typeface="楷体" panose="02010609060101010101" pitchFamily="49" charset="-122"/>
                <a:ea typeface="楷体" panose="02010609060101010101" pitchFamily="49" charset="-122"/>
              </a:rPr>
              <a:t>1)</a:t>
            </a:r>
            <a:r>
              <a:rPr lang="zh-CN" altLang="en-US" b="1" dirty="0">
                <a:solidFill>
                  <a:srgbClr val="FF0000"/>
                </a:solidFill>
                <a:latin typeface="楷体" panose="02010609060101010101" pitchFamily="49" charset="-122"/>
                <a:ea typeface="楷体" panose="02010609060101010101" pitchFamily="49" charset="-122"/>
              </a:rPr>
              <a:t>汽车里</a:t>
            </a:r>
            <a:endParaRPr lang="zh-CN" altLang="en-US" b="1" dirty="0">
              <a:solidFill>
                <a:srgbClr val="FF0000"/>
              </a:solidFill>
              <a:latin typeface="楷体" panose="02010609060101010101" pitchFamily="49" charset="-122"/>
              <a:ea typeface="楷体" panose="02010609060101010101" pitchFamily="49" charset="-122"/>
            </a:endParaRPr>
          </a:p>
          <a:p>
            <a:pPr eaLnBrk="1" hangingPunct="1">
              <a:buFont typeface="Wingdings" panose="05000000000000000000" pitchFamily="2" charset="2"/>
              <a:buNone/>
            </a:pPr>
            <a:r>
              <a:rPr lang="zh-CN" altLang="en-US" b="1" dirty="0">
                <a:latin typeface="楷体" panose="02010609060101010101" pitchFamily="49" charset="-122"/>
                <a:ea typeface="楷体" panose="02010609060101010101" pitchFamily="49" charset="-122"/>
              </a:rPr>
              <a:t>尊位的确定主要根据司机的身份而定。</a:t>
            </a:r>
            <a:endParaRPr lang="zh-CN" altLang="en-US" b="1" dirty="0">
              <a:latin typeface="楷体" panose="02010609060101010101" pitchFamily="49" charset="-122"/>
              <a:ea typeface="楷体" panose="02010609060101010101" pitchFamily="49" charset="-122"/>
            </a:endParaRPr>
          </a:p>
          <a:p>
            <a:pPr eaLnBrk="1" hangingPunct="1">
              <a:buFont typeface="Wingdings" panose="05000000000000000000" pitchFamily="2" charset="2"/>
              <a:buNone/>
            </a:pPr>
            <a:r>
              <a:rPr lang="en-US" altLang="zh-CN" b="1" dirty="0">
                <a:latin typeface="楷体" panose="02010609060101010101" pitchFamily="49" charset="-122"/>
                <a:ea typeface="楷体" panose="02010609060101010101" pitchFamily="49" charset="-122"/>
              </a:rPr>
              <a:t>A. </a:t>
            </a:r>
            <a:r>
              <a:rPr lang="zh-CN" altLang="en-US" b="1" dirty="0">
                <a:latin typeface="楷体" panose="02010609060101010101" pitchFamily="49" charset="-122"/>
                <a:ea typeface="楷体" panose="02010609060101010101" pitchFamily="49" charset="-122"/>
              </a:rPr>
              <a:t>司机为专业司机</a:t>
            </a:r>
            <a:endParaRPr lang="zh-CN" altLang="en-US" b="1" dirty="0">
              <a:latin typeface="楷体" panose="02010609060101010101" pitchFamily="49" charset="-122"/>
              <a:ea typeface="楷体" panose="02010609060101010101" pitchFamily="49" charset="-122"/>
            </a:endParaRPr>
          </a:p>
          <a:p>
            <a:pPr eaLnBrk="1" hangingPunct="1">
              <a:buFont typeface="Wingdings" panose="05000000000000000000" pitchFamily="2" charset="2"/>
              <a:buNone/>
            </a:pPr>
            <a:r>
              <a:rPr lang="en-US" altLang="zh-CN" b="1" dirty="0">
                <a:latin typeface="楷体" panose="02010609060101010101" pitchFamily="49" charset="-122"/>
                <a:ea typeface="楷体" panose="02010609060101010101" pitchFamily="49" charset="-122"/>
              </a:rPr>
              <a:t>B. </a:t>
            </a:r>
            <a:r>
              <a:rPr lang="zh-CN" altLang="en-US" b="1" dirty="0">
                <a:latin typeface="楷体" panose="02010609060101010101" pitchFamily="49" charset="-122"/>
                <a:ea typeface="楷体" panose="02010609060101010101" pitchFamily="49" charset="-122"/>
              </a:rPr>
              <a:t>司机为主人</a:t>
            </a:r>
            <a:endParaRPr lang="zh-CN" altLang="en-US" b="1" dirty="0">
              <a:latin typeface="楷体" panose="02010609060101010101" pitchFamily="49" charset="-122"/>
              <a:ea typeface="楷体" panose="02010609060101010101" pitchFamily="49" charset="-122"/>
            </a:endParaRPr>
          </a:p>
        </p:txBody>
      </p:sp>
      <p:sp>
        <p:nvSpPr>
          <p:cNvPr id="89090" name="Rectangle 3"/>
          <p:cNvSpPr/>
          <p:nvPr/>
        </p:nvSpPr>
        <p:spPr>
          <a:xfrm>
            <a:off x="142875" y="928688"/>
            <a:ext cx="8229600" cy="792162"/>
          </a:xfrm>
          <a:prstGeom prst="rect">
            <a:avLst/>
          </a:prstGeom>
          <a:noFill/>
          <a:ln w="9525">
            <a:noFill/>
          </a:ln>
        </p:spPr>
        <p:txBody>
          <a:bodyPr anchor="ctr"/>
          <a:p>
            <a:pPr>
              <a:buFont typeface="Wingdings" panose="05000000000000000000" pitchFamily="2" charset="2"/>
            </a:pPr>
            <a:r>
              <a:rPr lang="en-US" altLang="zh-CN" sz="3200" dirty="0">
                <a:solidFill>
                  <a:srgbClr val="000066"/>
                </a:solidFill>
                <a:latin typeface="Verdana" panose="020B0604030504040204" pitchFamily="34" charset="0"/>
                <a:ea typeface="宋体" panose="02010600030101010101" pitchFamily="2" charset="-122"/>
              </a:rPr>
              <a:t>3. </a:t>
            </a:r>
            <a:r>
              <a:rPr lang="zh-CN" altLang="en-US" sz="3200" dirty="0">
                <a:solidFill>
                  <a:srgbClr val="000066"/>
                </a:solidFill>
                <a:latin typeface="Verdana" panose="020B0604030504040204" pitchFamily="34" charset="0"/>
                <a:ea typeface="宋体" panose="02010600030101010101" pitchFamily="2" charset="-122"/>
              </a:rPr>
              <a:t>商务迎送活动中的尊位及位次排序</a:t>
            </a:r>
            <a:endParaRPr lang="zh-CN" altLang="en-US" sz="3200" dirty="0">
              <a:solidFill>
                <a:srgbClr val="000066"/>
              </a:solidFill>
              <a:latin typeface="Verdana" panose="020B0604030504040204" pitchFamily="34" charset="0"/>
              <a:ea typeface="宋体" panose="02010600030101010101" pitchFamily="2"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文本占位符 634882"/>
          <p:cNvSpPr>
            <a:spLocks noGrp="1"/>
          </p:cNvSpPr>
          <p:nvPr>
            <p:ph idx="1"/>
          </p:nvPr>
        </p:nvSpPr>
        <p:spPr>
          <a:xfrm>
            <a:off x="457200" y="849313"/>
            <a:ext cx="8420100" cy="5160962"/>
          </a:xfrm>
          <a:ln/>
        </p:spPr>
        <p:txBody>
          <a:bodyPr anchor="t"/>
          <a:p>
            <a:pPr marL="0" indent="0" defTabSz="914400" eaLnBrk="1" latinLnBrk="0" hangingPunct="1">
              <a:spcBef>
                <a:spcPts val="600"/>
              </a:spcBef>
              <a:spcAft>
                <a:spcPts val="600"/>
              </a:spcAft>
              <a:buNone/>
            </a:pPr>
            <a:r>
              <a:rPr lang="en-US" altLang="zh-CN" sz="3200">
                <a:latin typeface="Arial" panose="020B0604020202020204" pitchFamily="34" charset="0"/>
              </a:rPr>
              <a:t>4. What is considered to be a generous tip in numerous situations like fine restaurants in western countries  :</a:t>
            </a:r>
            <a:endParaRPr lang="en-US" altLang="zh-CN" sz="3200">
              <a:latin typeface="Arial" panose="020B0604020202020204" pitchFamily="34" charset="0"/>
            </a:endParaRPr>
          </a:p>
          <a:p>
            <a:pPr marL="0" indent="0" defTabSz="914400" eaLnBrk="1" latinLnBrk="0" hangingPunct="1">
              <a:spcBef>
                <a:spcPts val="600"/>
              </a:spcBef>
              <a:spcAft>
                <a:spcPts val="600"/>
              </a:spcAft>
              <a:buNone/>
            </a:pPr>
            <a:r>
              <a:rPr lang="en-US" altLang="zh-CN" sz="3200">
                <a:latin typeface="Arial" panose="020B0604020202020204" pitchFamily="34" charset="0"/>
              </a:rPr>
              <a:t>    A. 15% tip</a:t>
            </a:r>
            <a:endParaRPr lang="en-US" altLang="zh-CN" sz="3200">
              <a:latin typeface="Arial" panose="020B0604020202020204" pitchFamily="34" charset="0"/>
            </a:endParaRPr>
          </a:p>
          <a:p>
            <a:pPr marL="0" indent="0" defTabSz="914400" eaLnBrk="1" latinLnBrk="0" hangingPunct="1">
              <a:spcBef>
                <a:spcPts val="600"/>
              </a:spcBef>
              <a:spcAft>
                <a:spcPts val="600"/>
              </a:spcAft>
              <a:buNone/>
            </a:pPr>
            <a:r>
              <a:rPr lang="en-US" altLang="zh-CN" sz="3200">
                <a:latin typeface="Arial" panose="020B0604020202020204" pitchFamily="34" charset="0"/>
              </a:rPr>
              <a:t>    B. the more the better</a:t>
            </a:r>
            <a:endParaRPr lang="en-US" altLang="zh-CN" sz="3200">
              <a:latin typeface="Arial" panose="020B0604020202020204" pitchFamily="34" charset="0"/>
            </a:endParaRPr>
          </a:p>
          <a:p>
            <a:pPr marL="0" indent="0" defTabSz="914400" eaLnBrk="1" latinLnBrk="0" hangingPunct="1">
              <a:spcBef>
                <a:spcPts val="600"/>
              </a:spcBef>
              <a:spcAft>
                <a:spcPts val="600"/>
              </a:spcAft>
              <a:buNone/>
            </a:pPr>
            <a:r>
              <a:rPr lang="en-US" altLang="zh-CN" sz="3200">
                <a:latin typeface="Arial" panose="020B0604020202020204" pitchFamily="34" charset="0"/>
              </a:rPr>
              <a:t>    C. 20% tip</a:t>
            </a:r>
            <a:endParaRPr lang="en-US" altLang="zh-CN" sz="3200">
              <a:latin typeface="Arial" panose="020B0604020202020204" pitchFamily="34" charset="0"/>
            </a:endParaRPr>
          </a:p>
          <a:p>
            <a:pPr marL="0" indent="0" defTabSz="914400" eaLnBrk="1" latinLnBrk="0" hangingPunct="1">
              <a:spcBef>
                <a:spcPts val="600"/>
              </a:spcBef>
              <a:spcAft>
                <a:spcPts val="600"/>
              </a:spcAft>
              <a:buNone/>
            </a:pPr>
            <a:r>
              <a:rPr lang="en-US" altLang="zh-CN" sz="3200">
                <a:latin typeface="Arial" panose="020B0604020202020204" pitchFamily="34" charset="0"/>
              </a:rPr>
              <a:t>    D. no tip at all</a:t>
            </a:r>
            <a:endParaRPr lang="en-US" altLang="zh-CN" sz="3200">
              <a:latin typeface="Arial" panose="020B0604020202020204" pitchFamily="34" charset="0"/>
            </a:endParaRPr>
          </a:p>
          <a:p>
            <a:pPr marL="0" indent="0" defTabSz="914400" eaLnBrk="1" latinLnBrk="0" hangingPunct="1">
              <a:spcBef>
                <a:spcPts val="600"/>
              </a:spcBef>
              <a:spcAft>
                <a:spcPts val="600"/>
              </a:spcAft>
              <a:buNone/>
            </a:pPr>
            <a:r>
              <a:rPr lang="en-US" altLang="zh-CN" sz="3200">
                <a:latin typeface="Arial" panose="020B0604020202020204" pitchFamily="34" charset="0"/>
              </a:rPr>
              <a:t>    E. 50% tip</a:t>
            </a:r>
            <a:endParaRPr lang="en-US" altLang="zh-CN" sz="3200">
              <a:latin typeface="Arial" panose="020B0604020202020204" pitchFamily="34" charset="0"/>
            </a:endParaRPr>
          </a:p>
          <a:p>
            <a:pPr marL="0" indent="0" defTabSz="914400" eaLnBrk="1" hangingPunct="1">
              <a:buNone/>
            </a:pPr>
            <a:endParaRPr lang="en-US" altLang="zh-CN" sz="3200">
              <a:latin typeface="Arial" panose="020B0604020202020204" pitchFamily="34" charset="0"/>
            </a:endParaRPr>
          </a:p>
        </p:txBody>
      </p:sp>
      <p:pic>
        <p:nvPicPr>
          <p:cNvPr id="589828" name="图片 589827" descr="MCj04325300000[1]"/>
          <p:cNvPicPr>
            <a:picLocks noChangeAspect="1"/>
          </p:cNvPicPr>
          <p:nvPr/>
        </p:nvPicPr>
        <p:blipFill>
          <a:blip r:embed="rId1"/>
          <a:stretch>
            <a:fillRect/>
          </a:stretch>
        </p:blipFill>
        <p:spPr>
          <a:xfrm>
            <a:off x="180975" y="2601913"/>
            <a:ext cx="685800" cy="4714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89828"/>
                                        </p:tgtEl>
                                        <p:attrNameLst>
                                          <p:attrName>style.visibility</p:attrName>
                                        </p:attrNameLst>
                                      </p:cBhvr>
                                      <p:to>
                                        <p:strVal val="visible"/>
                                      </p:to>
                                    </p:set>
                                    <p:animEffect transition="in" filter="dissolve">
                                      <p:cBhvr>
                                        <p:cTn id="7" dur="500"/>
                                        <p:tgtEl>
                                          <p:spTgt spid="589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AutoShape 2"/>
          <p:cNvSpPr/>
          <p:nvPr/>
        </p:nvSpPr>
        <p:spPr>
          <a:xfrm>
            <a:off x="2051050" y="2492375"/>
            <a:ext cx="5184775" cy="208915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0114" name="AutoShape 3"/>
          <p:cNvSpPr/>
          <p:nvPr/>
        </p:nvSpPr>
        <p:spPr>
          <a:xfrm>
            <a:off x="2700338" y="2565400"/>
            <a:ext cx="503237" cy="1944688"/>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0115" name="AutoShape 4"/>
          <p:cNvSpPr/>
          <p:nvPr/>
        </p:nvSpPr>
        <p:spPr>
          <a:xfrm rot="10800000">
            <a:off x="6011863" y="2492375"/>
            <a:ext cx="431800" cy="2017713"/>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0116" name="AutoShape 5"/>
          <p:cNvSpPr/>
          <p:nvPr/>
        </p:nvSpPr>
        <p:spPr>
          <a:xfrm rot="10800000">
            <a:off x="5651500" y="4076700"/>
            <a:ext cx="214313" cy="433388"/>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0117" name="AutoShape 6"/>
          <p:cNvSpPr/>
          <p:nvPr/>
        </p:nvSpPr>
        <p:spPr>
          <a:xfrm rot="10800000">
            <a:off x="5724525" y="3357563"/>
            <a:ext cx="214313" cy="433387"/>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0118" name="AutoShape 7"/>
          <p:cNvSpPr/>
          <p:nvPr/>
        </p:nvSpPr>
        <p:spPr>
          <a:xfrm rot="10800000">
            <a:off x="5724525" y="2708275"/>
            <a:ext cx="214313" cy="433388"/>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0119" name="AutoShape 8"/>
          <p:cNvSpPr/>
          <p:nvPr/>
        </p:nvSpPr>
        <p:spPr>
          <a:xfrm rot="10800000">
            <a:off x="3419475" y="2852738"/>
            <a:ext cx="214313" cy="433387"/>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0120" name="AutoShape 9"/>
          <p:cNvSpPr/>
          <p:nvPr/>
        </p:nvSpPr>
        <p:spPr>
          <a:xfrm rot="10800000">
            <a:off x="3419475" y="3860800"/>
            <a:ext cx="214313" cy="506413"/>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0121" name="Oval 10"/>
          <p:cNvSpPr/>
          <p:nvPr/>
        </p:nvSpPr>
        <p:spPr>
          <a:xfrm>
            <a:off x="1908175" y="2924175"/>
            <a:ext cx="360363" cy="142875"/>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0122" name="Oval 11"/>
          <p:cNvSpPr/>
          <p:nvPr/>
        </p:nvSpPr>
        <p:spPr>
          <a:xfrm>
            <a:off x="1908175" y="3789363"/>
            <a:ext cx="360363" cy="144462"/>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0123" name="AutoShape 12"/>
          <p:cNvSpPr/>
          <p:nvPr/>
        </p:nvSpPr>
        <p:spPr>
          <a:xfrm>
            <a:off x="2916238" y="4005263"/>
            <a:ext cx="288925" cy="215900"/>
          </a:xfrm>
          <a:custGeom>
            <a:avLst/>
            <a:gdLst/>
            <a:ahLst/>
            <a:cxnLst>
              <a:cxn ang="0">
                <a:pos x="345740692" y="0"/>
              </a:cxn>
              <a:cxn ang="0">
                <a:pos x="101257448" y="31571136"/>
              </a:cxn>
              <a:cxn ang="0">
                <a:pos x="0" y="107800070"/>
              </a:cxn>
              <a:cxn ang="0">
                <a:pos x="101257448" y="184029175"/>
              </a:cxn>
              <a:cxn ang="0">
                <a:pos x="345740692" y="215600141"/>
              </a:cxn>
              <a:cxn ang="0">
                <a:pos x="590221555" y="184029175"/>
              </a:cxn>
              <a:cxn ang="0">
                <a:pos x="691478816" y="107800070"/>
              </a:cxn>
              <a:cxn ang="0">
                <a:pos x="590221555" y="3157113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cap="flat" cmpd="sng">
            <a:solidFill>
              <a:schemeClr val="tx1"/>
            </a:solidFill>
            <a:prstDash val="solid"/>
            <a:round/>
            <a:headEnd type="none" w="med" len="med"/>
            <a:tailEnd type="none" w="med" len="med"/>
          </a:ln>
        </p:spPr>
        <p:txBody>
          <a:bodyPr/>
          <a:p>
            <a:endParaRPr lang="zh-CN" altLang="en-US"/>
          </a:p>
        </p:txBody>
      </p:sp>
      <p:sp>
        <p:nvSpPr>
          <p:cNvPr id="90124" name="AutoShape 13"/>
          <p:cNvSpPr/>
          <p:nvPr/>
        </p:nvSpPr>
        <p:spPr>
          <a:xfrm rot="10800000">
            <a:off x="827088" y="5300663"/>
            <a:ext cx="2520950" cy="719137"/>
          </a:xfrm>
          <a:prstGeom prst="wedgeRectCallout">
            <a:avLst>
              <a:gd name="adj1" fmla="val -55542"/>
              <a:gd name="adj2" fmla="val 169204"/>
            </a:avLst>
          </a:prstGeom>
          <a:solidFill>
            <a:srgbClr val="33CCCC"/>
          </a:solidFill>
          <a:ln w="9525" cap="flat" cmpd="sng">
            <a:solidFill>
              <a:schemeClr val="tx1"/>
            </a:solidFill>
            <a:prstDash val="solid"/>
            <a:miter/>
            <a:headEnd type="none" w="med" len="med"/>
            <a:tailEnd type="none" w="med" len="med"/>
          </a:ln>
        </p:spPr>
        <p:txBody>
          <a:bodyPr rot="10800000" anchor="t"/>
          <a:p>
            <a:pPr algn="ctr"/>
            <a:r>
              <a:rPr lang="zh-CN" altLang="en-US" sz="2800" dirty="0">
                <a:latin typeface="Verdana" panose="020B0604030504040204" pitchFamily="34" charset="0"/>
                <a:ea typeface="宋体" panose="02010600030101010101" pitchFamily="2" charset="-122"/>
              </a:rPr>
              <a:t>驾驶员</a:t>
            </a:r>
            <a:endParaRPr lang="zh-CN" altLang="en-US" sz="2800" dirty="0">
              <a:latin typeface="Verdana" panose="020B0604030504040204" pitchFamily="34" charset="0"/>
              <a:ea typeface="宋体" panose="02010600030101010101" pitchFamily="2" charset="-122"/>
            </a:endParaRPr>
          </a:p>
        </p:txBody>
      </p:sp>
      <p:sp>
        <p:nvSpPr>
          <p:cNvPr id="80910" name="AutoShape 14"/>
          <p:cNvSpPr/>
          <p:nvPr/>
        </p:nvSpPr>
        <p:spPr>
          <a:xfrm rot="10800000">
            <a:off x="6877050" y="5084763"/>
            <a:ext cx="1798638" cy="719137"/>
          </a:xfrm>
          <a:prstGeom prst="wedgeRectCallout">
            <a:avLst>
              <a:gd name="adj1" fmla="val 116810"/>
              <a:gd name="adj2" fmla="val 136093"/>
            </a:avLst>
          </a:prstGeom>
          <a:solidFill>
            <a:srgbClr val="FFCC99"/>
          </a:solidFill>
          <a:ln w="9525" cap="flat" cmpd="sng">
            <a:solidFill>
              <a:schemeClr val="tx1"/>
            </a:solidFill>
            <a:prstDash val="solid"/>
            <a:miter/>
            <a:headEnd type="none" w="med" len="med"/>
            <a:tailEnd type="none" w="med" len="med"/>
          </a:ln>
        </p:spPr>
        <p:txBody>
          <a:bodyPr rot="10800000" anchor="t"/>
          <a:p>
            <a:pPr algn="ctr"/>
            <a:r>
              <a:rPr lang="en-US" altLang="zh-CN" sz="2800" dirty="0">
                <a:latin typeface="Verdana" panose="020B0604030504040204" pitchFamily="34" charset="0"/>
                <a:ea typeface="宋体" panose="02010600030101010101" pitchFamily="2" charset="-122"/>
              </a:rPr>
              <a:t>2</a:t>
            </a:r>
            <a:r>
              <a:rPr lang="zh-CN" altLang="en-US" sz="2800" dirty="0">
                <a:latin typeface="Verdana" panose="020B0604030504040204" pitchFamily="34" charset="0"/>
                <a:ea typeface="宋体" panose="02010600030101010101" pitchFamily="2" charset="-122"/>
              </a:rPr>
              <a:t>号主人</a:t>
            </a:r>
            <a:endParaRPr lang="zh-CN" altLang="en-US" sz="2800" dirty="0">
              <a:latin typeface="Verdana" panose="020B0604030504040204" pitchFamily="34" charset="0"/>
              <a:ea typeface="宋体" panose="02010600030101010101" pitchFamily="2" charset="-122"/>
            </a:endParaRPr>
          </a:p>
        </p:txBody>
      </p:sp>
      <p:sp>
        <p:nvSpPr>
          <p:cNvPr id="80911" name="AutoShape 15"/>
          <p:cNvSpPr/>
          <p:nvPr/>
        </p:nvSpPr>
        <p:spPr>
          <a:xfrm rot="10800000">
            <a:off x="7524750" y="2492375"/>
            <a:ext cx="1368425" cy="719138"/>
          </a:xfrm>
          <a:prstGeom prst="wedgeRectCallout">
            <a:avLst>
              <a:gd name="adj1" fmla="val 161366"/>
              <a:gd name="adj2" fmla="val -92829"/>
            </a:avLst>
          </a:prstGeom>
          <a:solidFill>
            <a:srgbClr val="FFCC99"/>
          </a:solidFill>
          <a:ln w="9525" cap="flat" cmpd="sng">
            <a:solidFill>
              <a:schemeClr val="tx1"/>
            </a:solidFill>
            <a:prstDash val="solid"/>
            <a:miter/>
            <a:headEnd type="none" w="med" len="med"/>
            <a:tailEnd type="none" w="med" len="med"/>
          </a:ln>
        </p:spPr>
        <p:txBody>
          <a:bodyPr rot="10800000" anchor="t"/>
          <a:p>
            <a:pPr algn="ctr"/>
            <a:r>
              <a:rPr lang="en-US" altLang="zh-CN" sz="2800" dirty="0">
                <a:latin typeface="Verdana" panose="020B0604030504040204" pitchFamily="34" charset="0"/>
                <a:ea typeface="宋体" panose="02010600030101010101" pitchFamily="2" charset="-122"/>
              </a:rPr>
              <a:t>4</a:t>
            </a:r>
            <a:r>
              <a:rPr lang="zh-CN" altLang="en-US" sz="2800" dirty="0">
                <a:latin typeface="Verdana" panose="020B0604030504040204" pitchFamily="34" charset="0"/>
                <a:ea typeface="宋体" panose="02010600030101010101" pitchFamily="2" charset="-122"/>
              </a:rPr>
              <a:t>号</a:t>
            </a:r>
            <a:endParaRPr lang="zh-CN" altLang="en-US" sz="2800" dirty="0">
              <a:latin typeface="Verdana" panose="020B0604030504040204" pitchFamily="34" charset="0"/>
              <a:ea typeface="宋体" panose="02010600030101010101" pitchFamily="2" charset="-122"/>
            </a:endParaRPr>
          </a:p>
        </p:txBody>
      </p:sp>
      <p:sp>
        <p:nvSpPr>
          <p:cNvPr id="80912" name="AutoShape 16"/>
          <p:cNvSpPr/>
          <p:nvPr/>
        </p:nvSpPr>
        <p:spPr>
          <a:xfrm rot="10800000">
            <a:off x="2555875" y="692150"/>
            <a:ext cx="2016125" cy="576263"/>
          </a:xfrm>
          <a:prstGeom prst="wedgeRectCallout">
            <a:avLst>
              <a:gd name="adj1" fmla="val 1023"/>
              <a:gd name="adj2" fmla="val -311435"/>
            </a:avLst>
          </a:prstGeom>
          <a:solidFill>
            <a:srgbClr val="FFCC99"/>
          </a:solidFill>
          <a:ln w="9525" cap="flat" cmpd="sng">
            <a:solidFill>
              <a:schemeClr val="tx1"/>
            </a:solidFill>
            <a:prstDash val="solid"/>
            <a:miter/>
            <a:headEnd type="none" w="med" len="med"/>
            <a:tailEnd type="none" w="med" len="med"/>
          </a:ln>
        </p:spPr>
        <p:txBody>
          <a:bodyPr rot="10800000" anchor="t"/>
          <a:p>
            <a:pPr algn="ctr"/>
            <a:r>
              <a:rPr lang="en-US" altLang="zh-CN" sz="2800" dirty="0">
                <a:latin typeface="Verdana" panose="020B0604030504040204" pitchFamily="34" charset="0"/>
                <a:ea typeface="宋体" panose="02010600030101010101" pitchFamily="2" charset="-122"/>
              </a:rPr>
              <a:t>3</a:t>
            </a:r>
            <a:r>
              <a:rPr lang="zh-CN" altLang="en-US" sz="2800" dirty="0">
                <a:latin typeface="Verdana" panose="020B0604030504040204" pitchFamily="34" charset="0"/>
                <a:ea typeface="宋体" panose="02010600030101010101" pitchFamily="2" charset="-122"/>
              </a:rPr>
              <a:t>号</a:t>
            </a:r>
            <a:endParaRPr lang="zh-CN" altLang="en-US" sz="2800" dirty="0">
              <a:latin typeface="Verdana" panose="020B0604030504040204" pitchFamily="34" charset="0"/>
              <a:ea typeface="宋体" panose="02010600030101010101" pitchFamily="2" charset="-122"/>
            </a:endParaRPr>
          </a:p>
        </p:txBody>
      </p:sp>
      <p:sp>
        <p:nvSpPr>
          <p:cNvPr id="80913" name="AutoShape 17"/>
          <p:cNvSpPr/>
          <p:nvPr/>
        </p:nvSpPr>
        <p:spPr>
          <a:xfrm rot="10800000">
            <a:off x="5219700" y="981075"/>
            <a:ext cx="1800225" cy="719138"/>
          </a:xfrm>
          <a:prstGeom prst="wedgeRectCallout">
            <a:avLst>
              <a:gd name="adj1" fmla="val 20634"/>
              <a:gd name="adj2" fmla="val -202319"/>
            </a:avLst>
          </a:prstGeom>
          <a:solidFill>
            <a:srgbClr val="FFCC99"/>
          </a:solidFill>
          <a:ln w="9525" cap="flat" cmpd="sng">
            <a:solidFill>
              <a:schemeClr val="tx1"/>
            </a:solidFill>
            <a:prstDash val="solid"/>
            <a:miter/>
            <a:headEnd type="none" w="med" len="med"/>
            <a:tailEnd type="none" w="med" len="med"/>
          </a:ln>
        </p:spPr>
        <p:txBody>
          <a:bodyPr rot="10800000" anchor="t"/>
          <a:p>
            <a:pPr algn="ctr"/>
            <a:r>
              <a:rPr lang="en-US" altLang="zh-CN" sz="2800" dirty="0">
                <a:latin typeface="Verdana" panose="020B0604030504040204" pitchFamily="34" charset="0"/>
                <a:ea typeface="宋体" panose="02010600030101010101" pitchFamily="2" charset="-122"/>
              </a:rPr>
              <a:t>1</a:t>
            </a:r>
            <a:r>
              <a:rPr lang="zh-CN" altLang="en-US" sz="2800" dirty="0">
                <a:latin typeface="Verdana" panose="020B0604030504040204" pitchFamily="34" charset="0"/>
                <a:ea typeface="宋体" panose="02010600030101010101" pitchFamily="2" charset="-122"/>
              </a:rPr>
              <a:t>号主宾</a:t>
            </a:r>
            <a:endParaRPr lang="zh-CN" altLang="en-US" sz="2800" dirty="0">
              <a:latin typeface="Verdana" panose="020B0604030504040204" pitchFamily="34" charset="0"/>
              <a:ea typeface="宋体" panose="02010600030101010101" pitchFamily="2" charset="-122"/>
            </a:endParaRPr>
          </a:p>
          <a:p>
            <a:pPr algn="ctr"/>
            <a:endParaRPr lang="en-US" altLang="zh-CN" sz="2800" dirty="0">
              <a:latin typeface="Verdana" panose="020B0604030504040204" pitchFamily="34" charset="0"/>
              <a:ea typeface="宋体" panose="02010600030101010101" pitchFamily="2" charset="-122"/>
            </a:endParaRPr>
          </a:p>
        </p:txBody>
      </p:sp>
      <p:sp>
        <p:nvSpPr>
          <p:cNvPr id="90129" name="Rectangle 18"/>
          <p:cNvSpPr/>
          <p:nvPr/>
        </p:nvSpPr>
        <p:spPr>
          <a:xfrm>
            <a:off x="395288" y="476250"/>
            <a:ext cx="720725" cy="641350"/>
          </a:xfrm>
          <a:prstGeom prst="rect">
            <a:avLst/>
          </a:prstGeom>
          <a:noFill/>
          <a:ln w="9525">
            <a:noFill/>
          </a:ln>
        </p:spPr>
        <p:txBody>
          <a:bodyPr anchor="t">
            <a:spAutoFit/>
          </a:bodyPr>
          <a:p>
            <a:pPr algn="ctr"/>
            <a:r>
              <a:rPr lang="en-US" altLang="zh-CN" sz="3600" dirty="0">
                <a:latin typeface="Verdana" panose="020B0604030504040204" pitchFamily="34" charset="0"/>
                <a:ea typeface="宋体" panose="02010600030101010101" pitchFamily="2" charset="-122"/>
              </a:rPr>
              <a:t>A</a:t>
            </a:r>
            <a:r>
              <a:rPr lang="zh-CN" altLang="en-US" sz="3600" dirty="0">
                <a:latin typeface="Verdana" panose="020B0604030504040204" pitchFamily="34" charset="0"/>
                <a:ea typeface="宋体" panose="02010600030101010101" pitchFamily="2" charset="-122"/>
              </a:rPr>
              <a:t>：</a:t>
            </a:r>
            <a:endParaRPr lang="zh-CN" altLang="en-US" sz="3600" dirty="0">
              <a:latin typeface="Verdan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0913"/>
                                        </p:tgtEl>
                                        <p:attrNameLst>
                                          <p:attrName>style.visibility</p:attrName>
                                        </p:attrNameLst>
                                      </p:cBhvr>
                                      <p:to>
                                        <p:strVal val="visible"/>
                                      </p:to>
                                    </p:set>
                                    <p:animEffect transition="in" filter="box(in)">
                                      <p:cBhvr>
                                        <p:cTn id="7" dur="500"/>
                                        <p:tgtEl>
                                          <p:spTgt spid="809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0910"/>
                                        </p:tgtEl>
                                        <p:attrNameLst>
                                          <p:attrName>style.visibility</p:attrName>
                                        </p:attrNameLst>
                                      </p:cBhvr>
                                      <p:to>
                                        <p:strVal val="visible"/>
                                      </p:to>
                                    </p:set>
                                    <p:anim calcmode="lin" valueType="num">
                                      <p:cBhvr additive="base">
                                        <p:cTn id="12" dur="500" fill="hold"/>
                                        <p:tgtEl>
                                          <p:spTgt spid="80910"/>
                                        </p:tgtEl>
                                        <p:attrNameLst>
                                          <p:attrName>ppt_x</p:attrName>
                                        </p:attrNameLst>
                                      </p:cBhvr>
                                      <p:tavLst>
                                        <p:tav tm="0">
                                          <p:val>
                                            <p:strVal val="#ppt_x"/>
                                          </p:val>
                                        </p:tav>
                                        <p:tav tm="100000">
                                          <p:val>
                                            <p:strVal val="#ppt_x"/>
                                          </p:val>
                                        </p:tav>
                                      </p:tavLst>
                                    </p:anim>
                                    <p:anim calcmode="lin" valueType="num">
                                      <p:cBhvr additive="base">
                                        <p:cTn id="13" dur="500" fill="hold"/>
                                        <p:tgtEl>
                                          <p:spTgt spid="809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0910">
                                            <p:txEl>
                                              <p:charRg st="0" end="5"/>
                                            </p:txEl>
                                          </p:spTgt>
                                        </p:tgtEl>
                                        <p:attrNameLst>
                                          <p:attrName>style.visibility</p:attrName>
                                        </p:attrNameLst>
                                      </p:cBhvr>
                                      <p:to>
                                        <p:strVal val="visible"/>
                                      </p:to>
                                    </p:set>
                                    <p:anim calcmode="lin" valueType="num">
                                      <p:cBhvr additive="base">
                                        <p:cTn id="16" dur="500" fill="hold"/>
                                        <p:tgtEl>
                                          <p:spTgt spid="80910">
                                            <p:txEl>
                                              <p:charRg st="0"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0910">
                                            <p:txEl>
                                              <p:charRg st="0" end="5"/>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0912"/>
                                        </p:tgtEl>
                                        <p:attrNameLst>
                                          <p:attrName>style.visibility</p:attrName>
                                        </p:attrNameLst>
                                      </p:cBhvr>
                                      <p:to>
                                        <p:strVal val="visible"/>
                                      </p:to>
                                    </p:set>
                                    <p:animEffect transition="in" filter="diamond(in)">
                                      <p:cBhvr>
                                        <p:cTn id="22" dur="500"/>
                                        <p:tgtEl>
                                          <p:spTgt spid="809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0911"/>
                                        </p:tgtEl>
                                        <p:attrNameLst>
                                          <p:attrName>style.visibility</p:attrName>
                                        </p:attrNameLst>
                                      </p:cBhvr>
                                      <p:to>
                                        <p:strVal val="visible"/>
                                      </p:to>
                                    </p:set>
                                    <p:animEffect transition="in" filter="wipe(down)">
                                      <p:cBhvr>
                                        <p:cTn id="27" dur="500"/>
                                        <p:tgtEl>
                                          <p:spTgt spid="80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0" grpId="0" animBg="1" build="allAtOnce"/>
      <p:bldP spid="80911" grpId="0" animBg="1"/>
      <p:bldP spid="80912" grpId="0" animBg="1"/>
      <p:bldP spid="809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AutoShape 2"/>
          <p:cNvSpPr/>
          <p:nvPr/>
        </p:nvSpPr>
        <p:spPr>
          <a:xfrm>
            <a:off x="2051050" y="2492375"/>
            <a:ext cx="5184775" cy="208915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1138" name="AutoShape 3"/>
          <p:cNvSpPr/>
          <p:nvPr/>
        </p:nvSpPr>
        <p:spPr>
          <a:xfrm>
            <a:off x="2700338" y="2565400"/>
            <a:ext cx="503237" cy="1944688"/>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1139" name="AutoShape 4"/>
          <p:cNvSpPr/>
          <p:nvPr/>
        </p:nvSpPr>
        <p:spPr>
          <a:xfrm rot="10800000">
            <a:off x="6011863" y="2492375"/>
            <a:ext cx="431800" cy="2017713"/>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1140" name="AutoShape 5"/>
          <p:cNvSpPr/>
          <p:nvPr/>
        </p:nvSpPr>
        <p:spPr>
          <a:xfrm rot="10800000">
            <a:off x="5651500" y="4076700"/>
            <a:ext cx="214313" cy="433388"/>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1141" name="AutoShape 6"/>
          <p:cNvSpPr/>
          <p:nvPr/>
        </p:nvSpPr>
        <p:spPr>
          <a:xfrm rot="10800000">
            <a:off x="5724525" y="3357563"/>
            <a:ext cx="214313" cy="433387"/>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1142" name="AutoShape 7"/>
          <p:cNvSpPr/>
          <p:nvPr/>
        </p:nvSpPr>
        <p:spPr>
          <a:xfrm rot="10800000">
            <a:off x="5724525" y="2708275"/>
            <a:ext cx="214313" cy="433388"/>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1143" name="AutoShape 8"/>
          <p:cNvSpPr/>
          <p:nvPr/>
        </p:nvSpPr>
        <p:spPr>
          <a:xfrm rot="10800000">
            <a:off x="3419475" y="2852738"/>
            <a:ext cx="214313" cy="433387"/>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1144" name="AutoShape 9"/>
          <p:cNvSpPr/>
          <p:nvPr/>
        </p:nvSpPr>
        <p:spPr>
          <a:xfrm rot="10800000">
            <a:off x="3419475" y="3860800"/>
            <a:ext cx="214313" cy="506413"/>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1145" name="Oval 10"/>
          <p:cNvSpPr/>
          <p:nvPr/>
        </p:nvSpPr>
        <p:spPr>
          <a:xfrm>
            <a:off x="1908175" y="2924175"/>
            <a:ext cx="360363" cy="142875"/>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1146" name="Oval 11"/>
          <p:cNvSpPr/>
          <p:nvPr/>
        </p:nvSpPr>
        <p:spPr>
          <a:xfrm>
            <a:off x="1908175" y="3789363"/>
            <a:ext cx="360363" cy="144462"/>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1147" name="AutoShape 12"/>
          <p:cNvSpPr/>
          <p:nvPr/>
        </p:nvSpPr>
        <p:spPr>
          <a:xfrm>
            <a:off x="2916238" y="4005263"/>
            <a:ext cx="288925" cy="215900"/>
          </a:xfrm>
          <a:custGeom>
            <a:avLst/>
            <a:gdLst/>
            <a:ahLst/>
            <a:cxnLst>
              <a:cxn ang="0">
                <a:pos x="345740692" y="0"/>
              </a:cxn>
              <a:cxn ang="0">
                <a:pos x="101257448" y="31571136"/>
              </a:cxn>
              <a:cxn ang="0">
                <a:pos x="0" y="107800070"/>
              </a:cxn>
              <a:cxn ang="0">
                <a:pos x="101257448" y="184029175"/>
              </a:cxn>
              <a:cxn ang="0">
                <a:pos x="345740692" y="215600141"/>
              </a:cxn>
              <a:cxn ang="0">
                <a:pos x="590221555" y="184029175"/>
              </a:cxn>
              <a:cxn ang="0">
                <a:pos x="691478816" y="107800070"/>
              </a:cxn>
              <a:cxn ang="0">
                <a:pos x="590221555" y="3157113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cap="flat" cmpd="sng">
            <a:solidFill>
              <a:schemeClr val="tx1"/>
            </a:solidFill>
            <a:prstDash val="solid"/>
            <a:round/>
            <a:headEnd type="none" w="med" len="med"/>
            <a:tailEnd type="none" w="med" len="med"/>
          </a:ln>
        </p:spPr>
        <p:txBody>
          <a:bodyPr/>
          <a:p>
            <a:endParaRPr lang="zh-CN" altLang="en-US"/>
          </a:p>
        </p:txBody>
      </p:sp>
      <p:sp>
        <p:nvSpPr>
          <p:cNvPr id="91148" name="AutoShape 13"/>
          <p:cNvSpPr/>
          <p:nvPr/>
        </p:nvSpPr>
        <p:spPr>
          <a:xfrm rot="10800000">
            <a:off x="827088" y="5300663"/>
            <a:ext cx="2520950" cy="719137"/>
          </a:xfrm>
          <a:prstGeom prst="wedgeRectCallout">
            <a:avLst>
              <a:gd name="adj1" fmla="val -55542"/>
              <a:gd name="adj2" fmla="val 169204"/>
            </a:avLst>
          </a:prstGeom>
          <a:solidFill>
            <a:srgbClr val="00FFFF"/>
          </a:solidFill>
          <a:ln w="9525" cap="flat" cmpd="sng">
            <a:solidFill>
              <a:schemeClr val="tx1"/>
            </a:solidFill>
            <a:prstDash val="solid"/>
            <a:miter/>
            <a:headEnd type="none" w="med" len="med"/>
            <a:tailEnd type="none" w="med" len="med"/>
          </a:ln>
        </p:spPr>
        <p:txBody>
          <a:bodyPr rot="10800000" anchor="t"/>
          <a:p>
            <a:pPr algn="ctr"/>
            <a:r>
              <a:rPr lang="zh-CN" altLang="en-US" sz="2800" dirty="0">
                <a:latin typeface="Verdana" panose="020B0604030504040204" pitchFamily="34" charset="0"/>
                <a:ea typeface="宋体" panose="02010600030101010101" pitchFamily="2" charset="-122"/>
              </a:rPr>
              <a:t>驾驶员为主人</a:t>
            </a:r>
            <a:endParaRPr lang="zh-CN" altLang="en-US" sz="2800" dirty="0">
              <a:latin typeface="Verdana" panose="020B0604030504040204" pitchFamily="34" charset="0"/>
              <a:ea typeface="宋体" panose="02010600030101010101" pitchFamily="2" charset="-122"/>
            </a:endParaRPr>
          </a:p>
        </p:txBody>
      </p:sp>
      <p:sp>
        <p:nvSpPr>
          <p:cNvPr id="81934" name="AutoShape 14"/>
          <p:cNvSpPr/>
          <p:nvPr/>
        </p:nvSpPr>
        <p:spPr>
          <a:xfrm rot="10800000">
            <a:off x="6877050" y="5084763"/>
            <a:ext cx="1368425" cy="719137"/>
          </a:xfrm>
          <a:prstGeom prst="wedgeRectCallout">
            <a:avLst>
              <a:gd name="adj1" fmla="val 137815"/>
              <a:gd name="adj2" fmla="val 136310"/>
            </a:avLst>
          </a:prstGeom>
          <a:solidFill>
            <a:srgbClr val="FFCC99"/>
          </a:solidFill>
          <a:ln w="9525" cap="flat" cmpd="sng">
            <a:solidFill>
              <a:schemeClr val="tx1"/>
            </a:solidFill>
            <a:prstDash val="solid"/>
            <a:miter/>
            <a:headEnd type="none" w="med" len="med"/>
            <a:tailEnd type="none" w="med" len="med"/>
          </a:ln>
        </p:spPr>
        <p:txBody>
          <a:bodyPr rot="10800000" anchor="t"/>
          <a:p>
            <a:pPr algn="ctr"/>
            <a:r>
              <a:rPr lang="en-US" altLang="zh-CN" sz="2800" dirty="0">
                <a:latin typeface="Verdana" panose="020B0604030504040204" pitchFamily="34" charset="0"/>
                <a:ea typeface="宋体" panose="02010600030101010101" pitchFamily="2" charset="-122"/>
              </a:rPr>
              <a:t>3</a:t>
            </a:r>
            <a:r>
              <a:rPr lang="zh-CN" altLang="en-US" sz="2800" dirty="0">
                <a:latin typeface="Verdana" panose="020B0604030504040204" pitchFamily="34" charset="0"/>
                <a:ea typeface="宋体" panose="02010600030101010101" pitchFamily="2" charset="-122"/>
              </a:rPr>
              <a:t>号</a:t>
            </a:r>
            <a:endParaRPr lang="zh-CN" altLang="en-US" sz="2800" dirty="0">
              <a:latin typeface="Verdana" panose="020B0604030504040204" pitchFamily="34" charset="0"/>
              <a:ea typeface="宋体" panose="02010600030101010101" pitchFamily="2" charset="-122"/>
            </a:endParaRPr>
          </a:p>
        </p:txBody>
      </p:sp>
      <p:sp>
        <p:nvSpPr>
          <p:cNvPr id="81935" name="AutoShape 15"/>
          <p:cNvSpPr/>
          <p:nvPr/>
        </p:nvSpPr>
        <p:spPr>
          <a:xfrm rot="10800000">
            <a:off x="7235825" y="1773238"/>
            <a:ext cx="1368425" cy="719137"/>
          </a:xfrm>
          <a:prstGeom prst="wedgeRectCallout">
            <a:avLst>
              <a:gd name="adj1" fmla="val 140255"/>
              <a:gd name="adj2" fmla="val -192606"/>
            </a:avLst>
          </a:prstGeom>
          <a:solidFill>
            <a:srgbClr val="FFCC99"/>
          </a:solidFill>
          <a:ln w="9525" cap="flat" cmpd="sng">
            <a:solidFill>
              <a:schemeClr val="tx1"/>
            </a:solidFill>
            <a:prstDash val="solid"/>
            <a:miter/>
            <a:headEnd type="none" w="med" len="med"/>
            <a:tailEnd type="none" w="med" len="med"/>
          </a:ln>
        </p:spPr>
        <p:txBody>
          <a:bodyPr rot="10800000" anchor="t"/>
          <a:p>
            <a:pPr algn="ctr"/>
            <a:r>
              <a:rPr lang="en-US" altLang="zh-CN" sz="2800" dirty="0">
                <a:latin typeface="Verdana" panose="020B0604030504040204" pitchFamily="34" charset="0"/>
                <a:ea typeface="宋体" panose="02010600030101010101" pitchFamily="2" charset="-122"/>
              </a:rPr>
              <a:t>4</a:t>
            </a:r>
            <a:r>
              <a:rPr lang="zh-CN" altLang="en-US" sz="2800" dirty="0">
                <a:latin typeface="Verdana" panose="020B0604030504040204" pitchFamily="34" charset="0"/>
                <a:ea typeface="宋体" panose="02010600030101010101" pitchFamily="2" charset="-122"/>
              </a:rPr>
              <a:t>号</a:t>
            </a:r>
            <a:endParaRPr lang="zh-CN" altLang="en-US" sz="2800" dirty="0">
              <a:latin typeface="Verdana" panose="020B0604030504040204" pitchFamily="34" charset="0"/>
              <a:ea typeface="宋体" panose="02010600030101010101" pitchFamily="2" charset="-122"/>
            </a:endParaRPr>
          </a:p>
        </p:txBody>
      </p:sp>
      <p:sp>
        <p:nvSpPr>
          <p:cNvPr id="81936" name="AutoShape 16"/>
          <p:cNvSpPr/>
          <p:nvPr/>
        </p:nvSpPr>
        <p:spPr>
          <a:xfrm rot="10800000">
            <a:off x="2555875" y="692150"/>
            <a:ext cx="2016125" cy="576263"/>
          </a:xfrm>
          <a:prstGeom prst="wedgeRectCallout">
            <a:avLst>
              <a:gd name="adj1" fmla="val 1023"/>
              <a:gd name="adj2" fmla="val -311435"/>
            </a:avLst>
          </a:prstGeom>
          <a:solidFill>
            <a:srgbClr val="FFCC99"/>
          </a:solidFill>
          <a:ln w="9525" cap="flat" cmpd="sng">
            <a:solidFill>
              <a:schemeClr val="tx1"/>
            </a:solidFill>
            <a:prstDash val="solid"/>
            <a:miter/>
            <a:headEnd type="none" w="med" len="med"/>
            <a:tailEnd type="none" w="med" len="med"/>
          </a:ln>
        </p:spPr>
        <p:txBody>
          <a:bodyPr rot="10800000" anchor="t"/>
          <a:p>
            <a:pPr algn="ctr"/>
            <a:r>
              <a:rPr lang="en-US" altLang="zh-CN" sz="2800" dirty="0">
                <a:latin typeface="Verdana" panose="020B0604030504040204" pitchFamily="34" charset="0"/>
                <a:ea typeface="宋体" panose="02010600030101010101" pitchFamily="2" charset="-122"/>
              </a:rPr>
              <a:t>1</a:t>
            </a:r>
            <a:r>
              <a:rPr lang="zh-CN" altLang="en-US" sz="2800" dirty="0">
                <a:latin typeface="Verdana" panose="020B0604030504040204" pitchFamily="34" charset="0"/>
                <a:ea typeface="宋体" panose="02010600030101010101" pitchFamily="2" charset="-122"/>
              </a:rPr>
              <a:t>号主宾</a:t>
            </a:r>
            <a:endParaRPr lang="zh-CN" altLang="en-US" sz="2800" dirty="0">
              <a:latin typeface="Verdana" panose="020B0604030504040204" pitchFamily="34" charset="0"/>
              <a:ea typeface="宋体" panose="02010600030101010101" pitchFamily="2" charset="-122"/>
            </a:endParaRPr>
          </a:p>
        </p:txBody>
      </p:sp>
      <p:sp>
        <p:nvSpPr>
          <p:cNvPr id="81937" name="AutoShape 17"/>
          <p:cNvSpPr/>
          <p:nvPr/>
        </p:nvSpPr>
        <p:spPr>
          <a:xfrm rot="10800000">
            <a:off x="5219700" y="981075"/>
            <a:ext cx="1368425" cy="719138"/>
          </a:xfrm>
          <a:prstGeom prst="wedgeRectCallout">
            <a:avLst>
              <a:gd name="adj1" fmla="val 11366"/>
              <a:gd name="adj2" fmla="val -202097"/>
            </a:avLst>
          </a:prstGeom>
          <a:solidFill>
            <a:srgbClr val="FFCC99"/>
          </a:solidFill>
          <a:ln w="9525" cap="flat" cmpd="sng">
            <a:solidFill>
              <a:schemeClr val="tx1"/>
            </a:solidFill>
            <a:prstDash val="solid"/>
            <a:miter/>
            <a:headEnd type="none" w="med" len="med"/>
            <a:tailEnd type="none" w="med" len="med"/>
          </a:ln>
        </p:spPr>
        <p:txBody>
          <a:bodyPr rot="10800000" anchor="t"/>
          <a:p>
            <a:pPr algn="ctr"/>
            <a:r>
              <a:rPr lang="en-US" altLang="zh-CN" sz="2800" dirty="0">
                <a:latin typeface="Verdana" panose="020B0604030504040204" pitchFamily="34" charset="0"/>
                <a:ea typeface="宋体" panose="02010600030101010101" pitchFamily="2" charset="-122"/>
              </a:rPr>
              <a:t>2</a:t>
            </a:r>
            <a:r>
              <a:rPr lang="zh-CN" altLang="en-US" sz="2800" dirty="0">
                <a:latin typeface="Verdana" panose="020B0604030504040204" pitchFamily="34" charset="0"/>
                <a:ea typeface="宋体" panose="02010600030101010101" pitchFamily="2" charset="-122"/>
              </a:rPr>
              <a:t>号</a:t>
            </a:r>
            <a:endParaRPr lang="zh-CN" altLang="en-US" sz="2800" dirty="0">
              <a:latin typeface="Verdana" panose="020B0604030504040204" pitchFamily="34" charset="0"/>
              <a:ea typeface="宋体" panose="02010600030101010101" pitchFamily="2" charset="-122"/>
            </a:endParaRPr>
          </a:p>
        </p:txBody>
      </p:sp>
      <p:sp>
        <p:nvSpPr>
          <p:cNvPr id="91153" name="Rectangle 18"/>
          <p:cNvSpPr/>
          <p:nvPr/>
        </p:nvSpPr>
        <p:spPr>
          <a:xfrm>
            <a:off x="182563" y="469900"/>
            <a:ext cx="973137" cy="641350"/>
          </a:xfrm>
          <a:prstGeom prst="rect">
            <a:avLst/>
          </a:prstGeom>
          <a:noFill/>
          <a:ln w="9525">
            <a:noFill/>
          </a:ln>
        </p:spPr>
        <p:txBody>
          <a:bodyPr wrap="none" anchor="t">
            <a:spAutoFit/>
          </a:bodyPr>
          <a:p>
            <a:pPr algn="ctr"/>
            <a:r>
              <a:rPr lang="en-US" altLang="zh-CN" sz="3600" dirty="0">
                <a:latin typeface="Verdana" panose="020B0604030504040204" pitchFamily="34" charset="0"/>
                <a:ea typeface="宋体" panose="02010600030101010101" pitchFamily="2" charset="-122"/>
              </a:rPr>
              <a:t>B</a:t>
            </a:r>
            <a:r>
              <a:rPr lang="zh-CN" altLang="en-US" sz="3600" dirty="0">
                <a:latin typeface="Verdana" panose="020B0604030504040204" pitchFamily="34" charset="0"/>
                <a:ea typeface="宋体" panose="02010600030101010101" pitchFamily="2" charset="-122"/>
              </a:rPr>
              <a:t>：</a:t>
            </a:r>
            <a:endParaRPr lang="zh-CN" altLang="en-US" sz="3600" dirty="0">
              <a:latin typeface="Verdan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36"/>
                                        </p:tgtEl>
                                        <p:attrNameLst>
                                          <p:attrName>style.visibility</p:attrName>
                                        </p:attrNameLst>
                                      </p:cBhvr>
                                      <p:to>
                                        <p:strVal val="visible"/>
                                      </p:to>
                                    </p:set>
                                    <p:anim calcmode="lin" valueType="num">
                                      <p:cBhvr additive="base">
                                        <p:cTn id="7" dur="500" fill="hold"/>
                                        <p:tgtEl>
                                          <p:spTgt spid="81936"/>
                                        </p:tgtEl>
                                        <p:attrNameLst>
                                          <p:attrName>ppt_x</p:attrName>
                                        </p:attrNameLst>
                                      </p:cBhvr>
                                      <p:tavLst>
                                        <p:tav tm="0">
                                          <p:val>
                                            <p:strVal val="#ppt_x"/>
                                          </p:val>
                                        </p:tav>
                                        <p:tav tm="100000">
                                          <p:val>
                                            <p:strVal val="#ppt_x"/>
                                          </p:val>
                                        </p:tav>
                                      </p:tavLst>
                                    </p:anim>
                                    <p:anim calcmode="lin" valueType="num">
                                      <p:cBhvr additive="base">
                                        <p:cTn id="8" dur="500" fill="hold"/>
                                        <p:tgtEl>
                                          <p:spTgt spid="819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1937"/>
                                        </p:tgtEl>
                                        <p:attrNameLst>
                                          <p:attrName>style.visibility</p:attrName>
                                        </p:attrNameLst>
                                      </p:cBhvr>
                                      <p:to>
                                        <p:strVal val="visible"/>
                                      </p:to>
                                    </p:set>
                                    <p:animEffect transition="in" filter="checkerboard(across)">
                                      <p:cBhvr>
                                        <p:cTn id="13" dur="500"/>
                                        <p:tgtEl>
                                          <p:spTgt spid="8193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34"/>
                                        </p:tgtEl>
                                        <p:attrNameLst>
                                          <p:attrName>style.visibility</p:attrName>
                                        </p:attrNameLst>
                                      </p:cBhvr>
                                      <p:to>
                                        <p:strVal val="visible"/>
                                      </p:to>
                                    </p:set>
                                    <p:anim calcmode="lin" valueType="num">
                                      <p:cBhvr additive="base">
                                        <p:cTn id="18" dur="500" fill="hold"/>
                                        <p:tgtEl>
                                          <p:spTgt spid="81934"/>
                                        </p:tgtEl>
                                        <p:attrNameLst>
                                          <p:attrName>ppt_x</p:attrName>
                                        </p:attrNameLst>
                                      </p:cBhvr>
                                      <p:tavLst>
                                        <p:tav tm="0">
                                          <p:val>
                                            <p:strVal val="#ppt_x"/>
                                          </p:val>
                                        </p:tav>
                                        <p:tav tm="100000">
                                          <p:val>
                                            <p:strVal val="#ppt_x"/>
                                          </p:val>
                                        </p:tav>
                                      </p:tavLst>
                                    </p:anim>
                                    <p:anim calcmode="lin" valueType="num">
                                      <p:cBhvr additive="base">
                                        <p:cTn id="19" dur="500" fill="hold"/>
                                        <p:tgtEl>
                                          <p:spTgt spid="8193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1935"/>
                                        </p:tgtEl>
                                        <p:attrNameLst>
                                          <p:attrName>style.visibility</p:attrName>
                                        </p:attrNameLst>
                                      </p:cBhvr>
                                      <p:to>
                                        <p:strVal val="visible"/>
                                      </p:to>
                                    </p:set>
                                    <p:animEffect transition="in" filter="box(in)">
                                      <p:cBhvr>
                                        <p:cTn id="24" dur="500"/>
                                        <p:tgtEl>
                                          <p:spTgt spid="81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4" grpId="0" animBg="1"/>
      <p:bldP spid="81935" grpId="0" animBg="1"/>
      <p:bldP spid="81936" grpId="0" animBg="1"/>
      <p:bldP spid="8193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Text Box 2"/>
          <p:cNvSpPr>
            <a:spLocks noGrp="1"/>
          </p:cNvSpPr>
          <p:nvPr>
            <p:ph idx="1"/>
          </p:nvPr>
        </p:nvSpPr>
        <p:spPr>
          <a:xfrm>
            <a:off x="323850" y="765175"/>
            <a:ext cx="8229600" cy="4525963"/>
          </a:xfrm>
          <a:solidFill>
            <a:schemeClr val="bg1"/>
          </a:solidFill>
          <a:ln/>
        </p:spPr>
        <p:txBody>
          <a:bodyPr vert="horz" wrap="square" lIns="91440" tIns="45720" rIns="91440" bIns="45720" anchor="t"/>
          <a:p>
            <a:pPr eaLnBrk="1" hangingPunct="1">
              <a:spcBef>
                <a:spcPct val="50000"/>
              </a:spcBef>
              <a:buFont typeface="Wingdings" panose="05000000000000000000" pitchFamily="2" charset="2"/>
              <a:buNone/>
            </a:pPr>
            <a:r>
              <a:rPr lang="en-US" altLang="zh-CN" b="1" dirty="0"/>
              <a:t>2</a:t>
            </a:r>
            <a:r>
              <a:rPr lang="zh-CN" altLang="en-US" b="1" dirty="0"/>
              <a:t>）迎宾线、送宾线</a:t>
            </a:r>
            <a:endParaRPr lang="zh-CN" altLang="en-US" b="1" dirty="0"/>
          </a:p>
          <a:p>
            <a:pPr eaLnBrk="1" hangingPunct="1">
              <a:spcBef>
                <a:spcPct val="50000"/>
              </a:spcBef>
              <a:buFont typeface="Wingdings" panose="05000000000000000000" pitchFamily="2" charset="2"/>
              <a:buNone/>
            </a:pPr>
            <a:r>
              <a:rPr lang="zh-CN" altLang="en-US" sz="3000" b="1" dirty="0">
                <a:solidFill>
                  <a:srgbClr val="000066"/>
                </a:solidFill>
              </a:rPr>
              <a:t>迎宾线：</a:t>
            </a:r>
            <a:r>
              <a:rPr lang="zh-CN" altLang="en-US" sz="2800" b="1" dirty="0">
                <a:solidFill>
                  <a:schemeClr val="tx2"/>
                </a:solidFill>
                <a:ea typeface="楷体" panose="02010609060101010101" pitchFamily="49" charset="-122"/>
              </a:rPr>
              <a:t>即迎接贵宾时，为表示隆重之意，同时便于主客双方相互致意而由主方人员列队组成的一条欢迎线。</a:t>
            </a:r>
            <a:endParaRPr lang="zh-CN" altLang="en-US" sz="2800" b="1" dirty="0">
              <a:solidFill>
                <a:schemeClr val="tx2"/>
              </a:solidFill>
              <a:ea typeface="楷体" panose="02010609060101010101" pitchFamily="49" charset="-122"/>
            </a:endParaRPr>
          </a:p>
          <a:p>
            <a:pPr eaLnBrk="1" hangingPunct="1">
              <a:spcBef>
                <a:spcPct val="50000"/>
              </a:spcBef>
              <a:buFont typeface="Wingdings" panose="05000000000000000000" pitchFamily="2" charset="2"/>
              <a:buNone/>
            </a:pPr>
            <a:r>
              <a:rPr lang="zh-CN" altLang="en-US" sz="3000" b="1" dirty="0">
                <a:solidFill>
                  <a:srgbClr val="000066"/>
                </a:solidFill>
              </a:rPr>
              <a:t>送宾线：</a:t>
            </a:r>
            <a:r>
              <a:rPr lang="zh-CN" altLang="en-US" sz="2800" b="1" dirty="0">
                <a:solidFill>
                  <a:schemeClr val="tx2"/>
                </a:solidFill>
                <a:ea typeface="楷体" panose="02010609060101010101" pitchFamily="49" charset="-122"/>
              </a:rPr>
              <a:t>即为欢送贵宾时的一条送别线。</a:t>
            </a:r>
            <a:endParaRPr lang="zh-CN" altLang="en-US" sz="2800" b="1" dirty="0">
              <a:solidFill>
                <a:schemeClr val="tx2"/>
              </a:solidFill>
              <a:ea typeface="楷体" panose="02010609060101010101" pitchFamily="49" charset="-122"/>
            </a:endParaRPr>
          </a:p>
          <a:p>
            <a:pPr eaLnBrk="1" hangingPunct="1">
              <a:spcBef>
                <a:spcPct val="50000"/>
              </a:spcBef>
              <a:buFont typeface="Wingdings" panose="05000000000000000000" pitchFamily="2" charset="2"/>
              <a:buNone/>
            </a:pPr>
            <a:r>
              <a:rPr lang="zh-CN" altLang="en-US" sz="3000" b="1" dirty="0">
                <a:solidFill>
                  <a:srgbClr val="000066"/>
                </a:solidFill>
              </a:rPr>
              <a:t>排列方式：</a:t>
            </a:r>
            <a:r>
              <a:rPr lang="zh-CN" altLang="en-US" sz="2800" b="1" dirty="0">
                <a:solidFill>
                  <a:schemeClr val="tx2"/>
                </a:solidFill>
                <a:ea typeface="楷体" panose="02010609060101010101" pitchFamily="49" charset="-122"/>
              </a:rPr>
              <a:t>主要有</a:t>
            </a:r>
            <a:r>
              <a:rPr lang="zh-CN" altLang="en-US" sz="2800" b="1" dirty="0">
                <a:solidFill>
                  <a:schemeClr val="tx2"/>
                </a:solidFill>
                <a:latin typeface="楷体" panose="02010609060101010101" pitchFamily="49" charset="-122"/>
                <a:ea typeface="楷体" panose="02010609060101010101" pitchFamily="49" charset="-122"/>
              </a:rPr>
              <a:t>“</a:t>
            </a:r>
            <a:r>
              <a:rPr lang="zh-CN" altLang="en-US" sz="2800" b="1" dirty="0">
                <a:solidFill>
                  <a:schemeClr val="tx2"/>
                </a:solidFill>
                <a:ea typeface="楷体" panose="02010609060101010101" pitchFamily="49" charset="-122"/>
              </a:rPr>
              <a:t>南分雁</a:t>
            </a:r>
            <a:r>
              <a:rPr lang="zh-CN" altLang="en-US" sz="2800" b="1" dirty="0">
                <a:solidFill>
                  <a:schemeClr val="tx2"/>
                </a:solidFill>
                <a:latin typeface="楷体" panose="02010609060101010101" pitchFamily="49" charset="-122"/>
                <a:ea typeface="楷体" panose="02010609060101010101" pitchFamily="49" charset="-122"/>
              </a:rPr>
              <a:t>”</a:t>
            </a:r>
            <a:r>
              <a:rPr lang="zh-CN" altLang="en-US" sz="2800" b="1" dirty="0">
                <a:solidFill>
                  <a:schemeClr val="tx2"/>
                </a:solidFill>
                <a:ea typeface="楷体" panose="02010609060101010101" pitchFamily="49" charset="-122"/>
              </a:rPr>
              <a:t>和</a:t>
            </a:r>
            <a:r>
              <a:rPr lang="zh-CN" altLang="en-US" sz="2800" b="1" dirty="0">
                <a:solidFill>
                  <a:schemeClr val="tx2"/>
                </a:solidFill>
                <a:latin typeface="楷体" panose="02010609060101010101" pitchFamily="49" charset="-122"/>
                <a:ea typeface="楷体" panose="02010609060101010101" pitchFamily="49" charset="-122"/>
              </a:rPr>
              <a:t>“</a:t>
            </a:r>
            <a:r>
              <a:rPr lang="zh-CN" altLang="en-US" sz="2800" b="1" dirty="0">
                <a:solidFill>
                  <a:schemeClr val="tx2"/>
                </a:solidFill>
                <a:ea typeface="楷体" panose="02010609060101010101" pitchFamily="49" charset="-122"/>
              </a:rPr>
              <a:t>领头羊</a:t>
            </a:r>
            <a:r>
              <a:rPr lang="zh-CN" altLang="en-US" sz="2800" b="1" dirty="0">
                <a:solidFill>
                  <a:schemeClr val="tx2"/>
                </a:solidFill>
                <a:latin typeface="楷体" panose="02010609060101010101" pitchFamily="49" charset="-122"/>
                <a:ea typeface="楷体" panose="02010609060101010101" pitchFamily="49" charset="-122"/>
              </a:rPr>
              <a:t>”</a:t>
            </a:r>
            <a:r>
              <a:rPr lang="zh-CN" altLang="en-US" sz="2800" b="1" dirty="0">
                <a:solidFill>
                  <a:schemeClr val="tx2"/>
                </a:solidFill>
                <a:ea typeface="楷体" panose="02010609060101010101" pitchFamily="49" charset="-122"/>
              </a:rPr>
              <a:t>型。</a:t>
            </a:r>
            <a:endParaRPr lang="zh-CN" altLang="en-US" sz="2800" b="1" dirty="0">
              <a:solidFill>
                <a:schemeClr val="tx2"/>
              </a:solidFill>
              <a:ea typeface="楷体" panose="02010609060101010101" pitchFamily="49" charset="-122"/>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1858" name="Picture 2" descr="DSC04306"/>
          <p:cNvPicPr>
            <a:picLocks noChangeAspect="1"/>
          </p:cNvPicPr>
          <p:nvPr/>
        </p:nvPicPr>
        <p:blipFill>
          <a:blip r:embed="rId1"/>
          <a:stretch>
            <a:fillRect/>
          </a:stretch>
        </p:blipFill>
        <p:spPr>
          <a:xfrm>
            <a:off x="1331913" y="1125538"/>
            <a:ext cx="7812087" cy="5286375"/>
          </a:xfrm>
          <a:prstGeom prst="rect">
            <a:avLst/>
          </a:prstGeom>
          <a:noFill/>
          <a:ln w="9525">
            <a:noFill/>
          </a:ln>
        </p:spPr>
      </p:pic>
      <p:sp>
        <p:nvSpPr>
          <p:cNvPr id="121859" name="Rectangle 3"/>
          <p:cNvSpPr/>
          <p:nvPr/>
        </p:nvSpPr>
        <p:spPr>
          <a:xfrm>
            <a:off x="327025" y="2205038"/>
            <a:ext cx="695325" cy="2530475"/>
          </a:xfrm>
          <a:prstGeom prst="rect">
            <a:avLst/>
          </a:prstGeom>
          <a:solidFill>
            <a:srgbClr val="6666FF"/>
          </a:solidFill>
          <a:ln w="9525">
            <a:noFill/>
          </a:ln>
        </p:spPr>
        <p:txBody>
          <a:bodyPr wrap="none" anchor="t">
            <a:spAutoFit/>
          </a:bodyPr>
          <a:p>
            <a:pPr algn="ctr"/>
            <a:r>
              <a:rPr lang="zh-CN" altLang="en-US" sz="4000" dirty="0">
                <a:solidFill>
                  <a:schemeClr val="tx2"/>
                </a:solidFill>
                <a:latin typeface="Verdana" panose="020B0604030504040204" pitchFamily="34" charset="0"/>
                <a:ea typeface="宋体" panose="02010600030101010101" pitchFamily="2" charset="-122"/>
              </a:rPr>
              <a:t>南</a:t>
            </a:r>
            <a:endParaRPr lang="zh-CN" altLang="en-US" sz="4000" dirty="0">
              <a:solidFill>
                <a:schemeClr val="tx2"/>
              </a:solidFill>
              <a:latin typeface="Verdana" panose="020B0604030504040204" pitchFamily="34" charset="0"/>
              <a:ea typeface="宋体" panose="02010600030101010101" pitchFamily="2" charset="-122"/>
            </a:endParaRPr>
          </a:p>
          <a:p>
            <a:pPr algn="ctr"/>
            <a:r>
              <a:rPr lang="zh-CN" altLang="en-US" sz="4000" dirty="0">
                <a:solidFill>
                  <a:schemeClr val="tx2"/>
                </a:solidFill>
                <a:latin typeface="Verdana" panose="020B0604030504040204" pitchFamily="34" charset="0"/>
                <a:ea typeface="宋体" panose="02010600030101010101" pitchFamily="2" charset="-122"/>
              </a:rPr>
              <a:t>分</a:t>
            </a:r>
            <a:endParaRPr lang="zh-CN" altLang="en-US" sz="4000" dirty="0">
              <a:solidFill>
                <a:schemeClr val="tx2"/>
              </a:solidFill>
              <a:latin typeface="Verdana" panose="020B0604030504040204" pitchFamily="34" charset="0"/>
              <a:ea typeface="宋体" panose="02010600030101010101" pitchFamily="2" charset="-122"/>
            </a:endParaRPr>
          </a:p>
          <a:p>
            <a:pPr algn="ctr"/>
            <a:r>
              <a:rPr lang="zh-CN" altLang="en-US" sz="4000" dirty="0">
                <a:solidFill>
                  <a:schemeClr val="tx2"/>
                </a:solidFill>
                <a:latin typeface="Verdana" panose="020B0604030504040204" pitchFamily="34" charset="0"/>
                <a:ea typeface="宋体" panose="02010600030101010101" pitchFamily="2" charset="-122"/>
              </a:rPr>
              <a:t>雁</a:t>
            </a:r>
            <a:endParaRPr lang="zh-CN" altLang="en-US" sz="4000" dirty="0">
              <a:solidFill>
                <a:schemeClr val="tx2"/>
              </a:solidFill>
              <a:latin typeface="Verdana" panose="020B0604030504040204" pitchFamily="34" charset="0"/>
              <a:ea typeface="宋体" panose="02010600030101010101" pitchFamily="2" charset="-122"/>
            </a:endParaRPr>
          </a:p>
          <a:p>
            <a:pPr algn="ctr"/>
            <a:r>
              <a:rPr lang="zh-CN" altLang="en-US" sz="4000" dirty="0">
                <a:solidFill>
                  <a:schemeClr val="tx2"/>
                </a:solidFill>
                <a:latin typeface="Verdana" panose="020B0604030504040204" pitchFamily="34" charset="0"/>
                <a:ea typeface="宋体" panose="02010600030101010101" pitchFamily="2" charset="-122"/>
              </a:rPr>
              <a:t>型</a:t>
            </a:r>
            <a:endParaRPr lang="zh-CN" altLang="en-US" sz="4000" dirty="0">
              <a:solidFill>
                <a:schemeClr val="tx2"/>
              </a:solidFill>
              <a:latin typeface="Verdan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box(in)">
                                      <p:cBhvr>
                                        <p:cTn id="7" dur="500"/>
                                        <p:tgtEl>
                                          <p:spTgt spid="1218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1858"/>
                                        </p:tgtEl>
                                        <p:attrNameLst>
                                          <p:attrName>style.visibility</p:attrName>
                                        </p:attrNameLst>
                                      </p:cBhvr>
                                      <p:to>
                                        <p:strVal val="visible"/>
                                      </p:to>
                                    </p:set>
                                    <p:animEffect transition="in" filter="box(in)">
                                      <p:cBhvr>
                                        <p:cTn id="12" dur="500"/>
                                        <p:tgtEl>
                                          <p:spTgt spid="121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4209" name="Picture 2" descr="DSC04307"/>
          <p:cNvPicPr>
            <a:picLocks noChangeAspect="1"/>
          </p:cNvPicPr>
          <p:nvPr/>
        </p:nvPicPr>
        <p:blipFill>
          <a:blip r:embed="rId1"/>
          <a:stretch>
            <a:fillRect/>
          </a:stretch>
        </p:blipFill>
        <p:spPr>
          <a:xfrm>
            <a:off x="1187450" y="188913"/>
            <a:ext cx="7705725" cy="5688012"/>
          </a:xfrm>
          <a:prstGeom prst="rect">
            <a:avLst/>
          </a:prstGeom>
          <a:noFill/>
          <a:ln w="9525">
            <a:noFill/>
          </a:ln>
        </p:spPr>
      </p:pic>
      <p:sp>
        <p:nvSpPr>
          <p:cNvPr id="94210" name="Rectangle 3"/>
          <p:cNvSpPr/>
          <p:nvPr/>
        </p:nvSpPr>
        <p:spPr>
          <a:xfrm>
            <a:off x="250825" y="1196975"/>
            <a:ext cx="695325" cy="2530475"/>
          </a:xfrm>
          <a:prstGeom prst="rect">
            <a:avLst/>
          </a:prstGeom>
          <a:solidFill>
            <a:srgbClr val="6666FF"/>
          </a:solidFill>
          <a:ln w="9525">
            <a:noFill/>
          </a:ln>
        </p:spPr>
        <p:txBody>
          <a:bodyPr wrap="none" anchor="t">
            <a:spAutoFit/>
          </a:bodyPr>
          <a:p>
            <a:pPr algn="ctr"/>
            <a:r>
              <a:rPr lang="zh-CN" altLang="en-US" sz="4000" dirty="0">
                <a:solidFill>
                  <a:schemeClr val="tx2"/>
                </a:solidFill>
                <a:latin typeface="Verdana" panose="020B0604030504040204" pitchFamily="34" charset="0"/>
                <a:ea typeface="宋体" panose="02010600030101010101" pitchFamily="2" charset="-122"/>
              </a:rPr>
              <a:t>领</a:t>
            </a:r>
            <a:endParaRPr lang="zh-CN" altLang="en-US" sz="4000" dirty="0">
              <a:solidFill>
                <a:schemeClr val="tx2"/>
              </a:solidFill>
              <a:latin typeface="Verdana" panose="020B0604030504040204" pitchFamily="34" charset="0"/>
              <a:ea typeface="宋体" panose="02010600030101010101" pitchFamily="2" charset="-122"/>
            </a:endParaRPr>
          </a:p>
          <a:p>
            <a:pPr algn="ctr"/>
            <a:r>
              <a:rPr lang="zh-CN" altLang="en-US" sz="4000" dirty="0">
                <a:solidFill>
                  <a:schemeClr val="tx2"/>
                </a:solidFill>
                <a:latin typeface="Verdana" panose="020B0604030504040204" pitchFamily="34" charset="0"/>
                <a:ea typeface="宋体" panose="02010600030101010101" pitchFamily="2" charset="-122"/>
              </a:rPr>
              <a:t>头</a:t>
            </a:r>
            <a:endParaRPr lang="zh-CN" altLang="en-US" sz="4000" dirty="0">
              <a:solidFill>
                <a:schemeClr val="tx2"/>
              </a:solidFill>
              <a:latin typeface="Verdana" panose="020B0604030504040204" pitchFamily="34" charset="0"/>
              <a:ea typeface="宋体" panose="02010600030101010101" pitchFamily="2" charset="-122"/>
            </a:endParaRPr>
          </a:p>
          <a:p>
            <a:pPr algn="ctr"/>
            <a:r>
              <a:rPr lang="zh-CN" altLang="en-US" sz="4000" dirty="0">
                <a:solidFill>
                  <a:schemeClr val="tx2"/>
                </a:solidFill>
                <a:latin typeface="Verdana" panose="020B0604030504040204" pitchFamily="34" charset="0"/>
                <a:ea typeface="宋体" panose="02010600030101010101" pitchFamily="2" charset="-122"/>
              </a:rPr>
              <a:t>羊</a:t>
            </a:r>
            <a:endParaRPr lang="zh-CN" altLang="en-US" sz="4000" dirty="0">
              <a:solidFill>
                <a:schemeClr val="tx2"/>
              </a:solidFill>
              <a:latin typeface="Verdana" panose="020B0604030504040204" pitchFamily="34" charset="0"/>
              <a:ea typeface="宋体" panose="02010600030101010101" pitchFamily="2" charset="-122"/>
            </a:endParaRPr>
          </a:p>
          <a:p>
            <a:pPr algn="ctr"/>
            <a:r>
              <a:rPr lang="zh-CN" altLang="en-US" sz="4000" dirty="0">
                <a:solidFill>
                  <a:schemeClr val="tx2"/>
                </a:solidFill>
                <a:latin typeface="Verdana" panose="020B0604030504040204" pitchFamily="34" charset="0"/>
                <a:ea typeface="宋体" panose="02010600030101010101" pitchFamily="2" charset="-122"/>
              </a:rPr>
              <a:t>型</a:t>
            </a:r>
            <a:endParaRPr lang="zh-CN" altLang="en-US" sz="4000" dirty="0">
              <a:solidFill>
                <a:schemeClr val="tx2"/>
              </a:solidFill>
              <a:latin typeface="Verdana" panose="020B0604030504040204" pitchFamily="34" charset="0"/>
              <a:ea typeface="宋体" panose="02010600030101010101" pitchFamily="2" charset="-122"/>
            </a:endParaRPr>
          </a:p>
        </p:txBody>
      </p:sp>
      <p:sp>
        <p:nvSpPr>
          <p:cNvPr id="94211" name="Rectangle 4"/>
          <p:cNvSpPr/>
          <p:nvPr/>
        </p:nvSpPr>
        <p:spPr>
          <a:xfrm>
            <a:off x="0" y="6092825"/>
            <a:ext cx="8643938" cy="488950"/>
          </a:xfrm>
          <a:prstGeom prst="rect">
            <a:avLst/>
          </a:prstGeom>
          <a:noFill/>
          <a:ln w="9525">
            <a:noFill/>
          </a:ln>
        </p:spPr>
        <p:txBody>
          <a:bodyPr wrap="none" anchor="t">
            <a:spAutoFit/>
          </a:bodyPr>
          <a:p>
            <a:pPr algn="ctr"/>
            <a:r>
              <a:rPr lang="zh-CN" altLang="en-US" sz="2600" dirty="0">
                <a:solidFill>
                  <a:schemeClr val="accent2"/>
                </a:solidFill>
                <a:latin typeface="Verdana" panose="020B0604030504040204" pitchFamily="34" charset="0"/>
                <a:ea typeface="宋体" panose="02010600030101010101" pitchFamily="2" charset="-122"/>
              </a:rPr>
              <a:t>迎宾线</a:t>
            </a:r>
            <a:r>
              <a:rPr lang="zh-CN" altLang="en-US" sz="2600" dirty="0">
                <a:solidFill>
                  <a:schemeClr val="tx2"/>
                </a:solidFill>
                <a:latin typeface="Verdana" panose="020B0604030504040204" pitchFamily="34" charset="0"/>
                <a:ea typeface="宋体" panose="02010600030101010101" pitchFamily="2" charset="-122"/>
              </a:rPr>
              <a:t>一般面朝迎客方向；</a:t>
            </a:r>
            <a:r>
              <a:rPr lang="zh-CN" altLang="en-US" sz="2600" dirty="0">
                <a:solidFill>
                  <a:schemeClr val="accent2"/>
                </a:solidFill>
                <a:latin typeface="Verdana" panose="020B0604030504040204" pitchFamily="34" charset="0"/>
                <a:ea typeface="宋体" panose="02010600030101010101" pitchFamily="2" charset="-122"/>
              </a:rPr>
              <a:t>送宾线</a:t>
            </a:r>
            <a:r>
              <a:rPr lang="zh-CN" altLang="en-US" sz="2600" dirty="0">
                <a:solidFill>
                  <a:schemeClr val="tx2"/>
                </a:solidFill>
                <a:latin typeface="Verdana" panose="020B0604030504040204" pitchFamily="34" charset="0"/>
                <a:ea typeface="宋体" panose="02010600030101010101" pitchFamily="2" charset="-122"/>
              </a:rPr>
              <a:t>的队尾一般指向出口”型</a:t>
            </a:r>
            <a:endParaRPr lang="zh-CN" altLang="en-US" sz="2600" dirty="0">
              <a:solidFill>
                <a:schemeClr val="tx2"/>
              </a:solidFill>
              <a:latin typeface="Verdana" panose="020B0604030504040204" pitchFamily="34" charset="0"/>
              <a:ea typeface="宋体" panose="02010600030101010101" pitchFamily="2" charset="-122"/>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Oval 2"/>
          <p:cNvSpPr/>
          <p:nvPr/>
        </p:nvSpPr>
        <p:spPr>
          <a:xfrm>
            <a:off x="2843213" y="620713"/>
            <a:ext cx="3816350" cy="720725"/>
          </a:xfrm>
          <a:prstGeom prst="ellipse">
            <a:avLst/>
          </a:prstGeom>
          <a:solidFill>
            <a:schemeClr val="accent1"/>
          </a:solidFill>
          <a:ln w="9525">
            <a:noFill/>
          </a:ln>
        </p:spPr>
        <p:txBody>
          <a:bodyPr wrap="none" anchor="ctr"/>
          <a:p>
            <a:pPr algn="ctr"/>
            <a:r>
              <a:rPr lang="zh-CN" altLang="en-US" sz="3000" dirty="0">
                <a:latin typeface="Verdana" panose="020B0604030504040204" pitchFamily="34" charset="0"/>
                <a:ea typeface="宋体" panose="02010600030101010101" pitchFamily="2" charset="-122"/>
              </a:rPr>
              <a:t>会谈桌</a:t>
            </a:r>
            <a:endParaRPr lang="zh-CN" altLang="en-US" sz="3000" dirty="0">
              <a:latin typeface="Verdana" panose="020B0604030504040204" pitchFamily="34" charset="0"/>
              <a:ea typeface="宋体" panose="02010600030101010101" pitchFamily="2" charset="-122"/>
            </a:endParaRPr>
          </a:p>
        </p:txBody>
      </p:sp>
      <p:sp>
        <p:nvSpPr>
          <p:cNvPr id="95234" name="Line 3"/>
          <p:cNvSpPr/>
          <p:nvPr/>
        </p:nvSpPr>
        <p:spPr>
          <a:xfrm>
            <a:off x="0" y="1916113"/>
            <a:ext cx="9144000" cy="0"/>
          </a:xfrm>
          <a:prstGeom prst="line">
            <a:avLst/>
          </a:prstGeom>
          <a:ln w="9525">
            <a:noFill/>
          </a:ln>
        </p:spPr>
      </p:sp>
      <p:sp>
        <p:nvSpPr>
          <p:cNvPr id="95235" name="Line 4"/>
          <p:cNvSpPr/>
          <p:nvPr/>
        </p:nvSpPr>
        <p:spPr>
          <a:xfrm>
            <a:off x="0" y="1700213"/>
            <a:ext cx="9144000" cy="0"/>
          </a:xfrm>
          <a:prstGeom prst="line">
            <a:avLst/>
          </a:prstGeom>
          <a:ln w="9525">
            <a:noFill/>
          </a:ln>
        </p:spPr>
      </p:sp>
      <p:sp>
        <p:nvSpPr>
          <p:cNvPr id="95236" name="Line 5"/>
          <p:cNvSpPr/>
          <p:nvPr/>
        </p:nvSpPr>
        <p:spPr>
          <a:xfrm>
            <a:off x="0" y="1844675"/>
            <a:ext cx="9144000" cy="0"/>
          </a:xfrm>
          <a:prstGeom prst="line">
            <a:avLst/>
          </a:prstGeom>
          <a:ln w="9525" cap="flat" cmpd="sng">
            <a:solidFill>
              <a:schemeClr val="tx1"/>
            </a:solidFill>
            <a:prstDash val="solid"/>
            <a:round/>
            <a:headEnd type="none" w="med" len="med"/>
            <a:tailEnd type="none" w="med" len="med"/>
          </a:ln>
        </p:spPr>
      </p:sp>
      <p:sp>
        <p:nvSpPr>
          <p:cNvPr id="95237" name="Rectangle 6"/>
          <p:cNvSpPr/>
          <p:nvPr/>
        </p:nvSpPr>
        <p:spPr>
          <a:xfrm>
            <a:off x="3203575" y="1844675"/>
            <a:ext cx="1873250" cy="288925"/>
          </a:xfrm>
          <a:prstGeom prst="rect">
            <a:avLst/>
          </a:prstGeom>
          <a:solidFill>
            <a:srgbClr val="993300"/>
          </a:solidFill>
          <a:ln w="9525">
            <a:noFill/>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5238" name="Rectangle 7"/>
          <p:cNvSpPr/>
          <p:nvPr/>
        </p:nvSpPr>
        <p:spPr>
          <a:xfrm>
            <a:off x="8172450" y="0"/>
            <a:ext cx="720725" cy="1655763"/>
          </a:xfrm>
          <a:prstGeom prst="rect">
            <a:avLst/>
          </a:prstGeom>
          <a:solidFill>
            <a:schemeClr val="accent1"/>
          </a:solidFill>
          <a:ln w="9525">
            <a:noFill/>
          </a:ln>
        </p:spPr>
        <p:txBody>
          <a:bodyPr vert="eaVert" wrap="none" anchor="ctr"/>
          <a:p>
            <a:pPr algn="ctr"/>
            <a:r>
              <a:rPr lang="zh-CN" altLang="en-US" sz="2400" dirty="0">
                <a:latin typeface="Verdana" panose="020B0604030504040204" pitchFamily="34" charset="0"/>
                <a:ea typeface="宋体" panose="02010600030101010101" pitchFamily="2" charset="-122"/>
              </a:rPr>
              <a:t>会谈室</a:t>
            </a:r>
            <a:endParaRPr lang="zh-CN" altLang="en-US" sz="2400" dirty="0">
              <a:latin typeface="Verdana" panose="020B0604030504040204" pitchFamily="34" charset="0"/>
              <a:ea typeface="宋体" panose="02010600030101010101" pitchFamily="2" charset="-122"/>
            </a:endParaRPr>
          </a:p>
        </p:txBody>
      </p:sp>
      <p:sp>
        <p:nvSpPr>
          <p:cNvPr id="95239" name="Rectangle 8"/>
          <p:cNvSpPr/>
          <p:nvPr/>
        </p:nvSpPr>
        <p:spPr>
          <a:xfrm>
            <a:off x="0" y="3284538"/>
            <a:ext cx="468313" cy="2376487"/>
          </a:xfrm>
          <a:prstGeom prst="rect">
            <a:avLst/>
          </a:prstGeom>
          <a:solidFill>
            <a:schemeClr val="accent1"/>
          </a:solidFill>
          <a:ln w="9525">
            <a:noFill/>
          </a:ln>
        </p:spPr>
        <p:txBody>
          <a:bodyPr vert="eaVert" wrap="none" anchor="ctr"/>
          <a:p>
            <a:pPr algn="ctr"/>
            <a:r>
              <a:rPr lang="zh-CN" altLang="en-US" dirty="0">
                <a:latin typeface="Verdana" panose="020B0604030504040204" pitchFamily="34" charset="0"/>
                <a:ea typeface="宋体" panose="02010600030101010101" pitchFamily="2" charset="-122"/>
              </a:rPr>
              <a:t>入 口</a:t>
            </a:r>
            <a:endParaRPr lang="zh-CN" altLang="en-US" dirty="0">
              <a:latin typeface="Verdana" panose="020B0604030504040204" pitchFamily="34" charset="0"/>
              <a:ea typeface="宋体" panose="02010600030101010101" pitchFamily="2" charset="-122"/>
            </a:endParaRPr>
          </a:p>
        </p:txBody>
      </p:sp>
      <p:sp>
        <p:nvSpPr>
          <p:cNvPr id="95240" name="Rectangle 9"/>
          <p:cNvSpPr/>
          <p:nvPr/>
        </p:nvSpPr>
        <p:spPr>
          <a:xfrm>
            <a:off x="7308850" y="4076700"/>
            <a:ext cx="1835150" cy="863600"/>
          </a:xfrm>
          <a:prstGeom prst="rect">
            <a:avLst/>
          </a:prstGeom>
          <a:solidFill>
            <a:schemeClr val="accent1"/>
          </a:solidFill>
          <a:ln w="9525">
            <a:noFill/>
          </a:ln>
        </p:spPr>
        <p:txBody>
          <a:bodyPr wrap="none" anchor="ctr"/>
          <a:p>
            <a:pPr algn="ctr"/>
            <a:r>
              <a:rPr lang="zh-CN" altLang="en-US" sz="2400" dirty="0">
                <a:latin typeface="Verdana" panose="020B0604030504040204" pitchFamily="34" charset="0"/>
                <a:ea typeface="宋体" panose="02010600030101010101" pitchFamily="2" charset="-122"/>
              </a:rPr>
              <a:t>走 廊</a:t>
            </a:r>
            <a:endParaRPr lang="zh-CN" altLang="en-US" sz="2400" dirty="0">
              <a:latin typeface="Verdana" panose="020B0604030504040204" pitchFamily="34" charset="0"/>
              <a:ea typeface="宋体" panose="02010600030101010101" pitchFamily="2" charset="-122"/>
            </a:endParaRPr>
          </a:p>
        </p:txBody>
      </p:sp>
      <p:sp>
        <p:nvSpPr>
          <p:cNvPr id="95241" name="Line 10"/>
          <p:cNvSpPr/>
          <p:nvPr/>
        </p:nvSpPr>
        <p:spPr>
          <a:xfrm>
            <a:off x="971550" y="4221163"/>
            <a:ext cx="0" cy="0"/>
          </a:xfrm>
          <a:prstGeom prst="line">
            <a:avLst/>
          </a:prstGeom>
          <a:ln w="9525">
            <a:noFill/>
          </a:ln>
        </p:spPr>
      </p:sp>
      <p:sp>
        <p:nvSpPr>
          <p:cNvPr id="95242" name="AutoShape 11"/>
          <p:cNvSpPr/>
          <p:nvPr/>
        </p:nvSpPr>
        <p:spPr>
          <a:xfrm>
            <a:off x="468313" y="4005263"/>
            <a:ext cx="1655762" cy="431800"/>
          </a:xfrm>
          <a:prstGeom prst="rightArrow">
            <a:avLst>
              <a:gd name="adj1" fmla="val 50000"/>
              <a:gd name="adj2" fmla="val 95828"/>
            </a:avLst>
          </a:prstGeom>
          <a:solidFill>
            <a:schemeClr val="accent1"/>
          </a:solidFill>
          <a:ln w="9525">
            <a:noFill/>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5243" name="AutoShape 12"/>
          <p:cNvSpPr/>
          <p:nvPr/>
        </p:nvSpPr>
        <p:spPr>
          <a:xfrm rot="10800000">
            <a:off x="395288" y="5589588"/>
            <a:ext cx="2087562" cy="793750"/>
          </a:xfrm>
          <a:prstGeom prst="wedgeRoundRectCallout">
            <a:avLst>
              <a:gd name="adj1" fmla="val -7069"/>
              <a:gd name="adj2" fmla="val 175699"/>
              <a:gd name="adj3" fmla="val 16667"/>
            </a:avLst>
          </a:prstGeom>
          <a:solidFill>
            <a:srgbClr val="FFFFCC"/>
          </a:solidFill>
          <a:ln w="9525">
            <a:noFill/>
          </a:ln>
        </p:spPr>
        <p:txBody>
          <a:bodyPr rot="10800000" anchor="t"/>
          <a:p>
            <a:pPr algn="ctr"/>
            <a:r>
              <a:rPr lang="zh-CN" altLang="en-US" sz="2300" dirty="0">
                <a:latin typeface="Verdana" panose="020B0604030504040204" pitchFamily="34" charset="0"/>
                <a:ea typeface="宋体" panose="02010600030101010101" pitchFamily="2" charset="-122"/>
              </a:rPr>
              <a:t>贵宾行进方向</a:t>
            </a:r>
            <a:endParaRPr lang="zh-CN" altLang="en-US" sz="2300" dirty="0">
              <a:latin typeface="Verdana" panose="020B0604030504040204" pitchFamily="34" charset="0"/>
              <a:ea typeface="宋体" panose="02010600030101010101" pitchFamily="2" charset="-122"/>
            </a:endParaRPr>
          </a:p>
        </p:txBody>
      </p:sp>
      <p:sp>
        <p:nvSpPr>
          <p:cNvPr id="86029" name="PubRRectCallout"/>
          <p:cNvSpPr>
            <a:spLocks noEditPoints="1"/>
          </p:cNvSpPr>
          <p:nvPr/>
        </p:nvSpPr>
        <p:spPr>
          <a:xfrm rot="10800000">
            <a:off x="4211638" y="3500438"/>
            <a:ext cx="2333625" cy="792162"/>
          </a:xfrm>
          <a:custGeom>
            <a:avLst/>
            <a:gdLst>
              <a:gd name="txL" fmla="*/ 0 w 21600"/>
              <a:gd name="txT" fmla="*/ 0 h 21600"/>
              <a:gd name="txR" fmla="*/ 21600 w 21600"/>
              <a:gd name="txB" fmla="*/ 21600 h 21600"/>
            </a:gdLst>
            <a:ahLst/>
            <a:cxnLst>
              <a:cxn ang="17694720">
                <a:pos x="1166813" y="0"/>
              </a:cxn>
              <a:cxn ang="11796480">
                <a:pos x="0" y="316791"/>
              </a:cxn>
              <a:cxn ang="5898240">
                <a:pos x="1968456" y="792162"/>
              </a:cxn>
              <a:cxn ang="5898240">
                <a:pos x="1166813" y="633620"/>
              </a:cxn>
              <a:cxn ang="0">
                <a:pos x="2333625" y="316791"/>
              </a:cxn>
            </a:cxnLst>
            <a:rect l="txL" t="txT" r="txR" b="txB"/>
            <a:pathLst>
              <a:path w="21600" h="21600">
                <a:moveTo>
                  <a:pt x="532" y="0"/>
                </a:moveTo>
                <a:cubicBezTo>
                  <a:pt x="238" y="0"/>
                  <a:pt x="0" y="238"/>
                  <a:pt x="0" y="532"/>
                </a:cubicBezTo>
                <a:lnTo>
                  <a:pt x="0" y="16745"/>
                </a:lnTo>
                <a:cubicBezTo>
                  <a:pt x="0" y="17039"/>
                  <a:pt x="238" y="17277"/>
                  <a:pt x="532" y="17277"/>
                </a:cubicBezTo>
                <a:lnTo>
                  <a:pt x="2623" y="17277"/>
                </a:lnTo>
                <a:lnTo>
                  <a:pt x="18220"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rot="10800000" anchor="t"/>
          <a:p>
            <a:pPr algn="ctr"/>
            <a:r>
              <a:rPr lang="zh-CN" altLang="en-US" sz="2800" dirty="0">
                <a:latin typeface="Verdana" panose="020B0604030504040204" pitchFamily="34" charset="0"/>
                <a:ea typeface="宋体" panose="02010600030101010101" pitchFamily="2" charset="-122"/>
              </a:rPr>
              <a:t>迎宾线</a:t>
            </a:r>
            <a:endParaRPr lang="zh-CN" altLang="en-US" sz="2800" dirty="0">
              <a:latin typeface="Verdana" panose="020B0604030504040204" pitchFamily="34" charset="0"/>
              <a:ea typeface="宋体" panose="02010600030101010101" pitchFamily="2" charset="-122"/>
            </a:endParaRPr>
          </a:p>
        </p:txBody>
      </p:sp>
      <p:sp>
        <p:nvSpPr>
          <p:cNvPr id="95245" name="Line 14"/>
          <p:cNvSpPr/>
          <p:nvPr/>
        </p:nvSpPr>
        <p:spPr>
          <a:xfrm flipH="1">
            <a:off x="3563938" y="4581525"/>
            <a:ext cx="71437" cy="0"/>
          </a:xfrm>
          <a:prstGeom prst="line">
            <a:avLst/>
          </a:prstGeom>
          <a:ln w="9525">
            <a:noFill/>
          </a:ln>
        </p:spPr>
      </p:sp>
      <p:sp>
        <p:nvSpPr>
          <p:cNvPr id="123919" name="Line 15"/>
          <p:cNvSpPr/>
          <p:nvPr/>
        </p:nvSpPr>
        <p:spPr>
          <a:xfrm flipV="1">
            <a:off x="3203575" y="2565400"/>
            <a:ext cx="1368425" cy="1655763"/>
          </a:xfrm>
          <a:prstGeom prst="line">
            <a:avLst/>
          </a:prstGeom>
          <a:ln w="66675" cap="flat" cmpd="sng">
            <a:solidFill>
              <a:srgbClr val="FF6600"/>
            </a:solidFill>
            <a:prstDash val="solid"/>
            <a:round/>
            <a:headEnd type="none" w="med" len="med"/>
            <a:tailEnd type="none" w="med" len="med"/>
          </a:ln>
        </p:spPr>
      </p:sp>
      <p:sp>
        <p:nvSpPr>
          <p:cNvPr id="95247" name="Line 16"/>
          <p:cNvSpPr/>
          <p:nvPr/>
        </p:nvSpPr>
        <p:spPr>
          <a:xfrm>
            <a:off x="4716463" y="1773238"/>
            <a:ext cx="0" cy="0"/>
          </a:xfrm>
          <a:prstGeom prst="line">
            <a:avLst/>
          </a:prstGeom>
          <a:ln w="9525">
            <a:noFill/>
          </a:ln>
        </p:spPr>
      </p:sp>
      <p:sp>
        <p:nvSpPr>
          <p:cNvPr id="123921" name="Line 17"/>
          <p:cNvSpPr/>
          <p:nvPr/>
        </p:nvSpPr>
        <p:spPr>
          <a:xfrm flipV="1">
            <a:off x="5148263" y="1412875"/>
            <a:ext cx="792162" cy="431800"/>
          </a:xfrm>
          <a:prstGeom prst="line">
            <a:avLst/>
          </a:prstGeom>
          <a:ln w="60325" cap="rnd" cmpd="sng">
            <a:solidFill>
              <a:srgbClr val="FF6600"/>
            </a:solidFill>
            <a:prstDash val="sysDot"/>
            <a:round/>
            <a:headEnd type="none" w="med" len="med"/>
            <a:tailEnd type="none" w="med" len="med"/>
          </a:ln>
        </p:spPr>
      </p:sp>
      <p:sp>
        <p:nvSpPr>
          <p:cNvPr id="123922" name="AutoShape 18"/>
          <p:cNvSpPr>
            <a:spLocks noChangeArrowheads="1"/>
          </p:cNvSpPr>
          <p:nvPr/>
        </p:nvSpPr>
        <p:spPr bwMode="auto">
          <a:xfrm>
            <a:off x="2916238" y="4005263"/>
            <a:ext cx="360363" cy="287338"/>
          </a:xfrm>
          <a:prstGeom prst="star5">
            <a:avLst/>
          </a:prstGeom>
          <a:solidFill>
            <a:srgbClr val="FF0000"/>
          </a:soli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6035" name="PubRRectCallout"/>
          <p:cNvSpPr>
            <a:spLocks noEditPoints="1"/>
          </p:cNvSpPr>
          <p:nvPr/>
        </p:nvSpPr>
        <p:spPr>
          <a:xfrm rot="10800000">
            <a:off x="5651500" y="1773238"/>
            <a:ext cx="2879725" cy="576262"/>
          </a:xfrm>
          <a:custGeom>
            <a:avLst/>
            <a:gdLst>
              <a:gd name="txL" fmla="*/ 0 w 21600"/>
              <a:gd name="txT" fmla="*/ 0 h 21600"/>
              <a:gd name="txR" fmla="*/ 21600 w 21600"/>
              <a:gd name="txB" fmla="*/ 21600 h 21600"/>
            </a:gdLst>
            <a:ahLst/>
            <a:cxnLst>
              <a:cxn ang="17694720">
                <a:pos x="1439863" y="0"/>
              </a:cxn>
              <a:cxn ang="11796480">
                <a:pos x="0" y="230451"/>
              </a:cxn>
              <a:cxn ang="5898240">
                <a:pos x="2158994" y="576262"/>
              </a:cxn>
              <a:cxn ang="5898240">
                <a:pos x="1439863" y="460930"/>
              </a:cxn>
              <a:cxn ang="0">
                <a:pos x="2879725" y="230451"/>
              </a:cxn>
            </a:cxnLst>
            <a:rect l="txL" t="txT" r="txR" b="txB"/>
            <a:pathLst>
              <a:path w="21600" h="21600">
                <a:moveTo>
                  <a:pt x="532" y="0"/>
                </a:moveTo>
                <a:cubicBezTo>
                  <a:pt x="238" y="0"/>
                  <a:pt x="0" y="238"/>
                  <a:pt x="0" y="532"/>
                </a:cubicBezTo>
                <a:lnTo>
                  <a:pt x="0" y="16745"/>
                </a:lnTo>
                <a:cubicBezTo>
                  <a:pt x="0" y="17039"/>
                  <a:pt x="238" y="17277"/>
                  <a:pt x="532" y="17277"/>
                </a:cubicBezTo>
                <a:lnTo>
                  <a:pt x="2623" y="17277"/>
                </a:lnTo>
                <a:lnTo>
                  <a:pt x="16194"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rot="10800000" anchor="t"/>
          <a:p>
            <a:pPr algn="ctr"/>
            <a:r>
              <a:rPr lang="zh-CN" altLang="en-US" sz="2800" dirty="0">
                <a:latin typeface="Verdana" panose="020B0604030504040204" pitchFamily="34" charset="0"/>
                <a:ea typeface="宋体" panose="02010600030101010101" pitchFamily="2" charset="-122"/>
              </a:rPr>
              <a:t>迎宾线亦可在此</a:t>
            </a:r>
            <a:endParaRPr lang="zh-CN" altLang="en-US" sz="2800" dirty="0">
              <a:latin typeface="Verdana" panose="020B0604030504040204" pitchFamily="34" charset="0"/>
              <a:ea typeface="宋体" panose="02010600030101010101" pitchFamily="2" charset="-122"/>
            </a:endParaRPr>
          </a:p>
        </p:txBody>
      </p:sp>
      <p:sp>
        <p:nvSpPr>
          <p:cNvPr id="123924" name="Text Box 20"/>
          <p:cNvSpPr txBox="1"/>
          <p:nvPr/>
        </p:nvSpPr>
        <p:spPr>
          <a:xfrm>
            <a:off x="2700338" y="1989138"/>
            <a:ext cx="504825" cy="473075"/>
          </a:xfrm>
          <a:prstGeom prst="rect">
            <a:avLst/>
          </a:prstGeom>
          <a:noFill/>
          <a:ln w="9525">
            <a:noFill/>
          </a:ln>
        </p:spPr>
        <p:txBody>
          <a:bodyPr anchor="t">
            <a:spAutoFit/>
          </a:bodyPr>
          <a:p>
            <a:pPr algn="ctr">
              <a:spcBef>
                <a:spcPct val="50000"/>
              </a:spcBef>
            </a:pPr>
            <a:r>
              <a:rPr lang="en-US" altLang="zh-CN" sz="2500" dirty="0">
                <a:solidFill>
                  <a:schemeClr val="tx2"/>
                </a:solidFill>
                <a:latin typeface="Verdana" panose="020B0604030504040204" pitchFamily="34" charset="0"/>
                <a:ea typeface="宋体" panose="02010600030101010101" pitchFamily="2" charset="-122"/>
              </a:rPr>
              <a:t>B</a:t>
            </a:r>
            <a:endParaRPr lang="en-US" altLang="zh-CN" sz="2500" dirty="0">
              <a:solidFill>
                <a:schemeClr val="tx2"/>
              </a:solidFill>
              <a:latin typeface="Verdana" panose="020B0604030504040204" pitchFamily="34" charset="0"/>
              <a:ea typeface="宋体" panose="02010600030101010101" pitchFamily="2" charset="-122"/>
            </a:endParaRPr>
          </a:p>
        </p:txBody>
      </p:sp>
      <p:sp>
        <p:nvSpPr>
          <p:cNvPr id="123925" name="Text Box 21"/>
          <p:cNvSpPr txBox="1"/>
          <p:nvPr/>
        </p:nvSpPr>
        <p:spPr>
          <a:xfrm>
            <a:off x="2771775" y="1341438"/>
            <a:ext cx="504825" cy="473075"/>
          </a:xfrm>
          <a:prstGeom prst="rect">
            <a:avLst/>
          </a:prstGeom>
          <a:noFill/>
          <a:ln w="9525">
            <a:noFill/>
          </a:ln>
        </p:spPr>
        <p:txBody>
          <a:bodyPr anchor="t">
            <a:spAutoFit/>
          </a:bodyPr>
          <a:p>
            <a:pPr algn="ctr">
              <a:spcBef>
                <a:spcPct val="50000"/>
              </a:spcBef>
            </a:pPr>
            <a:r>
              <a:rPr lang="en-US" altLang="zh-CN" sz="2500" dirty="0">
                <a:solidFill>
                  <a:schemeClr val="tx2"/>
                </a:solidFill>
                <a:latin typeface="Verdana" panose="020B0604030504040204" pitchFamily="34" charset="0"/>
                <a:ea typeface="宋体" panose="02010600030101010101" pitchFamily="2" charset="-122"/>
              </a:rPr>
              <a:t>A</a:t>
            </a:r>
            <a:endParaRPr lang="en-US" altLang="zh-CN" sz="2500" dirty="0">
              <a:solidFill>
                <a:schemeClr val="tx2"/>
              </a:solidFill>
              <a:latin typeface="Verdana" panose="020B0604030504040204" pitchFamily="34" charset="0"/>
              <a:ea typeface="宋体" panose="02010600030101010101" pitchFamily="2" charset="-122"/>
            </a:endParaRPr>
          </a:p>
        </p:txBody>
      </p:sp>
      <p:sp>
        <p:nvSpPr>
          <p:cNvPr id="123926" name="Text Box 22"/>
          <p:cNvSpPr txBox="1"/>
          <p:nvPr/>
        </p:nvSpPr>
        <p:spPr>
          <a:xfrm>
            <a:off x="4787900" y="1341438"/>
            <a:ext cx="504825" cy="473075"/>
          </a:xfrm>
          <a:prstGeom prst="rect">
            <a:avLst/>
          </a:prstGeom>
          <a:noFill/>
          <a:ln w="9525">
            <a:noFill/>
          </a:ln>
        </p:spPr>
        <p:txBody>
          <a:bodyPr anchor="t">
            <a:spAutoFit/>
          </a:bodyPr>
          <a:p>
            <a:pPr algn="ctr">
              <a:spcBef>
                <a:spcPct val="50000"/>
              </a:spcBef>
            </a:pPr>
            <a:r>
              <a:rPr lang="en-US" altLang="zh-CN" sz="2500" dirty="0">
                <a:solidFill>
                  <a:schemeClr val="tx2"/>
                </a:solidFill>
                <a:latin typeface="Verdana" panose="020B0604030504040204" pitchFamily="34" charset="0"/>
                <a:ea typeface="宋体" panose="02010600030101010101" pitchFamily="2" charset="-122"/>
              </a:rPr>
              <a:t>C</a:t>
            </a:r>
            <a:endParaRPr lang="en-US" altLang="zh-CN" sz="2500" dirty="0">
              <a:solidFill>
                <a:schemeClr val="tx2"/>
              </a:solidFill>
              <a:latin typeface="Verdana" panose="020B0604030504040204" pitchFamily="34" charset="0"/>
              <a:ea typeface="宋体" panose="02010600030101010101" pitchFamily="2" charset="-122"/>
            </a:endParaRPr>
          </a:p>
        </p:txBody>
      </p:sp>
      <p:sp>
        <p:nvSpPr>
          <p:cNvPr id="123927" name="Text Box 23"/>
          <p:cNvSpPr txBox="1"/>
          <p:nvPr/>
        </p:nvSpPr>
        <p:spPr>
          <a:xfrm>
            <a:off x="4787900" y="2133600"/>
            <a:ext cx="504825" cy="473075"/>
          </a:xfrm>
          <a:prstGeom prst="rect">
            <a:avLst/>
          </a:prstGeom>
          <a:noFill/>
          <a:ln w="9525">
            <a:noFill/>
          </a:ln>
        </p:spPr>
        <p:txBody>
          <a:bodyPr anchor="t">
            <a:spAutoFit/>
          </a:bodyPr>
          <a:p>
            <a:pPr algn="ctr">
              <a:spcBef>
                <a:spcPct val="50000"/>
              </a:spcBef>
            </a:pPr>
            <a:r>
              <a:rPr lang="en-US" altLang="zh-CN" sz="2500" dirty="0">
                <a:solidFill>
                  <a:schemeClr val="tx2"/>
                </a:solidFill>
                <a:latin typeface="Verdana" panose="020B0604030504040204" pitchFamily="34" charset="0"/>
                <a:ea typeface="宋体" panose="02010600030101010101" pitchFamily="2" charset="-122"/>
              </a:rPr>
              <a:t>D</a:t>
            </a:r>
            <a:endParaRPr lang="en-US" altLang="zh-CN" sz="2500" dirty="0">
              <a:solidFill>
                <a:schemeClr val="tx2"/>
              </a:solidFill>
              <a:latin typeface="Verdan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3925"/>
                                        </p:tgtEl>
                                        <p:attrNameLst>
                                          <p:attrName>style.visibility</p:attrName>
                                        </p:attrNameLst>
                                      </p:cBhvr>
                                      <p:to>
                                        <p:strVal val="visible"/>
                                      </p:to>
                                    </p:set>
                                    <p:animEffect transition="in" filter="wipe(down)">
                                      <p:cBhvr>
                                        <p:cTn id="7" dur="500"/>
                                        <p:tgtEl>
                                          <p:spTgt spid="1239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3924"/>
                                        </p:tgtEl>
                                        <p:attrNameLst>
                                          <p:attrName>style.visibility</p:attrName>
                                        </p:attrNameLst>
                                      </p:cBhvr>
                                      <p:to>
                                        <p:strVal val="visible"/>
                                      </p:to>
                                    </p:set>
                                    <p:animEffect transition="in" filter="wipe(down)">
                                      <p:cBhvr>
                                        <p:cTn id="10" dur="500"/>
                                        <p:tgtEl>
                                          <p:spTgt spid="1239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3926"/>
                                        </p:tgtEl>
                                        <p:attrNameLst>
                                          <p:attrName>style.visibility</p:attrName>
                                        </p:attrNameLst>
                                      </p:cBhvr>
                                      <p:to>
                                        <p:strVal val="visible"/>
                                      </p:to>
                                    </p:set>
                                    <p:animEffect transition="in" filter="wipe(down)">
                                      <p:cBhvr>
                                        <p:cTn id="13" dur="500"/>
                                        <p:tgtEl>
                                          <p:spTgt spid="12392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3927"/>
                                        </p:tgtEl>
                                        <p:attrNameLst>
                                          <p:attrName>style.visibility</p:attrName>
                                        </p:attrNameLst>
                                      </p:cBhvr>
                                      <p:to>
                                        <p:strVal val="visible"/>
                                      </p:to>
                                    </p:set>
                                    <p:animEffect transition="in" filter="wipe(down)">
                                      <p:cBhvr>
                                        <p:cTn id="16" dur="500"/>
                                        <p:tgtEl>
                                          <p:spTgt spid="12392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3919"/>
                                        </p:tgtEl>
                                        <p:attrNameLst>
                                          <p:attrName>style.visibility</p:attrName>
                                        </p:attrNameLst>
                                      </p:cBhvr>
                                      <p:to>
                                        <p:strVal val="visible"/>
                                      </p:to>
                                    </p:set>
                                    <p:anim calcmode="lin" valueType="num">
                                      <p:cBhvr additive="base">
                                        <p:cTn id="21" dur="500" fill="hold"/>
                                        <p:tgtEl>
                                          <p:spTgt spid="123919"/>
                                        </p:tgtEl>
                                        <p:attrNameLst>
                                          <p:attrName>ppt_x</p:attrName>
                                        </p:attrNameLst>
                                      </p:cBhvr>
                                      <p:tavLst>
                                        <p:tav tm="0">
                                          <p:val>
                                            <p:strVal val="#ppt_x"/>
                                          </p:val>
                                        </p:tav>
                                        <p:tav tm="100000">
                                          <p:val>
                                            <p:strVal val="#ppt_x"/>
                                          </p:val>
                                        </p:tav>
                                      </p:tavLst>
                                    </p:anim>
                                    <p:anim calcmode="lin" valueType="num">
                                      <p:cBhvr additive="base">
                                        <p:cTn id="22" dur="500" fill="hold"/>
                                        <p:tgtEl>
                                          <p:spTgt spid="1239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3922"/>
                                        </p:tgtEl>
                                        <p:attrNameLst>
                                          <p:attrName>style.visibility</p:attrName>
                                        </p:attrNameLst>
                                      </p:cBhvr>
                                      <p:to>
                                        <p:strVal val="visible"/>
                                      </p:to>
                                    </p:set>
                                    <p:anim calcmode="lin" valueType="num">
                                      <p:cBhvr additive="base">
                                        <p:cTn id="25" dur="500" fill="hold"/>
                                        <p:tgtEl>
                                          <p:spTgt spid="123922"/>
                                        </p:tgtEl>
                                        <p:attrNameLst>
                                          <p:attrName>ppt_x</p:attrName>
                                        </p:attrNameLst>
                                      </p:cBhvr>
                                      <p:tavLst>
                                        <p:tav tm="0">
                                          <p:val>
                                            <p:strVal val="#ppt_x"/>
                                          </p:val>
                                        </p:tav>
                                        <p:tav tm="100000">
                                          <p:val>
                                            <p:strVal val="#ppt_x"/>
                                          </p:val>
                                        </p:tav>
                                      </p:tavLst>
                                    </p:anim>
                                    <p:anim calcmode="lin" valueType="num">
                                      <p:cBhvr additive="base">
                                        <p:cTn id="26" dur="500" fill="hold"/>
                                        <p:tgtEl>
                                          <p:spTgt spid="1239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6029"/>
                                        </p:tgtEl>
                                        <p:attrNameLst>
                                          <p:attrName>style.visibility</p:attrName>
                                        </p:attrNameLst>
                                      </p:cBhvr>
                                      <p:to>
                                        <p:strVal val="visible"/>
                                      </p:to>
                                    </p:set>
                                    <p:anim calcmode="lin" valueType="num">
                                      <p:cBhvr additive="base">
                                        <p:cTn id="31" dur="500" fill="hold"/>
                                        <p:tgtEl>
                                          <p:spTgt spid="86029"/>
                                        </p:tgtEl>
                                        <p:attrNameLst>
                                          <p:attrName>ppt_x</p:attrName>
                                        </p:attrNameLst>
                                      </p:cBhvr>
                                      <p:tavLst>
                                        <p:tav tm="0">
                                          <p:val>
                                            <p:strVal val="#ppt_x"/>
                                          </p:val>
                                        </p:tav>
                                        <p:tav tm="100000">
                                          <p:val>
                                            <p:strVal val="#ppt_x"/>
                                          </p:val>
                                        </p:tav>
                                      </p:tavLst>
                                    </p:anim>
                                    <p:anim calcmode="lin" valueType="num">
                                      <p:cBhvr additive="base">
                                        <p:cTn id="32" dur="500" fill="hold"/>
                                        <p:tgtEl>
                                          <p:spTgt spid="860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3921"/>
                                        </p:tgtEl>
                                        <p:attrNameLst>
                                          <p:attrName>style.visibility</p:attrName>
                                        </p:attrNameLst>
                                      </p:cBhvr>
                                      <p:to>
                                        <p:strVal val="visible"/>
                                      </p:to>
                                    </p:set>
                                    <p:anim calcmode="lin" valueType="num">
                                      <p:cBhvr additive="base">
                                        <p:cTn id="37" dur="500" fill="hold"/>
                                        <p:tgtEl>
                                          <p:spTgt spid="123921"/>
                                        </p:tgtEl>
                                        <p:attrNameLst>
                                          <p:attrName>ppt_x</p:attrName>
                                        </p:attrNameLst>
                                      </p:cBhvr>
                                      <p:tavLst>
                                        <p:tav tm="0">
                                          <p:val>
                                            <p:strVal val="#ppt_x"/>
                                          </p:val>
                                        </p:tav>
                                        <p:tav tm="100000">
                                          <p:val>
                                            <p:strVal val="#ppt_x"/>
                                          </p:val>
                                        </p:tav>
                                      </p:tavLst>
                                    </p:anim>
                                    <p:anim calcmode="lin" valueType="num">
                                      <p:cBhvr additive="base">
                                        <p:cTn id="38" dur="500" fill="hold"/>
                                        <p:tgtEl>
                                          <p:spTgt spid="1239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6035"/>
                                        </p:tgtEl>
                                        <p:attrNameLst>
                                          <p:attrName>style.visibility</p:attrName>
                                        </p:attrNameLst>
                                      </p:cBhvr>
                                      <p:to>
                                        <p:strVal val="visible"/>
                                      </p:to>
                                    </p:set>
                                    <p:anim calcmode="lin" valueType="num">
                                      <p:cBhvr additive="base">
                                        <p:cTn id="41" dur="500" fill="hold"/>
                                        <p:tgtEl>
                                          <p:spTgt spid="86035"/>
                                        </p:tgtEl>
                                        <p:attrNameLst>
                                          <p:attrName>ppt_x</p:attrName>
                                        </p:attrNameLst>
                                      </p:cBhvr>
                                      <p:tavLst>
                                        <p:tav tm="0">
                                          <p:val>
                                            <p:strVal val="#ppt_x"/>
                                          </p:val>
                                        </p:tav>
                                        <p:tav tm="100000">
                                          <p:val>
                                            <p:strVal val="#ppt_x"/>
                                          </p:val>
                                        </p:tav>
                                      </p:tavLst>
                                    </p:anim>
                                    <p:anim calcmode="lin" valueType="num">
                                      <p:cBhvr additive="base">
                                        <p:cTn id="42" dur="500" fill="hold"/>
                                        <p:tgtEl>
                                          <p:spTgt spid="860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9" grpId="0" animBg="1"/>
      <p:bldP spid="123922" grpId="0" animBg="1"/>
      <p:bldP spid="86035" grpId="0" animBg="1"/>
      <p:bldP spid="123924" grpId="0"/>
      <p:bldP spid="123925" grpId="0"/>
      <p:bldP spid="123926" grpId="0"/>
      <p:bldP spid="12392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Line 2"/>
          <p:cNvSpPr/>
          <p:nvPr/>
        </p:nvSpPr>
        <p:spPr>
          <a:xfrm flipV="1">
            <a:off x="0" y="3068638"/>
            <a:ext cx="8172450" cy="73025"/>
          </a:xfrm>
          <a:prstGeom prst="line">
            <a:avLst/>
          </a:prstGeom>
          <a:ln w="9525">
            <a:noFill/>
          </a:ln>
        </p:spPr>
      </p:sp>
      <p:sp>
        <p:nvSpPr>
          <p:cNvPr id="96258" name="Line 3"/>
          <p:cNvSpPr/>
          <p:nvPr/>
        </p:nvSpPr>
        <p:spPr>
          <a:xfrm>
            <a:off x="0" y="2493963"/>
            <a:ext cx="9144000" cy="0"/>
          </a:xfrm>
          <a:prstGeom prst="line">
            <a:avLst/>
          </a:prstGeom>
          <a:ln w="9525" cap="flat" cmpd="sng">
            <a:solidFill>
              <a:schemeClr val="tx1"/>
            </a:solidFill>
            <a:prstDash val="solid"/>
            <a:round/>
            <a:headEnd type="none" w="med" len="med"/>
            <a:tailEnd type="none" w="med" len="med"/>
          </a:ln>
        </p:spPr>
      </p:sp>
      <p:sp>
        <p:nvSpPr>
          <p:cNvPr id="96259" name="Rectangle 4"/>
          <p:cNvSpPr/>
          <p:nvPr/>
        </p:nvSpPr>
        <p:spPr>
          <a:xfrm>
            <a:off x="8172450" y="404813"/>
            <a:ext cx="790575" cy="1873250"/>
          </a:xfrm>
          <a:prstGeom prst="rect">
            <a:avLst/>
          </a:prstGeom>
          <a:solidFill>
            <a:schemeClr val="accent1"/>
          </a:solidFill>
          <a:ln w="9525" cap="flat" cmpd="sng">
            <a:solidFill>
              <a:schemeClr val="tx1"/>
            </a:solidFill>
            <a:prstDash val="solid"/>
            <a:miter/>
            <a:headEnd type="none" w="med" len="med"/>
            <a:tailEnd type="none" w="med" len="med"/>
          </a:ln>
        </p:spPr>
        <p:txBody>
          <a:bodyPr vert="eaVert" wrap="none" anchor="ctr"/>
          <a:p>
            <a:pPr algn="ctr"/>
            <a:r>
              <a:rPr lang="zh-CN" altLang="en-US" sz="2500" dirty="0">
                <a:latin typeface="Verdana" panose="020B0604030504040204" pitchFamily="34" charset="0"/>
                <a:ea typeface="宋体" panose="02010600030101010101" pitchFamily="2" charset="-122"/>
              </a:rPr>
              <a:t>宴会厅</a:t>
            </a:r>
            <a:endParaRPr lang="zh-CN" altLang="en-US" sz="2500" dirty="0">
              <a:latin typeface="Verdana" panose="020B0604030504040204" pitchFamily="34" charset="0"/>
              <a:ea typeface="宋体" panose="02010600030101010101" pitchFamily="2" charset="-122"/>
            </a:endParaRPr>
          </a:p>
        </p:txBody>
      </p:sp>
      <p:sp>
        <p:nvSpPr>
          <p:cNvPr id="96260" name="Rectangle 5"/>
          <p:cNvSpPr/>
          <p:nvPr/>
        </p:nvSpPr>
        <p:spPr>
          <a:xfrm>
            <a:off x="8353425" y="3573463"/>
            <a:ext cx="790575" cy="20875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6261" name="Line 6"/>
          <p:cNvSpPr/>
          <p:nvPr/>
        </p:nvSpPr>
        <p:spPr>
          <a:xfrm>
            <a:off x="0" y="2492375"/>
            <a:ext cx="9144000" cy="0"/>
          </a:xfrm>
          <a:prstGeom prst="line">
            <a:avLst/>
          </a:prstGeom>
          <a:ln w="9525" cap="flat" cmpd="sng">
            <a:solidFill>
              <a:schemeClr val="tx1"/>
            </a:solidFill>
            <a:prstDash val="solid"/>
            <a:round/>
            <a:headEnd type="none" w="med" len="med"/>
            <a:tailEnd type="none" w="med" len="med"/>
          </a:ln>
        </p:spPr>
      </p:sp>
      <p:sp>
        <p:nvSpPr>
          <p:cNvPr id="96262" name="Rectangle 7"/>
          <p:cNvSpPr/>
          <p:nvPr/>
        </p:nvSpPr>
        <p:spPr>
          <a:xfrm>
            <a:off x="8353425" y="3573463"/>
            <a:ext cx="790575" cy="2087562"/>
          </a:xfrm>
          <a:prstGeom prst="rect">
            <a:avLst/>
          </a:prstGeom>
          <a:solidFill>
            <a:schemeClr val="accent1"/>
          </a:solidFill>
          <a:ln w="9525" cap="flat" cmpd="sng">
            <a:solidFill>
              <a:schemeClr val="tx1"/>
            </a:solidFill>
            <a:prstDash val="solid"/>
            <a:miter/>
            <a:headEnd type="none" w="med" len="med"/>
            <a:tailEnd type="none" w="med" len="med"/>
          </a:ln>
        </p:spPr>
        <p:txBody>
          <a:bodyPr vert="eaVert" wrap="none" anchor="ctr"/>
          <a:p>
            <a:pPr algn="ctr"/>
            <a:r>
              <a:rPr lang="zh-CN" altLang="en-US" sz="2500" dirty="0">
                <a:latin typeface="Verdana" panose="020B0604030504040204" pitchFamily="34" charset="0"/>
                <a:ea typeface="宋体" panose="02010600030101010101" pitchFamily="2" charset="-122"/>
              </a:rPr>
              <a:t>门</a:t>
            </a:r>
            <a:endParaRPr lang="zh-CN" altLang="en-US" sz="2500" dirty="0">
              <a:latin typeface="Verdana" panose="020B0604030504040204" pitchFamily="34" charset="0"/>
              <a:ea typeface="宋体" panose="02010600030101010101" pitchFamily="2" charset="-122"/>
            </a:endParaRPr>
          </a:p>
        </p:txBody>
      </p:sp>
      <p:sp>
        <p:nvSpPr>
          <p:cNvPr id="96263" name="Line 8"/>
          <p:cNvSpPr/>
          <p:nvPr/>
        </p:nvSpPr>
        <p:spPr>
          <a:xfrm>
            <a:off x="0" y="2492375"/>
            <a:ext cx="9144000" cy="0"/>
          </a:xfrm>
          <a:prstGeom prst="line">
            <a:avLst/>
          </a:prstGeom>
          <a:ln w="9525" cap="flat" cmpd="sng">
            <a:solidFill>
              <a:schemeClr val="tx1"/>
            </a:solidFill>
            <a:prstDash val="solid"/>
            <a:round/>
            <a:headEnd type="none" w="med" len="med"/>
            <a:tailEnd type="none" w="med" len="med"/>
          </a:ln>
        </p:spPr>
      </p:sp>
      <p:sp>
        <p:nvSpPr>
          <p:cNvPr id="96264" name="Rectangle 9"/>
          <p:cNvSpPr/>
          <p:nvPr/>
        </p:nvSpPr>
        <p:spPr>
          <a:xfrm rot="5400000">
            <a:off x="3451225" y="1804988"/>
            <a:ext cx="288925" cy="1655762"/>
          </a:xfrm>
          <a:prstGeom prst="rect">
            <a:avLst/>
          </a:prstGeom>
          <a:solidFill>
            <a:srgbClr val="993300"/>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6265" name="AutoShape 10"/>
          <p:cNvSpPr/>
          <p:nvPr/>
        </p:nvSpPr>
        <p:spPr>
          <a:xfrm>
            <a:off x="395288" y="836613"/>
            <a:ext cx="863600" cy="792162"/>
          </a:xfrm>
          <a:prstGeom prst="flowChartConnector">
            <a:avLst/>
          </a:prstGeom>
          <a:solidFill>
            <a:srgbClr val="993366"/>
          </a:solid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6266" name="AutoShape 11"/>
          <p:cNvSpPr/>
          <p:nvPr/>
        </p:nvSpPr>
        <p:spPr>
          <a:xfrm>
            <a:off x="4500563" y="908050"/>
            <a:ext cx="863600" cy="792163"/>
          </a:xfrm>
          <a:prstGeom prst="flowChartConnector">
            <a:avLst/>
          </a:prstGeom>
          <a:solidFill>
            <a:srgbClr val="993366"/>
          </a:solid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6267" name="AutoShape 12"/>
          <p:cNvSpPr/>
          <p:nvPr/>
        </p:nvSpPr>
        <p:spPr>
          <a:xfrm>
            <a:off x="1763713" y="908050"/>
            <a:ext cx="863600" cy="792163"/>
          </a:xfrm>
          <a:prstGeom prst="flowChartConnector">
            <a:avLst/>
          </a:prstGeom>
          <a:solidFill>
            <a:srgbClr val="993366"/>
          </a:solid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6268" name="AutoShape 13"/>
          <p:cNvSpPr/>
          <p:nvPr/>
        </p:nvSpPr>
        <p:spPr>
          <a:xfrm>
            <a:off x="6011863" y="908050"/>
            <a:ext cx="863600" cy="792163"/>
          </a:xfrm>
          <a:prstGeom prst="flowChartConnector">
            <a:avLst/>
          </a:prstGeom>
          <a:solidFill>
            <a:srgbClr val="993366"/>
          </a:solid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6269" name="Line 14"/>
          <p:cNvSpPr/>
          <p:nvPr/>
        </p:nvSpPr>
        <p:spPr>
          <a:xfrm flipV="1">
            <a:off x="0" y="3068638"/>
            <a:ext cx="8172450" cy="73025"/>
          </a:xfrm>
          <a:prstGeom prst="line">
            <a:avLst/>
          </a:prstGeom>
          <a:ln w="9525">
            <a:noFill/>
          </a:ln>
        </p:spPr>
      </p:sp>
      <p:sp>
        <p:nvSpPr>
          <p:cNvPr id="124943" name="Line 15"/>
          <p:cNvSpPr/>
          <p:nvPr/>
        </p:nvSpPr>
        <p:spPr>
          <a:xfrm flipH="1" flipV="1">
            <a:off x="2700338" y="2852738"/>
            <a:ext cx="719137" cy="1728787"/>
          </a:xfrm>
          <a:prstGeom prst="line">
            <a:avLst/>
          </a:prstGeom>
          <a:ln w="66675" cap="flat" cmpd="sng">
            <a:solidFill>
              <a:srgbClr val="FF6600"/>
            </a:solidFill>
            <a:prstDash val="solid"/>
            <a:round/>
            <a:headEnd type="none" w="med" len="med"/>
            <a:tailEnd type="none" w="med" len="med"/>
          </a:ln>
        </p:spPr>
      </p:sp>
      <p:sp>
        <p:nvSpPr>
          <p:cNvPr id="124944" name="AutoShape 16"/>
          <p:cNvSpPr>
            <a:spLocks noChangeArrowheads="1"/>
          </p:cNvSpPr>
          <p:nvPr/>
        </p:nvSpPr>
        <p:spPr bwMode="auto">
          <a:xfrm>
            <a:off x="3276600" y="4365625"/>
            <a:ext cx="360363" cy="287338"/>
          </a:xfrm>
          <a:prstGeom prst="star5">
            <a:avLst/>
          </a:prstGeom>
          <a:solidFill>
            <a:srgbClr val="FF0000"/>
          </a:soli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24945" name="Line 17"/>
          <p:cNvSpPr/>
          <p:nvPr/>
        </p:nvSpPr>
        <p:spPr>
          <a:xfrm flipV="1">
            <a:off x="2771775" y="1844675"/>
            <a:ext cx="576263" cy="576263"/>
          </a:xfrm>
          <a:prstGeom prst="line">
            <a:avLst/>
          </a:prstGeom>
          <a:ln w="60325" cap="rnd" cmpd="sng">
            <a:solidFill>
              <a:srgbClr val="FF6600"/>
            </a:solidFill>
            <a:prstDash val="sysDot"/>
            <a:round/>
            <a:headEnd type="none" w="med" len="med"/>
            <a:tailEnd type="none" w="med" len="med"/>
          </a:ln>
        </p:spPr>
      </p:sp>
      <p:sp>
        <p:nvSpPr>
          <p:cNvPr id="96273" name="AutoShape 18"/>
          <p:cNvSpPr/>
          <p:nvPr/>
        </p:nvSpPr>
        <p:spPr>
          <a:xfrm rot="10800000">
            <a:off x="5940425" y="4508500"/>
            <a:ext cx="2232025" cy="431800"/>
          </a:xfrm>
          <a:prstGeom prst="rightArrow">
            <a:avLst>
              <a:gd name="adj1" fmla="val 66268"/>
              <a:gd name="adj2" fmla="val 216552"/>
            </a:avLst>
          </a:prstGeom>
          <a:solidFill>
            <a:srgbClr val="0000FF"/>
          </a:solidFill>
          <a:ln w="9525">
            <a:noFill/>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87059" name="PubRRectCallout"/>
          <p:cNvSpPr>
            <a:spLocks noEditPoints="1"/>
          </p:cNvSpPr>
          <p:nvPr/>
        </p:nvSpPr>
        <p:spPr>
          <a:xfrm rot="10800000">
            <a:off x="900113" y="4797425"/>
            <a:ext cx="2333625" cy="719138"/>
          </a:xfrm>
          <a:custGeom>
            <a:avLst/>
            <a:gdLst>
              <a:gd name="txL" fmla="*/ 0 w 21600"/>
              <a:gd name="txT" fmla="*/ 0 h 21600"/>
              <a:gd name="txR" fmla="*/ 21600 w 21600"/>
              <a:gd name="txB" fmla="*/ 21600 h 21600"/>
            </a:gdLst>
            <a:ahLst/>
            <a:cxnLst>
              <a:cxn ang="17694720">
                <a:pos x="1166813" y="0"/>
              </a:cxn>
              <a:cxn ang="11796480">
                <a:pos x="0" y="287589"/>
              </a:cxn>
              <a:cxn ang="5898240">
                <a:pos x="0" y="719138"/>
              </a:cxn>
              <a:cxn ang="5898240">
                <a:pos x="1166813" y="575211"/>
              </a:cxn>
              <a:cxn ang="0">
                <a:pos x="2333625" y="287589"/>
              </a:cxn>
            </a:cxnLst>
            <a:rect l="txL" t="txT" r="txR" b="txB"/>
            <a:pathLst>
              <a:path w="21600" h="21600">
                <a:moveTo>
                  <a:pt x="532" y="0"/>
                </a:moveTo>
                <a:cubicBezTo>
                  <a:pt x="238" y="0"/>
                  <a:pt x="0" y="238"/>
                  <a:pt x="0" y="532"/>
                </a:cubicBezTo>
                <a:lnTo>
                  <a:pt x="0" y="16745"/>
                </a:lnTo>
                <a:cubicBezTo>
                  <a:pt x="0" y="17039"/>
                  <a:pt x="238" y="17277"/>
                  <a:pt x="532" y="17277"/>
                </a:cubicBezTo>
                <a:lnTo>
                  <a:pt x="2623" y="17277"/>
                </a:lnTo>
                <a:lnTo>
                  <a:pt x="0"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rot="10800000" anchor="t"/>
          <a:p>
            <a:pPr algn="ctr"/>
            <a:r>
              <a:rPr lang="zh-CN" altLang="en-US" sz="2500" dirty="0">
                <a:latin typeface="Verdana" panose="020B0604030504040204" pitchFamily="34" charset="0"/>
                <a:ea typeface="宋体" panose="02010600030101010101" pitchFamily="2" charset="-122"/>
              </a:rPr>
              <a:t>迎宾线</a:t>
            </a:r>
            <a:endParaRPr lang="zh-CN" altLang="en-US" sz="2500" dirty="0">
              <a:latin typeface="Verdana" panose="020B0604030504040204" pitchFamily="34" charset="0"/>
              <a:ea typeface="宋体" panose="02010600030101010101" pitchFamily="2" charset="-122"/>
            </a:endParaRPr>
          </a:p>
        </p:txBody>
      </p:sp>
      <p:sp>
        <p:nvSpPr>
          <p:cNvPr id="87060" name="PubRRectCallout"/>
          <p:cNvSpPr>
            <a:spLocks noEditPoints="1"/>
          </p:cNvSpPr>
          <p:nvPr/>
        </p:nvSpPr>
        <p:spPr>
          <a:xfrm rot="10800000">
            <a:off x="0" y="2492375"/>
            <a:ext cx="2374900" cy="576263"/>
          </a:xfrm>
          <a:custGeom>
            <a:avLst/>
            <a:gdLst>
              <a:gd name="txL" fmla="*/ 0 w 21600"/>
              <a:gd name="txT" fmla="*/ 0 h 21600"/>
              <a:gd name="txR" fmla="*/ 21600 w 21600"/>
              <a:gd name="txB" fmla="*/ 21600 h 21600"/>
            </a:gdLst>
            <a:ahLst/>
            <a:cxnLst>
              <a:cxn ang="17694720">
                <a:pos x="1187450" y="0"/>
              </a:cxn>
              <a:cxn ang="11796480">
                <a:pos x="0" y="230452"/>
              </a:cxn>
              <a:cxn ang="5898240">
                <a:pos x="0" y="576263"/>
              </a:cxn>
              <a:cxn ang="5898240">
                <a:pos x="1187450" y="460930"/>
              </a:cxn>
              <a:cxn ang="0">
                <a:pos x="2374900" y="230452"/>
              </a:cxn>
            </a:cxnLst>
            <a:rect l="txL" t="txT" r="txR" b="txB"/>
            <a:pathLst>
              <a:path w="21600" h="21600">
                <a:moveTo>
                  <a:pt x="532" y="0"/>
                </a:moveTo>
                <a:cubicBezTo>
                  <a:pt x="238" y="0"/>
                  <a:pt x="0" y="238"/>
                  <a:pt x="0" y="532"/>
                </a:cubicBezTo>
                <a:lnTo>
                  <a:pt x="0" y="16745"/>
                </a:lnTo>
                <a:cubicBezTo>
                  <a:pt x="0" y="17039"/>
                  <a:pt x="238" y="17277"/>
                  <a:pt x="532" y="17277"/>
                </a:cubicBezTo>
                <a:lnTo>
                  <a:pt x="2623" y="17277"/>
                </a:lnTo>
                <a:lnTo>
                  <a:pt x="0"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rot="10800000" anchor="t"/>
          <a:p>
            <a:pPr algn="ctr"/>
            <a:r>
              <a:rPr lang="zh-CN" altLang="en-US" sz="2000" dirty="0">
                <a:latin typeface="Verdana" panose="020B0604030504040204" pitchFamily="34" charset="0"/>
                <a:ea typeface="宋体" panose="02010600030101010101" pitchFamily="2" charset="-122"/>
              </a:rPr>
              <a:t>迎宾线亦可在此</a:t>
            </a:r>
            <a:endParaRPr lang="zh-CN" altLang="en-US" sz="2000" dirty="0">
              <a:latin typeface="Verdana" panose="020B0604030504040204" pitchFamily="34" charset="0"/>
              <a:ea typeface="宋体" panose="02010600030101010101" pitchFamily="2" charset="-122"/>
            </a:endParaRPr>
          </a:p>
        </p:txBody>
      </p:sp>
      <p:sp>
        <p:nvSpPr>
          <p:cNvPr id="96276" name="Rectangle 21"/>
          <p:cNvSpPr/>
          <p:nvPr/>
        </p:nvSpPr>
        <p:spPr>
          <a:xfrm>
            <a:off x="0" y="3716338"/>
            <a:ext cx="1692275" cy="865187"/>
          </a:xfrm>
          <a:prstGeom prst="rect">
            <a:avLst/>
          </a:prstGeom>
          <a:solidFill>
            <a:schemeClr val="accent1"/>
          </a:solidFill>
          <a:ln w="9525">
            <a:noFill/>
          </a:ln>
        </p:spPr>
        <p:txBody>
          <a:bodyPr wrap="none" anchor="ctr"/>
          <a:p>
            <a:pPr algn="ctr"/>
            <a:r>
              <a:rPr lang="zh-CN" altLang="en-US" sz="2400" dirty="0">
                <a:latin typeface="Verdana" panose="020B0604030504040204" pitchFamily="34" charset="0"/>
                <a:ea typeface="宋体" panose="02010600030101010101" pitchFamily="2" charset="-122"/>
              </a:rPr>
              <a:t>走 廊</a:t>
            </a:r>
            <a:endParaRPr lang="zh-CN" altLang="en-US" sz="2400" dirty="0">
              <a:latin typeface="Verdana" panose="020B0604030504040204" pitchFamily="34" charset="0"/>
              <a:ea typeface="宋体" panose="02010600030101010101" pitchFamily="2" charset="-122"/>
            </a:endParaRPr>
          </a:p>
        </p:txBody>
      </p:sp>
      <p:sp>
        <p:nvSpPr>
          <p:cNvPr id="124950" name="PubRRectCallout"/>
          <p:cNvSpPr>
            <a:spLocks noEditPoints="1" noChangeArrowheads="1"/>
          </p:cNvSpPr>
          <p:nvPr/>
        </p:nvSpPr>
        <p:spPr bwMode="auto">
          <a:xfrm>
            <a:off x="5867400" y="3716338"/>
            <a:ext cx="2333625" cy="431800"/>
          </a:xfrm>
          <a:custGeom>
            <a:avLst/>
            <a:gdLst>
              <a:gd name="G0" fmla="+- 0 0 0"/>
              <a:gd name="G1" fmla="+- 10418 0 0"/>
              <a:gd name="T0" fmla="*/ 10800 w 21600"/>
              <a:gd name="T1" fmla="*/ 0 h 21600"/>
              <a:gd name="T2" fmla="*/ 0 w 21600"/>
              <a:gd name="T3" fmla="*/ 8638 h 21600"/>
              <a:gd name="T4" fmla="*/ 10418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10418"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ln>
          <a:effectLst>
            <a:outerShdw dist="107763" dir="2700000" algn="ctr" rotWithShape="0">
              <a:srgbClr val="808080"/>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sym typeface="+mn-ea"/>
              </a:rPr>
              <a:t>贵宾行进方向</a:t>
            </a:r>
            <a:endParaRPr kumimoji="0" lang="zh-CN" altLang="en-US" sz="20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sym typeface="+mn-ea"/>
            </a:endParaRPr>
          </a:p>
        </p:txBody>
      </p:sp>
      <p:sp>
        <p:nvSpPr>
          <p:cNvPr id="96278" name="Text Box 23"/>
          <p:cNvSpPr txBox="1"/>
          <p:nvPr/>
        </p:nvSpPr>
        <p:spPr>
          <a:xfrm>
            <a:off x="2268538" y="2060575"/>
            <a:ext cx="504825" cy="473075"/>
          </a:xfrm>
          <a:prstGeom prst="rect">
            <a:avLst/>
          </a:prstGeom>
          <a:noFill/>
          <a:ln w="9525">
            <a:noFill/>
          </a:ln>
        </p:spPr>
        <p:txBody>
          <a:bodyPr anchor="t">
            <a:spAutoFit/>
          </a:bodyPr>
          <a:p>
            <a:pPr algn="ctr">
              <a:spcBef>
                <a:spcPct val="50000"/>
              </a:spcBef>
            </a:pPr>
            <a:r>
              <a:rPr lang="en-US" altLang="zh-CN" sz="2500" dirty="0">
                <a:solidFill>
                  <a:schemeClr val="tx2"/>
                </a:solidFill>
                <a:latin typeface="Verdana" panose="020B0604030504040204" pitchFamily="34" charset="0"/>
                <a:ea typeface="宋体" panose="02010600030101010101" pitchFamily="2" charset="-122"/>
              </a:rPr>
              <a:t>A</a:t>
            </a:r>
            <a:endParaRPr lang="en-US" altLang="zh-CN" sz="2500" dirty="0">
              <a:solidFill>
                <a:schemeClr val="tx2"/>
              </a:solidFill>
              <a:latin typeface="Verdana" panose="020B0604030504040204" pitchFamily="34" charset="0"/>
              <a:ea typeface="宋体" panose="02010600030101010101" pitchFamily="2" charset="-122"/>
            </a:endParaRPr>
          </a:p>
        </p:txBody>
      </p:sp>
      <p:sp>
        <p:nvSpPr>
          <p:cNvPr id="96279" name="Text Box 24"/>
          <p:cNvSpPr txBox="1"/>
          <p:nvPr/>
        </p:nvSpPr>
        <p:spPr>
          <a:xfrm>
            <a:off x="2484438" y="2708275"/>
            <a:ext cx="504825" cy="473075"/>
          </a:xfrm>
          <a:prstGeom prst="rect">
            <a:avLst/>
          </a:prstGeom>
          <a:noFill/>
          <a:ln w="9525">
            <a:noFill/>
          </a:ln>
        </p:spPr>
        <p:txBody>
          <a:bodyPr anchor="t">
            <a:spAutoFit/>
          </a:bodyPr>
          <a:p>
            <a:pPr algn="ctr">
              <a:spcBef>
                <a:spcPct val="50000"/>
              </a:spcBef>
            </a:pPr>
            <a:r>
              <a:rPr lang="en-US" altLang="zh-CN" sz="2500" dirty="0">
                <a:solidFill>
                  <a:schemeClr val="tx2"/>
                </a:solidFill>
                <a:latin typeface="Verdana" panose="020B0604030504040204" pitchFamily="34" charset="0"/>
                <a:ea typeface="宋体" panose="02010600030101010101" pitchFamily="2" charset="-122"/>
              </a:rPr>
              <a:t>D</a:t>
            </a:r>
            <a:endParaRPr lang="en-US" altLang="zh-CN" sz="2500" dirty="0">
              <a:solidFill>
                <a:schemeClr val="tx2"/>
              </a:solidFill>
              <a:latin typeface="Verdana" panose="020B0604030504040204" pitchFamily="34" charset="0"/>
              <a:ea typeface="宋体" panose="02010600030101010101" pitchFamily="2" charset="-122"/>
            </a:endParaRPr>
          </a:p>
        </p:txBody>
      </p:sp>
      <p:sp>
        <p:nvSpPr>
          <p:cNvPr id="96280" name="Text Box 25"/>
          <p:cNvSpPr txBox="1"/>
          <p:nvPr/>
        </p:nvSpPr>
        <p:spPr>
          <a:xfrm>
            <a:off x="4356100" y="2060575"/>
            <a:ext cx="504825" cy="473075"/>
          </a:xfrm>
          <a:prstGeom prst="rect">
            <a:avLst/>
          </a:prstGeom>
          <a:noFill/>
          <a:ln w="9525">
            <a:noFill/>
          </a:ln>
        </p:spPr>
        <p:txBody>
          <a:bodyPr anchor="t">
            <a:spAutoFit/>
          </a:bodyPr>
          <a:p>
            <a:pPr algn="ctr">
              <a:spcBef>
                <a:spcPct val="50000"/>
              </a:spcBef>
            </a:pPr>
            <a:r>
              <a:rPr lang="en-US" altLang="zh-CN" sz="2500" dirty="0">
                <a:solidFill>
                  <a:schemeClr val="tx2"/>
                </a:solidFill>
                <a:latin typeface="Verdana" panose="020B0604030504040204" pitchFamily="34" charset="0"/>
                <a:ea typeface="宋体" panose="02010600030101010101" pitchFamily="2" charset="-122"/>
              </a:rPr>
              <a:t>B</a:t>
            </a:r>
            <a:endParaRPr lang="en-US" altLang="zh-CN" sz="2500" dirty="0">
              <a:solidFill>
                <a:schemeClr val="tx2"/>
              </a:solidFill>
              <a:latin typeface="Verdana" panose="020B0604030504040204" pitchFamily="34" charset="0"/>
              <a:ea typeface="宋体" panose="02010600030101010101" pitchFamily="2" charset="-122"/>
            </a:endParaRPr>
          </a:p>
        </p:txBody>
      </p:sp>
      <p:sp>
        <p:nvSpPr>
          <p:cNvPr id="96281" name="Text Box 26"/>
          <p:cNvSpPr txBox="1"/>
          <p:nvPr/>
        </p:nvSpPr>
        <p:spPr>
          <a:xfrm>
            <a:off x="4284663" y="2781300"/>
            <a:ext cx="504825" cy="473075"/>
          </a:xfrm>
          <a:prstGeom prst="rect">
            <a:avLst/>
          </a:prstGeom>
          <a:noFill/>
          <a:ln w="9525">
            <a:noFill/>
          </a:ln>
        </p:spPr>
        <p:txBody>
          <a:bodyPr anchor="t">
            <a:spAutoFit/>
          </a:bodyPr>
          <a:p>
            <a:pPr algn="ctr">
              <a:spcBef>
                <a:spcPct val="50000"/>
              </a:spcBef>
            </a:pPr>
            <a:r>
              <a:rPr lang="en-US" altLang="zh-CN" sz="2500" dirty="0">
                <a:solidFill>
                  <a:schemeClr val="tx2"/>
                </a:solidFill>
                <a:latin typeface="Verdana" panose="020B0604030504040204" pitchFamily="34" charset="0"/>
                <a:ea typeface="宋体" panose="02010600030101010101" pitchFamily="2" charset="-122"/>
              </a:rPr>
              <a:t>C</a:t>
            </a:r>
            <a:endParaRPr lang="en-US" altLang="zh-CN" sz="2500" dirty="0">
              <a:solidFill>
                <a:schemeClr val="tx2"/>
              </a:solidFill>
              <a:latin typeface="Verdan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943"/>
                                        </p:tgtEl>
                                        <p:attrNameLst>
                                          <p:attrName>style.visibility</p:attrName>
                                        </p:attrNameLst>
                                      </p:cBhvr>
                                      <p:to>
                                        <p:strVal val="visible"/>
                                      </p:to>
                                    </p:set>
                                    <p:anim calcmode="lin" valueType="num">
                                      <p:cBhvr additive="base">
                                        <p:cTn id="7" dur="500" fill="hold"/>
                                        <p:tgtEl>
                                          <p:spTgt spid="124943"/>
                                        </p:tgtEl>
                                        <p:attrNameLst>
                                          <p:attrName>ppt_x</p:attrName>
                                        </p:attrNameLst>
                                      </p:cBhvr>
                                      <p:tavLst>
                                        <p:tav tm="0">
                                          <p:val>
                                            <p:strVal val="#ppt_x"/>
                                          </p:val>
                                        </p:tav>
                                        <p:tav tm="100000">
                                          <p:val>
                                            <p:strVal val="#ppt_x"/>
                                          </p:val>
                                        </p:tav>
                                      </p:tavLst>
                                    </p:anim>
                                    <p:anim calcmode="lin" valueType="num">
                                      <p:cBhvr additive="base">
                                        <p:cTn id="8" dur="500" fill="hold"/>
                                        <p:tgtEl>
                                          <p:spTgt spid="1249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4944"/>
                                        </p:tgtEl>
                                        <p:attrNameLst>
                                          <p:attrName>style.visibility</p:attrName>
                                        </p:attrNameLst>
                                      </p:cBhvr>
                                      <p:to>
                                        <p:strVal val="visible"/>
                                      </p:to>
                                    </p:set>
                                    <p:anim calcmode="lin" valueType="num">
                                      <p:cBhvr additive="base">
                                        <p:cTn id="11" dur="500" fill="hold"/>
                                        <p:tgtEl>
                                          <p:spTgt spid="124944"/>
                                        </p:tgtEl>
                                        <p:attrNameLst>
                                          <p:attrName>ppt_x</p:attrName>
                                        </p:attrNameLst>
                                      </p:cBhvr>
                                      <p:tavLst>
                                        <p:tav tm="0">
                                          <p:val>
                                            <p:strVal val="#ppt_x"/>
                                          </p:val>
                                        </p:tav>
                                        <p:tav tm="100000">
                                          <p:val>
                                            <p:strVal val="#ppt_x"/>
                                          </p:val>
                                        </p:tav>
                                      </p:tavLst>
                                    </p:anim>
                                    <p:anim calcmode="lin" valueType="num">
                                      <p:cBhvr additive="base">
                                        <p:cTn id="12" dur="500" fill="hold"/>
                                        <p:tgtEl>
                                          <p:spTgt spid="1249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7059"/>
                                        </p:tgtEl>
                                        <p:attrNameLst>
                                          <p:attrName>style.visibility</p:attrName>
                                        </p:attrNameLst>
                                      </p:cBhvr>
                                      <p:to>
                                        <p:strVal val="visible"/>
                                      </p:to>
                                    </p:set>
                                    <p:anim calcmode="lin" valueType="num">
                                      <p:cBhvr additive="base">
                                        <p:cTn id="17" dur="500" fill="hold"/>
                                        <p:tgtEl>
                                          <p:spTgt spid="87059"/>
                                        </p:tgtEl>
                                        <p:attrNameLst>
                                          <p:attrName>ppt_x</p:attrName>
                                        </p:attrNameLst>
                                      </p:cBhvr>
                                      <p:tavLst>
                                        <p:tav tm="0">
                                          <p:val>
                                            <p:strVal val="#ppt_x"/>
                                          </p:val>
                                        </p:tav>
                                        <p:tav tm="100000">
                                          <p:val>
                                            <p:strVal val="#ppt_x"/>
                                          </p:val>
                                        </p:tav>
                                      </p:tavLst>
                                    </p:anim>
                                    <p:anim calcmode="lin" valueType="num">
                                      <p:cBhvr additive="base">
                                        <p:cTn id="18" dur="500" fill="hold"/>
                                        <p:tgtEl>
                                          <p:spTgt spid="8705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4945"/>
                                        </p:tgtEl>
                                        <p:attrNameLst>
                                          <p:attrName>style.visibility</p:attrName>
                                        </p:attrNameLst>
                                      </p:cBhvr>
                                      <p:to>
                                        <p:strVal val="visible"/>
                                      </p:to>
                                    </p:set>
                                    <p:anim calcmode="lin" valueType="num">
                                      <p:cBhvr additive="base">
                                        <p:cTn id="23" dur="500" fill="hold"/>
                                        <p:tgtEl>
                                          <p:spTgt spid="124945"/>
                                        </p:tgtEl>
                                        <p:attrNameLst>
                                          <p:attrName>ppt_x</p:attrName>
                                        </p:attrNameLst>
                                      </p:cBhvr>
                                      <p:tavLst>
                                        <p:tav tm="0">
                                          <p:val>
                                            <p:strVal val="#ppt_x"/>
                                          </p:val>
                                        </p:tav>
                                        <p:tav tm="100000">
                                          <p:val>
                                            <p:strVal val="#ppt_x"/>
                                          </p:val>
                                        </p:tav>
                                      </p:tavLst>
                                    </p:anim>
                                    <p:anim calcmode="lin" valueType="num">
                                      <p:cBhvr additive="base">
                                        <p:cTn id="24" dur="500" fill="hold"/>
                                        <p:tgtEl>
                                          <p:spTgt spid="12494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7060"/>
                                        </p:tgtEl>
                                        <p:attrNameLst>
                                          <p:attrName>style.visibility</p:attrName>
                                        </p:attrNameLst>
                                      </p:cBhvr>
                                      <p:to>
                                        <p:strVal val="visible"/>
                                      </p:to>
                                    </p:set>
                                    <p:anim calcmode="lin" valueType="num">
                                      <p:cBhvr additive="base">
                                        <p:cTn id="27" dur="500" fill="hold"/>
                                        <p:tgtEl>
                                          <p:spTgt spid="87060"/>
                                        </p:tgtEl>
                                        <p:attrNameLst>
                                          <p:attrName>ppt_x</p:attrName>
                                        </p:attrNameLst>
                                      </p:cBhvr>
                                      <p:tavLst>
                                        <p:tav tm="0">
                                          <p:val>
                                            <p:strVal val="#ppt_x"/>
                                          </p:val>
                                        </p:tav>
                                        <p:tav tm="100000">
                                          <p:val>
                                            <p:strVal val="#ppt_x"/>
                                          </p:val>
                                        </p:tav>
                                      </p:tavLst>
                                    </p:anim>
                                    <p:anim calcmode="lin" valueType="num">
                                      <p:cBhvr additive="base">
                                        <p:cTn id="28" dur="500" fill="hold"/>
                                        <p:tgtEl>
                                          <p:spTgt spid="87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4" grpId="0" animBg="1"/>
      <p:bldP spid="87059" grpId="0" animBg="1"/>
      <p:bldP spid="8706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Line 2"/>
          <p:cNvSpPr/>
          <p:nvPr/>
        </p:nvSpPr>
        <p:spPr>
          <a:xfrm flipV="1">
            <a:off x="0" y="3068638"/>
            <a:ext cx="8172450" cy="73025"/>
          </a:xfrm>
          <a:prstGeom prst="line">
            <a:avLst/>
          </a:prstGeom>
          <a:ln w="9525">
            <a:noFill/>
          </a:ln>
        </p:spPr>
      </p:sp>
      <p:sp>
        <p:nvSpPr>
          <p:cNvPr id="97282" name="Line 3"/>
          <p:cNvSpPr/>
          <p:nvPr/>
        </p:nvSpPr>
        <p:spPr>
          <a:xfrm>
            <a:off x="0" y="2493963"/>
            <a:ext cx="9144000" cy="0"/>
          </a:xfrm>
          <a:prstGeom prst="line">
            <a:avLst/>
          </a:prstGeom>
          <a:ln w="9525" cap="flat" cmpd="sng">
            <a:solidFill>
              <a:schemeClr val="tx1"/>
            </a:solidFill>
            <a:prstDash val="solid"/>
            <a:round/>
            <a:headEnd type="none" w="med" len="med"/>
            <a:tailEnd type="none" w="med" len="med"/>
          </a:ln>
        </p:spPr>
      </p:sp>
      <p:sp>
        <p:nvSpPr>
          <p:cNvPr id="97283" name="Rectangle 4"/>
          <p:cNvSpPr/>
          <p:nvPr/>
        </p:nvSpPr>
        <p:spPr>
          <a:xfrm>
            <a:off x="7885113" y="333375"/>
            <a:ext cx="790575" cy="1871663"/>
          </a:xfrm>
          <a:prstGeom prst="rect">
            <a:avLst/>
          </a:prstGeom>
          <a:solidFill>
            <a:schemeClr val="accent1"/>
          </a:solidFill>
          <a:ln w="9525" cap="flat" cmpd="sng">
            <a:solidFill>
              <a:schemeClr val="tx1"/>
            </a:solidFill>
            <a:prstDash val="solid"/>
            <a:miter/>
            <a:headEnd type="none" w="med" len="med"/>
            <a:tailEnd type="none" w="med" len="med"/>
          </a:ln>
        </p:spPr>
        <p:txBody>
          <a:bodyPr vert="eaVert" wrap="none" anchor="ctr"/>
          <a:p>
            <a:pPr algn="ctr"/>
            <a:r>
              <a:rPr lang="zh-CN" altLang="en-US" sz="2500" dirty="0">
                <a:latin typeface="Verdana" panose="020B0604030504040204" pitchFamily="34" charset="0"/>
                <a:ea typeface="宋体" panose="02010600030101010101" pitchFamily="2" charset="-122"/>
              </a:rPr>
              <a:t>宴会厅</a:t>
            </a:r>
            <a:endParaRPr lang="zh-CN" altLang="en-US" sz="2500" dirty="0">
              <a:latin typeface="Verdana" panose="020B0604030504040204" pitchFamily="34" charset="0"/>
              <a:ea typeface="宋体" panose="02010600030101010101" pitchFamily="2" charset="-122"/>
            </a:endParaRPr>
          </a:p>
        </p:txBody>
      </p:sp>
      <p:sp>
        <p:nvSpPr>
          <p:cNvPr id="97284" name="Line 5"/>
          <p:cNvSpPr/>
          <p:nvPr/>
        </p:nvSpPr>
        <p:spPr>
          <a:xfrm>
            <a:off x="0" y="2492375"/>
            <a:ext cx="9144000" cy="0"/>
          </a:xfrm>
          <a:prstGeom prst="line">
            <a:avLst/>
          </a:prstGeom>
          <a:ln w="9525" cap="flat" cmpd="sng">
            <a:solidFill>
              <a:schemeClr val="tx1"/>
            </a:solidFill>
            <a:prstDash val="solid"/>
            <a:round/>
            <a:headEnd type="none" w="med" len="med"/>
            <a:tailEnd type="none" w="med" len="med"/>
          </a:ln>
        </p:spPr>
      </p:sp>
      <p:sp>
        <p:nvSpPr>
          <p:cNvPr id="97285" name="Rectangle 6"/>
          <p:cNvSpPr/>
          <p:nvPr/>
        </p:nvSpPr>
        <p:spPr>
          <a:xfrm>
            <a:off x="0" y="3644900"/>
            <a:ext cx="468313" cy="2087563"/>
          </a:xfrm>
          <a:prstGeom prst="rect">
            <a:avLst/>
          </a:prstGeom>
          <a:solidFill>
            <a:schemeClr val="accent1"/>
          </a:solidFill>
          <a:ln w="9525" cap="flat" cmpd="sng">
            <a:solidFill>
              <a:schemeClr val="tx1"/>
            </a:solidFill>
            <a:prstDash val="solid"/>
            <a:miter/>
            <a:headEnd type="none" w="med" len="med"/>
            <a:tailEnd type="none" w="med" len="med"/>
          </a:ln>
        </p:spPr>
        <p:txBody>
          <a:bodyPr vert="eaVert" wrap="none" anchor="ctr"/>
          <a:p>
            <a:pPr algn="ctr"/>
            <a:r>
              <a:rPr lang="en-US" altLang="zh-CN" sz="2500" dirty="0">
                <a:latin typeface="Verdana" panose="020B0604030504040204" pitchFamily="34" charset="0"/>
                <a:ea typeface="宋体" panose="02010600030101010101" pitchFamily="2" charset="-122"/>
              </a:rPr>
              <a:t> </a:t>
            </a:r>
            <a:r>
              <a:rPr lang="zh-CN" altLang="en-US" sz="2500" dirty="0">
                <a:latin typeface="Verdana" panose="020B0604030504040204" pitchFamily="34" charset="0"/>
                <a:ea typeface="宋体" panose="02010600030101010101" pitchFamily="2" charset="-122"/>
              </a:rPr>
              <a:t>门</a:t>
            </a:r>
            <a:endParaRPr lang="zh-CN" altLang="en-US" sz="2500" dirty="0">
              <a:latin typeface="Verdana" panose="020B0604030504040204" pitchFamily="34" charset="0"/>
              <a:ea typeface="宋体" panose="02010600030101010101" pitchFamily="2" charset="-122"/>
            </a:endParaRPr>
          </a:p>
        </p:txBody>
      </p:sp>
      <p:sp>
        <p:nvSpPr>
          <p:cNvPr id="97286" name="Line 7"/>
          <p:cNvSpPr/>
          <p:nvPr/>
        </p:nvSpPr>
        <p:spPr>
          <a:xfrm>
            <a:off x="0" y="2492375"/>
            <a:ext cx="9144000" cy="0"/>
          </a:xfrm>
          <a:prstGeom prst="line">
            <a:avLst/>
          </a:prstGeom>
          <a:ln w="9525" cap="flat" cmpd="sng">
            <a:solidFill>
              <a:schemeClr val="tx1"/>
            </a:solidFill>
            <a:prstDash val="solid"/>
            <a:round/>
            <a:headEnd type="none" w="med" len="med"/>
            <a:tailEnd type="none" w="med" len="med"/>
          </a:ln>
        </p:spPr>
      </p:sp>
      <p:sp>
        <p:nvSpPr>
          <p:cNvPr id="97287" name="Rectangle 8"/>
          <p:cNvSpPr/>
          <p:nvPr/>
        </p:nvSpPr>
        <p:spPr>
          <a:xfrm rot="5400000">
            <a:off x="3451225" y="1589088"/>
            <a:ext cx="288925" cy="1655762"/>
          </a:xfrm>
          <a:prstGeom prst="rect">
            <a:avLst/>
          </a:prstGeom>
          <a:solidFill>
            <a:srgbClr val="993300"/>
          </a:solidFill>
          <a:ln w="9525" cap="flat" cmpd="sng">
            <a:solidFill>
              <a:schemeClr val="tx1"/>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7288" name="AutoShape 9"/>
          <p:cNvSpPr/>
          <p:nvPr/>
        </p:nvSpPr>
        <p:spPr>
          <a:xfrm>
            <a:off x="395288" y="836613"/>
            <a:ext cx="863600" cy="792162"/>
          </a:xfrm>
          <a:prstGeom prst="flowChartConnector">
            <a:avLst/>
          </a:prstGeom>
          <a:solidFill>
            <a:srgbClr val="993366"/>
          </a:solid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7289" name="AutoShape 10"/>
          <p:cNvSpPr/>
          <p:nvPr/>
        </p:nvSpPr>
        <p:spPr>
          <a:xfrm>
            <a:off x="6156325" y="981075"/>
            <a:ext cx="863600" cy="792163"/>
          </a:xfrm>
          <a:prstGeom prst="flowChartConnector">
            <a:avLst/>
          </a:prstGeom>
          <a:solidFill>
            <a:srgbClr val="993366"/>
          </a:solid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7290" name="AutoShape 11"/>
          <p:cNvSpPr/>
          <p:nvPr/>
        </p:nvSpPr>
        <p:spPr>
          <a:xfrm>
            <a:off x="1763713" y="908050"/>
            <a:ext cx="863600" cy="792163"/>
          </a:xfrm>
          <a:prstGeom prst="flowChartConnector">
            <a:avLst/>
          </a:prstGeom>
          <a:solidFill>
            <a:srgbClr val="993366"/>
          </a:solidFill>
          <a:ln w="9525" cap="flat" cmpd="sng">
            <a:solidFill>
              <a:schemeClr val="tx1"/>
            </a:solidFill>
            <a:prstDash val="solid"/>
            <a:round/>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97291" name="Line 12"/>
          <p:cNvSpPr/>
          <p:nvPr/>
        </p:nvSpPr>
        <p:spPr>
          <a:xfrm flipV="1">
            <a:off x="0" y="3068638"/>
            <a:ext cx="8172450" cy="73025"/>
          </a:xfrm>
          <a:prstGeom prst="line">
            <a:avLst/>
          </a:prstGeom>
          <a:ln w="9525">
            <a:noFill/>
          </a:ln>
        </p:spPr>
      </p:sp>
      <p:sp>
        <p:nvSpPr>
          <p:cNvPr id="125965" name="Line 13"/>
          <p:cNvSpPr/>
          <p:nvPr/>
        </p:nvSpPr>
        <p:spPr>
          <a:xfrm flipV="1">
            <a:off x="3132138" y="2997200"/>
            <a:ext cx="935037" cy="1296988"/>
          </a:xfrm>
          <a:prstGeom prst="line">
            <a:avLst/>
          </a:prstGeom>
          <a:ln w="66675" cap="flat" cmpd="sng">
            <a:solidFill>
              <a:srgbClr val="FF6600"/>
            </a:solidFill>
            <a:prstDash val="solid"/>
            <a:round/>
            <a:headEnd type="none" w="med" len="med"/>
            <a:tailEnd type="none" w="med" len="med"/>
          </a:ln>
        </p:spPr>
      </p:sp>
      <p:sp>
        <p:nvSpPr>
          <p:cNvPr id="125966" name="AutoShape 14"/>
          <p:cNvSpPr>
            <a:spLocks noChangeArrowheads="1"/>
          </p:cNvSpPr>
          <p:nvPr/>
        </p:nvSpPr>
        <p:spPr bwMode="auto">
          <a:xfrm>
            <a:off x="3851275" y="2708275"/>
            <a:ext cx="360363" cy="287338"/>
          </a:xfrm>
          <a:prstGeom prst="star5">
            <a:avLst/>
          </a:prstGeom>
          <a:solidFill>
            <a:srgbClr val="FF0000"/>
          </a:solidFill>
          <a:ln w="9525" algn="ctr">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25967" name="Line 15"/>
          <p:cNvSpPr/>
          <p:nvPr/>
        </p:nvSpPr>
        <p:spPr>
          <a:xfrm flipV="1">
            <a:off x="2843213" y="1700213"/>
            <a:ext cx="576262" cy="576262"/>
          </a:xfrm>
          <a:prstGeom prst="line">
            <a:avLst/>
          </a:prstGeom>
          <a:ln w="60325" cap="rnd" cmpd="sng">
            <a:solidFill>
              <a:srgbClr val="FF6600"/>
            </a:solidFill>
            <a:prstDash val="sysDot"/>
            <a:round/>
            <a:headEnd type="none" w="med" len="med"/>
            <a:tailEnd type="none" w="med" len="med"/>
          </a:ln>
        </p:spPr>
      </p:sp>
      <p:sp>
        <p:nvSpPr>
          <p:cNvPr id="97295" name="AutoShape 16"/>
          <p:cNvSpPr/>
          <p:nvPr/>
        </p:nvSpPr>
        <p:spPr>
          <a:xfrm rot="-3012511" flipH="1">
            <a:off x="3408363" y="1568450"/>
            <a:ext cx="1911350" cy="158750"/>
          </a:xfrm>
          <a:prstGeom prst="rightArrow">
            <a:avLst>
              <a:gd name="adj1" fmla="val 66268"/>
              <a:gd name="adj2" fmla="val 504397"/>
            </a:avLst>
          </a:prstGeom>
          <a:solidFill>
            <a:srgbClr val="0000FF"/>
          </a:solidFill>
          <a:ln w="9525">
            <a:noFill/>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88081" name="PubRRectCallout"/>
          <p:cNvSpPr>
            <a:spLocks noEditPoints="1"/>
          </p:cNvSpPr>
          <p:nvPr/>
        </p:nvSpPr>
        <p:spPr>
          <a:xfrm rot="10800000">
            <a:off x="1979613" y="4221163"/>
            <a:ext cx="2449512" cy="719137"/>
          </a:xfrm>
          <a:custGeom>
            <a:avLst/>
            <a:gdLst>
              <a:gd name="txL" fmla="*/ 0 w 21600"/>
              <a:gd name="txT" fmla="*/ 0 h 21600"/>
              <a:gd name="txR" fmla="*/ 21600 w 21600"/>
              <a:gd name="txB" fmla="*/ 21600 h 21600"/>
            </a:gdLst>
            <a:ahLst/>
            <a:cxnLst>
              <a:cxn ang="17694720">
                <a:pos x="1224756" y="0"/>
              </a:cxn>
              <a:cxn ang="11796480">
                <a:pos x="0" y="287588"/>
              </a:cxn>
              <a:cxn ang="5898240">
                <a:pos x="868329" y="719137"/>
              </a:cxn>
              <a:cxn ang="5898240">
                <a:pos x="1224756" y="575210"/>
              </a:cxn>
              <a:cxn ang="0">
                <a:pos x="2449512" y="287588"/>
              </a:cxn>
            </a:cxnLst>
            <a:rect l="txL" t="txT" r="txR" b="txB"/>
            <a:pathLst>
              <a:path w="21600" h="21600">
                <a:moveTo>
                  <a:pt x="532" y="0"/>
                </a:moveTo>
                <a:cubicBezTo>
                  <a:pt x="238" y="0"/>
                  <a:pt x="0" y="238"/>
                  <a:pt x="0" y="532"/>
                </a:cubicBezTo>
                <a:lnTo>
                  <a:pt x="0" y="16745"/>
                </a:lnTo>
                <a:cubicBezTo>
                  <a:pt x="0" y="17039"/>
                  <a:pt x="238" y="17277"/>
                  <a:pt x="532" y="17277"/>
                </a:cubicBezTo>
                <a:lnTo>
                  <a:pt x="2623" y="17277"/>
                </a:lnTo>
                <a:lnTo>
                  <a:pt x="765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rot="10800000" anchor="t"/>
          <a:p>
            <a:pPr algn="ctr"/>
            <a:r>
              <a:rPr lang="zh-CN" altLang="en-US" sz="2500" dirty="0">
                <a:latin typeface="Verdana" panose="020B0604030504040204" pitchFamily="34" charset="0"/>
                <a:ea typeface="宋体" panose="02010600030101010101" pitchFamily="2" charset="-122"/>
              </a:rPr>
              <a:t>送宾线</a:t>
            </a:r>
            <a:endParaRPr lang="zh-CN" altLang="en-US" sz="2500" dirty="0">
              <a:latin typeface="Verdana" panose="020B0604030504040204" pitchFamily="34" charset="0"/>
              <a:ea typeface="宋体" panose="02010600030101010101" pitchFamily="2" charset="-122"/>
            </a:endParaRPr>
          </a:p>
        </p:txBody>
      </p:sp>
      <p:sp>
        <p:nvSpPr>
          <p:cNvPr id="88082" name="PubRRectCallout"/>
          <p:cNvSpPr>
            <a:spLocks noEditPoints="1"/>
          </p:cNvSpPr>
          <p:nvPr/>
        </p:nvSpPr>
        <p:spPr>
          <a:xfrm rot="10800000">
            <a:off x="4932363" y="1989138"/>
            <a:ext cx="2592387" cy="792162"/>
          </a:xfrm>
          <a:custGeom>
            <a:avLst/>
            <a:gdLst>
              <a:gd name="txL" fmla="*/ 0 w 21600"/>
              <a:gd name="txT" fmla="*/ 0 h 21600"/>
              <a:gd name="txR" fmla="*/ 21600 w 21600"/>
              <a:gd name="txB" fmla="*/ 21600 h 21600"/>
            </a:gdLst>
            <a:ahLst/>
            <a:cxnLst>
              <a:cxn ang="17694720">
                <a:pos x="1296194" y="0"/>
              </a:cxn>
              <a:cxn ang="11796480">
                <a:pos x="0" y="316791"/>
              </a:cxn>
              <a:cxn ang="5898240">
                <a:pos x="2493852" y="792162"/>
              </a:cxn>
              <a:cxn ang="5898240">
                <a:pos x="1296194" y="633620"/>
              </a:cxn>
              <a:cxn ang="0">
                <a:pos x="2592387" y="316791"/>
              </a:cxn>
            </a:cxnLst>
            <a:rect l="txL" t="txT" r="txR" b="txB"/>
            <a:pathLst>
              <a:path w="21600" h="21600">
                <a:moveTo>
                  <a:pt x="532" y="0"/>
                </a:moveTo>
                <a:cubicBezTo>
                  <a:pt x="238" y="0"/>
                  <a:pt x="0" y="238"/>
                  <a:pt x="0" y="532"/>
                </a:cubicBezTo>
                <a:lnTo>
                  <a:pt x="0" y="16745"/>
                </a:lnTo>
                <a:cubicBezTo>
                  <a:pt x="0" y="17039"/>
                  <a:pt x="238" y="17277"/>
                  <a:pt x="532" y="17277"/>
                </a:cubicBezTo>
                <a:lnTo>
                  <a:pt x="2623" y="17277"/>
                </a:lnTo>
                <a:lnTo>
                  <a:pt x="20779"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rot="10800000" anchor="t"/>
          <a:p>
            <a:pPr algn="ctr"/>
            <a:r>
              <a:rPr lang="zh-CN" altLang="en-US" sz="2000" dirty="0">
                <a:latin typeface="Verdana" panose="020B0604030504040204" pitchFamily="34" charset="0"/>
                <a:ea typeface="宋体" panose="02010600030101010101" pitchFamily="2" charset="-122"/>
              </a:rPr>
              <a:t>送宾线亦可在此</a:t>
            </a:r>
            <a:endParaRPr lang="zh-CN" altLang="en-US" sz="2000" dirty="0">
              <a:latin typeface="Verdana" panose="020B0604030504040204" pitchFamily="34" charset="0"/>
              <a:ea typeface="宋体" panose="02010600030101010101" pitchFamily="2" charset="-122"/>
            </a:endParaRPr>
          </a:p>
        </p:txBody>
      </p:sp>
      <p:sp>
        <p:nvSpPr>
          <p:cNvPr id="125971" name="PubRRectCallout"/>
          <p:cNvSpPr>
            <a:spLocks noEditPoints="1" noChangeArrowheads="1"/>
          </p:cNvSpPr>
          <p:nvPr/>
        </p:nvSpPr>
        <p:spPr bwMode="auto">
          <a:xfrm>
            <a:off x="3419475" y="260350"/>
            <a:ext cx="2333625" cy="719138"/>
          </a:xfrm>
          <a:custGeom>
            <a:avLst/>
            <a:gdLst>
              <a:gd name="G0" fmla="+- 0 0 0"/>
              <a:gd name="G1" fmla="+- 10418 0 0"/>
              <a:gd name="T0" fmla="*/ 10800 w 21600"/>
              <a:gd name="T1" fmla="*/ 0 h 21600"/>
              <a:gd name="T2" fmla="*/ 0 w 21600"/>
              <a:gd name="T3" fmla="*/ 8638 h 21600"/>
              <a:gd name="T4" fmla="*/ 10418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10418"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ln>
          <a:effectLst>
            <a:outerShdw dist="107763" dir="2700000" algn="ctr" rotWithShape="0">
              <a:srgbClr val="808080"/>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sym typeface="+mn-ea"/>
              </a:rPr>
              <a:t>贵宾行进方向</a:t>
            </a:r>
            <a:endParaRPr kumimoji="0" lang="zh-CN" altLang="en-US" sz="20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sym typeface="+mn-ea"/>
            </a:endParaRPr>
          </a:p>
        </p:txBody>
      </p:sp>
      <p:sp>
        <p:nvSpPr>
          <p:cNvPr id="125972" name="Line 20"/>
          <p:cNvSpPr/>
          <p:nvPr/>
        </p:nvSpPr>
        <p:spPr>
          <a:xfrm flipV="1">
            <a:off x="2411413" y="2636838"/>
            <a:ext cx="504825" cy="720725"/>
          </a:xfrm>
          <a:prstGeom prst="line">
            <a:avLst/>
          </a:prstGeom>
          <a:ln w="60325" cap="rnd" cmpd="sng">
            <a:solidFill>
              <a:srgbClr val="FF6600"/>
            </a:solidFill>
            <a:prstDash val="sysDot"/>
            <a:round/>
            <a:headEnd type="none" w="med" len="med"/>
            <a:tailEnd type="none" w="med" len="med"/>
          </a:ln>
        </p:spPr>
      </p:sp>
      <p:sp>
        <p:nvSpPr>
          <p:cNvPr id="125973" name="Line 21"/>
          <p:cNvSpPr/>
          <p:nvPr/>
        </p:nvSpPr>
        <p:spPr>
          <a:xfrm flipV="1">
            <a:off x="4427538" y="1628775"/>
            <a:ext cx="576262" cy="576263"/>
          </a:xfrm>
          <a:prstGeom prst="line">
            <a:avLst/>
          </a:prstGeom>
          <a:ln w="60325" cap="rnd" cmpd="sng">
            <a:solidFill>
              <a:srgbClr val="FF6600"/>
            </a:solidFill>
            <a:prstDash val="sysDot"/>
            <a:round/>
            <a:headEnd type="none" w="med" len="med"/>
            <a:tailEnd type="none" w="med" len="med"/>
          </a:ln>
        </p:spPr>
      </p:sp>
      <p:sp>
        <p:nvSpPr>
          <p:cNvPr id="97301" name="Text Box 22"/>
          <p:cNvSpPr txBox="1"/>
          <p:nvPr/>
        </p:nvSpPr>
        <p:spPr>
          <a:xfrm>
            <a:off x="2268538" y="1989138"/>
            <a:ext cx="504825" cy="473075"/>
          </a:xfrm>
          <a:prstGeom prst="rect">
            <a:avLst/>
          </a:prstGeom>
          <a:noFill/>
          <a:ln w="9525">
            <a:noFill/>
          </a:ln>
        </p:spPr>
        <p:txBody>
          <a:bodyPr anchor="t">
            <a:spAutoFit/>
          </a:bodyPr>
          <a:p>
            <a:pPr algn="ctr">
              <a:spcBef>
                <a:spcPct val="50000"/>
              </a:spcBef>
            </a:pPr>
            <a:r>
              <a:rPr lang="en-US" altLang="zh-CN" sz="2500" dirty="0">
                <a:solidFill>
                  <a:schemeClr val="tx2"/>
                </a:solidFill>
                <a:latin typeface="Verdana" panose="020B0604030504040204" pitchFamily="34" charset="0"/>
                <a:ea typeface="宋体" panose="02010600030101010101" pitchFamily="2" charset="-122"/>
              </a:rPr>
              <a:t>A</a:t>
            </a:r>
            <a:endParaRPr lang="en-US" altLang="zh-CN" sz="2500" dirty="0">
              <a:solidFill>
                <a:schemeClr val="tx2"/>
              </a:solidFill>
              <a:latin typeface="Verdana" panose="020B0604030504040204" pitchFamily="34" charset="0"/>
              <a:ea typeface="宋体" panose="02010600030101010101" pitchFamily="2" charset="-122"/>
            </a:endParaRPr>
          </a:p>
        </p:txBody>
      </p:sp>
      <p:sp>
        <p:nvSpPr>
          <p:cNvPr id="97302" name="Text Box 23"/>
          <p:cNvSpPr txBox="1"/>
          <p:nvPr/>
        </p:nvSpPr>
        <p:spPr>
          <a:xfrm>
            <a:off x="2195513" y="2565400"/>
            <a:ext cx="504825" cy="473075"/>
          </a:xfrm>
          <a:prstGeom prst="rect">
            <a:avLst/>
          </a:prstGeom>
          <a:noFill/>
          <a:ln w="9525">
            <a:noFill/>
          </a:ln>
        </p:spPr>
        <p:txBody>
          <a:bodyPr anchor="t">
            <a:spAutoFit/>
          </a:bodyPr>
          <a:p>
            <a:pPr algn="ctr">
              <a:spcBef>
                <a:spcPct val="50000"/>
              </a:spcBef>
            </a:pPr>
            <a:r>
              <a:rPr lang="en-US" altLang="zh-CN" sz="2500" dirty="0">
                <a:solidFill>
                  <a:schemeClr val="tx2"/>
                </a:solidFill>
                <a:latin typeface="Verdana" panose="020B0604030504040204" pitchFamily="34" charset="0"/>
                <a:ea typeface="宋体" panose="02010600030101010101" pitchFamily="2" charset="-122"/>
              </a:rPr>
              <a:t>B</a:t>
            </a:r>
            <a:endParaRPr lang="en-US" altLang="zh-CN" sz="2500" dirty="0">
              <a:solidFill>
                <a:schemeClr val="tx2"/>
              </a:solidFill>
              <a:latin typeface="Verdana" panose="020B0604030504040204" pitchFamily="34" charset="0"/>
              <a:ea typeface="宋体" panose="02010600030101010101" pitchFamily="2" charset="-122"/>
            </a:endParaRPr>
          </a:p>
        </p:txBody>
      </p:sp>
      <p:sp>
        <p:nvSpPr>
          <p:cNvPr id="97303" name="Text Box 24"/>
          <p:cNvSpPr txBox="1"/>
          <p:nvPr/>
        </p:nvSpPr>
        <p:spPr>
          <a:xfrm>
            <a:off x="4067175" y="1844675"/>
            <a:ext cx="504825" cy="473075"/>
          </a:xfrm>
          <a:prstGeom prst="rect">
            <a:avLst/>
          </a:prstGeom>
          <a:noFill/>
          <a:ln w="9525">
            <a:noFill/>
          </a:ln>
        </p:spPr>
        <p:txBody>
          <a:bodyPr anchor="t">
            <a:spAutoFit/>
          </a:bodyPr>
          <a:p>
            <a:pPr algn="ctr">
              <a:spcBef>
                <a:spcPct val="50000"/>
              </a:spcBef>
            </a:pPr>
            <a:r>
              <a:rPr lang="en-US" altLang="zh-CN" sz="2500" dirty="0">
                <a:solidFill>
                  <a:schemeClr val="tx2"/>
                </a:solidFill>
                <a:latin typeface="Verdana" panose="020B0604030504040204" pitchFamily="34" charset="0"/>
                <a:ea typeface="宋体" panose="02010600030101010101" pitchFamily="2" charset="-122"/>
              </a:rPr>
              <a:t>C</a:t>
            </a:r>
            <a:endParaRPr lang="en-US" altLang="zh-CN" sz="2500" dirty="0">
              <a:solidFill>
                <a:schemeClr val="tx2"/>
              </a:solidFill>
              <a:latin typeface="Verdana" panose="020B0604030504040204" pitchFamily="34" charset="0"/>
              <a:ea typeface="宋体" panose="02010600030101010101" pitchFamily="2" charset="-122"/>
            </a:endParaRPr>
          </a:p>
        </p:txBody>
      </p:sp>
      <p:sp>
        <p:nvSpPr>
          <p:cNvPr id="97304" name="Text Box 25"/>
          <p:cNvSpPr txBox="1"/>
          <p:nvPr/>
        </p:nvSpPr>
        <p:spPr>
          <a:xfrm>
            <a:off x="4284663" y="2565400"/>
            <a:ext cx="504825" cy="473075"/>
          </a:xfrm>
          <a:prstGeom prst="rect">
            <a:avLst/>
          </a:prstGeom>
          <a:noFill/>
          <a:ln w="9525">
            <a:noFill/>
          </a:ln>
        </p:spPr>
        <p:txBody>
          <a:bodyPr anchor="t">
            <a:spAutoFit/>
          </a:bodyPr>
          <a:p>
            <a:pPr algn="ctr">
              <a:spcBef>
                <a:spcPct val="50000"/>
              </a:spcBef>
            </a:pPr>
            <a:r>
              <a:rPr lang="en-US" altLang="zh-CN" sz="2500" dirty="0">
                <a:solidFill>
                  <a:schemeClr val="tx2"/>
                </a:solidFill>
                <a:latin typeface="Verdana" panose="020B0604030504040204" pitchFamily="34" charset="0"/>
                <a:ea typeface="宋体" panose="02010600030101010101" pitchFamily="2" charset="-122"/>
              </a:rPr>
              <a:t>D</a:t>
            </a:r>
            <a:endParaRPr lang="en-US" altLang="zh-CN" sz="2500" dirty="0">
              <a:solidFill>
                <a:schemeClr val="tx2"/>
              </a:solidFill>
              <a:latin typeface="Verdan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965"/>
                                        </p:tgtEl>
                                        <p:attrNameLst>
                                          <p:attrName>style.visibility</p:attrName>
                                        </p:attrNameLst>
                                      </p:cBhvr>
                                      <p:to>
                                        <p:strVal val="visible"/>
                                      </p:to>
                                    </p:set>
                                    <p:anim calcmode="lin" valueType="num">
                                      <p:cBhvr additive="base">
                                        <p:cTn id="7" dur="500" fill="hold"/>
                                        <p:tgtEl>
                                          <p:spTgt spid="125965"/>
                                        </p:tgtEl>
                                        <p:attrNameLst>
                                          <p:attrName>ppt_x</p:attrName>
                                        </p:attrNameLst>
                                      </p:cBhvr>
                                      <p:tavLst>
                                        <p:tav tm="0">
                                          <p:val>
                                            <p:strVal val="#ppt_x"/>
                                          </p:val>
                                        </p:tav>
                                        <p:tav tm="100000">
                                          <p:val>
                                            <p:strVal val="#ppt_x"/>
                                          </p:val>
                                        </p:tav>
                                      </p:tavLst>
                                    </p:anim>
                                    <p:anim calcmode="lin" valueType="num">
                                      <p:cBhvr additive="base">
                                        <p:cTn id="8" dur="500" fill="hold"/>
                                        <p:tgtEl>
                                          <p:spTgt spid="12596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5966"/>
                                        </p:tgtEl>
                                        <p:attrNameLst>
                                          <p:attrName>style.visibility</p:attrName>
                                        </p:attrNameLst>
                                      </p:cBhvr>
                                      <p:to>
                                        <p:strVal val="visible"/>
                                      </p:to>
                                    </p:set>
                                    <p:anim calcmode="lin" valueType="num">
                                      <p:cBhvr additive="base">
                                        <p:cTn id="11" dur="500" fill="hold"/>
                                        <p:tgtEl>
                                          <p:spTgt spid="125966"/>
                                        </p:tgtEl>
                                        <p:attrNameLst>
                                          <p:attrName>ppt_x</p:attrName>
                                        </p:attrNameLst>
                                      </p:cBhvr>
                                      <p:tavLst>
                                        <p:tav tm="0">
                                          <p:val>
                                            <p:strVal val="#ppt_x"/>
                                          </p:val>
                                        </p:tav>
                                        <p:tav tm="100000">
                                          <p:val>
                                            <p:strVal val="#ppt_x"/>
                                          </p:val>
                                        </p:tav>
                                      </p:tavLst>
                                    </p:anim>
                                    <p:anim calcmode="lin" valueType="num">
                                      <p:cBhvr additive="base">
                                        <p:cTn id="12" dur="500" fill="hold"/>
                                        <p:tgtEl>
                                          <p:spTgt spid="12596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8081"/>
                                        </p:tgtEl>
                                        <p:attrNameLst>
                                          <p:attrName>style.visibility</p:attrName>
                                        </p:attrNameLst>
                                      </p:cBhvr>
                                      <p:to>
                                        <p:strVal val="visible"/>
                                      </p:to>
                                    </p:set>
                                    <p:anim calcmode="lin" valueType="num">
                                      <p:cBhvr additive="base">
                                        <p:cTn id="17" dur="500" fill="hold"/>
                                        <p:tgtEl>
                                          <p:spTgt spid="88081"/>
                                        </p:tgtEl>
                                        <p:attrNameLst>
                                          <p:attrName>ppt_x</p:attrName>
                                        </p:attrNameLst>
                                      </p:cBhvr>
                                      <p:tavLst>
                                        <p:tav tm="0">
                                          <p:val>
                                            <p:strVal val="#ppt_x"/>
                                          </p:val>
                                        </p:tav>
                                        <p:tav tm="100000">
                                          <p:val>
                                            <p:strVal val="#ppt_x"/>
                                          </p:val>
                                        </p:tav>
                                      </p:tavLst>
                                    </p:anim>
                                    <p:anim calcmode="lin" valueType="num">
                                      <p:cBhvr additive="base">
                                        <p:cTn id="18" dur="500" fill="hold"/>
                                        <p:tgtEl>
                                          <p:spTgt spid="8808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5967"/>
                                        </p:tgtEl>
                                        <p:attrNameLst>
                                          <p:attrName>style.visibility</p:attrName>
                                        </p:attrNameLst>
                                      </p:cBhvr>
                                      <p:to>
                                        <p:strVal val="visible"/>
                                      </p:to>
                                    </p:set>
                                    <p:anim calcmode="lin" valueType="num">
                                      <p:cBhvr additive="base">
                                        <p:cTn id="23" dur="500" fill="hold"/>
                                        <p:tgtEl>
                                          <p:spTgt spid="125967"/>
                                        </p:tgtEl>
                                        <p:attrNameLst>
                                          <p:attrName>ppt_x</p:attrName>
                                        </p:attrNameLst>
                                      </p:cBhvr>
                                      <p:tavLst>
                                        <p:tav tm="0">
                                          <p:val>
                                            <p:strVal val="#ppt_x"/>
                                          </p:val>
                                        </p:tav>
                                        <p:tav tm="100000">
                                          <p:val>
                                            <p:strVal val="#ppt_x"/>
                                          </p:val>
                                        </p:tav>
                                      </p:tavLst>
                                    </p:anim>
                                    <p:anim calcmode="lin" valueType="num">
                                      <p:cBhvr additive="base">
                                        <p:cTn id="24" dur="500" fill="hold"/>
                                        <p:tgtEl>
                                          <p:spTgt spid="12596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5972"/>
                                        </p:tgtEl>
                                        <p:attrNameLst>
                                          <p:attrName>style.visibility</p:attrName>
                                        </p:attrNameLst>
                                      </p:cBhvr>
                                      <p:to>
                                        <p:strVal val="visible"/>
                                      </p:to>
                                    </p:set>
                                    <p:anim calcmode="lin" valueType="num">
                                      <p:cBhvr additive="base">
                                        <p:cTn id="29" dur="500" fill="hold"/>
                                        <p:tgtEl>
                                          <p:spTgt spid="125972"/>
                                        </p:tgtEl>
                                        <p:attrNameLst>
                                          <p:attrName>ppt_x</p:attrName>
                                        </p:attrNameLst>
                                      </p:cBhvr>
                                      <p:tavLst>
                                        <p:tav tm="0">
                                          <p:val>
                                            <p:strVal val="#ppt_x"/>
                                          </p:val>
                                        </p:tav>
                                        <p:tav tm="100000">
                                          <p:val>
                                            <p:strVal val="#ppt_x"/>
                                          </p:val>
                                        </p:tav>
                                      </p:tavLst>
                                    </p:anim>
                                    <p:anim calcmode="lin" valueType="num">
                                      <p:cBhvr additive="base">
                                        <p:cTn id="30" dur="500" fill="hold"/>
                                        <p:tgtEl>
                                          <p:spTgt spid="12597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5973"/>
                                        </p:tgtEl>
                                        <p:attrNameLst>
                                          <p:attrName>style.visibility</p:attrName>
                                        </p:attrNameLst>
                                      </p:cBhvr>
                                      <p:to>
                                        <p:strVal val="visible"/>
                                      </p:to>
                                    </p:set>
                                    <p:anim calcmode="lin" valueType="num">
                                      <p:cBhvr additive="base">
                                        <p:cTn id="35" dur="500" fill="hold"/>
                                        <p:tgtEl>
                                          <p:spTgt spid="125973"/>
                                        </p:tgtEl>
                                        <p:attrNameLst>
                                          <p:attrName>ppt_x</p:attrName>
                                        </p:attrNameLst>
                                      </p:cBhvr>
                                      <p:tavLst>
                                        <p:tav tm="0">
                                          <p:val>
                                            <p:strVal val="#ppt_x"/>
                                          </p:val>
                                        </p:tav>
                                        <p:tav tm="100000">
                                          <p:val>
                                            <p:strVal val="#ppt_x"/>
                                          </p:val>
                                        </p:tav>
                                      </p:tavLst>
                                    </p:anim>
                                    <p:anim calcmode="lin" valueType="num">
                                      <p:cBhvr additive="base">
                                        <p:cTn id="36" dur="500" fill="hold"/>
                                        <p:tgtEl>
                                          <p:spTgt spid="1259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8082"/>
                                        </p:tgtEl>
                                        <p:attrNameLst>
                                          <p:attrName>style.visibility</p:attrName>
                                        </p:attrNameLst>
                                      </p:cBhvr>
                                      <p:to>
                                        <p:strVal val="visible"/>
                                      </p:to>
                                    </p:set>
                                    <p:anim calcmode="lin" valueType="num">
                                      <p:cBhvr additive="base">
                                        <p:cTn id="39" dur="500" fill="hold"/>
                                        <p:tgtEl>
                                          <p:spTgt spid="88082"/>
                                        </p:tgtEl>
                                        <p:attrNameLst>
                                          <p:attrName>ppt_x</p:attrName>
                                        </p:attrNameLst>
                                      </p:cBhvr>
                                      <p:tavLst>
                                        <p:tav tm="0">
                                          <p:val>
                                            <p:strVal val="#ppt_x"/>
                                          </p:val>
                                        </p:tav>
                                        <p:tav tm="100000">
                                          <p:val>
                                            <p:strVal val="#ppt_x"/>
                                          </p:val>
                                        </p:tav>
                                      </p:tavLst>
                                    </p:anim>
                                    <p:anim calcmode="lin" valueType="num">
                                      <p:cBhvr additive="base">
                                        <p:cTn id="40" dur="500" fill="hold"/>
                                        <p:tgtEl>
                                          <p:spTgt spid="88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6" grpId="0" animBg="1"/>
      <p:bldP spid="88081" grpId="0" animBg="1"/>
      <p:bldP spid="8808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2"/>
          <p:cNvSpPr>
            <a:spLocks noGrp="1" noChangeArrowheads="1"/>
          </p:cNvSpPr>
          <p:nvPr>
            <p:ph type="title"/>
          </p:nvPr>
        </p:nvSpPr>
        <p:spPr>
          <a:xfrm>
            <a:off x="928688" y="428625"/>
            <a:ext cx="7072313" cy="1143000"/>
          </a:xfrm>
          <a:solidFill>
            <a:schemeClr val="tx2">
              <a:lumMod val="50000"/>
              <a:lumOff val="50000"/>
            </a:schemeClr>
          </a:solidFill>
        </p:spPr>
        <p:txBody>
          <a:bodyPr vert="horz" wrap="square" lIns="0" tIns="45720" rIns="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br>
              <a:rPr kumimoji="0" lang="en-US" altLang="zh-CN" sz="4000" b="1" i="0" u="none" strike="noStrike" kern="1200" cap="none" spc="0" normalizeH="0" baseline="0" noProof="0" dirty="0" smtClean="0">
                <a:ln>
                  <a:noFill/>
                </a:ln>
                <a:solidFill>
                  <a:schemeClr val="tx2"/>
                </a:solidFill>
                <a:effectLst/>
                <a:uLnTx/>
                <a:uFillTx/>
                <a:latin typeface="+mj-lt"/>
                <a:ea typeface="+mj-ea"/>
                <a:cs typeface="+mj-cs"/>
              </a:rPr>
            </a:br>
            <a:r>
              <a:rPr kumimoji="0" lang="en-US" sz="4000" b="1" i="0" u="none" strike="noStrike" kern="1200" cap="none" spc="0" normalizeH="0" baseline="0" noProof="0" dirty="0" smtClean="0">
                <a:ln>
                  <a:noFill/>
                </a:ln>
                <a:solidFill>
                  <a:schemeClr val="tx1"/>
                </a:solidFill>
                <a:effectLst/>
                <a:uLnTx/>
                <a:uFillTx/>
                <a:latin typeface="+mj-lt"/>
                <a:ea typeface="+mj-ea"/>
                <a:cs typeface="+mj-cs"/>
              </a:rPr>
              <a:t>Unsuitable items for gifts in the international business activities</a:t>
            </a:r>
            <a:endParaRPr kumimoji="0" lang="zh-CN" altLang="en-US" sz="40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5475" name="Rectangle 3"/>
          <p:cNvSpPr>
            <a:spLocks noGrp="1"/>
          </p:cNvSpPr>
          <p:nvPr>
            <p:ph idx="1"/>
          </p:nvPr>
        </p:nvSpPr>
        <p:spPr>
          <a:xfrm>
            <a:off x="285750" y="1643063"/>
            <a:ext cx="8229600" cy="4525962"/>
          </a:xfrm>
          <a:ln/>
        </p:spPr>
        <p:txBody>
          <a:bodyPr vert="horz" wrap="square" lIns="91440" tIns="45720" rIns="91440" bIns="45720" anchor="t"/>
          <a:p>
            <a:r>
              <a:rPr lang="en-US" altLang="zh-CN" b="1" dirty="0">
                <a:solidFill>
                  <a:srgbClr val="FF0000"/>
                </a:solidFill>
                <a:latin typeface="楷体" panose="02010609060101010101" pitchFamily="49" charset="-122"/>
                <a:ea typeface="楷体" panose="02010609060101010101" pitchFamily="49" charset="-122"/>
              </a:rPr>
              <a:t>1. Knife.</a:t>
            </a:r>
            <a:endParaRPr lang="en-US" altLang="zh-CN" sz="2800" dirty="0"/>
          </a:p>
          <a:p>
            <a:pPr>
              <a:buNone/>
            </a:pPr>
            <a:r>
              <a:rPr lang="en-US" altLang="zh-CN" sz="2800" dirty="0"/>
              <a:t>    Except the gift knife with national characteristics and the Swiss army knife.</a:t>
            </a:r>
            <a:endParaRPr lang="en-US" altLang="zh-CN" sz="2800" dirty="0"/>
          </a:p>
          <a:p>
            <a:r>
              <a:rPr lang="en-US" altLang="zh-CN" b="1" dirty="0">
                <a:solidFill>
                  <a:srgbClr val="FF0000"/>
                </a:solidFill>
                <a:latin typeface="楷体" panose="02010609060101010101" pitchFamily="49" charset="-122"/>
                <a:ea typeface="楷体" panose="02010609060101010101" pitchFamily="49" charset="-122"/>
              </a:rPr>
              <a:t>2. The clock and shoes.</a:t>
            </a:r>
            <a:endParaRPr lang="en-US" altLang="zh-CN" b="1" dirty="0">
              <a:solidFill>
                <a:srgbClr val="FF0000"/>
              </a:solidFill>
              <a:latin typeface="楷体" panose="02010609060101010101" pitchFamily="49" charset="-122"/>
              <a:ea typeface="楷体" panose="02010609060101010101" pitchFamily="49" charset="-122"/>
            </a:endParaRPr>
          </a:p>
          <a:p>
            <a:r>
              <a:rPr lang="en-US" altLang="zh-CN" b="1" dirty="0">
                <a:solidFill>
                  <a:srgbClr val="FF0000"/>
                </a:solidFill>
                <a:latin typeface="楷体" panose="02010609060101010101" pitchFamily="49" charset="-122"/>
                <a:ea typeface="楷体" panose="02010609060101010101" pitchFamily="49" charset="-122"/>
              </a:rPr>
              <a:t>3. The drug. </a:t>
            </a:r>
            <a:endParaRPr lang="en-US" altLang="zh-CN" sz="2800" dirty="0"/>
          </a:p>
          <a:p>
            <a:r>
              <a:rPr lang="en-US" altLang="zh-CN" b="1" dirty="0">
                <a:solidFill>
                  <a:srgbClr val="FF0000"/>
                </a:solidFill>
                <a:latin typeface="楷体" panose="02010609060101010101" pitchFamily="49" charset="-122"/>
                <a:ea typeface="楷体" panose="02010609060101010101" pitchFamily="49" charset="-122"/>
              </a:rPr>
              <a:t>4. Animals and plants live</a:t>
            </a:r>
            <a:r>
              <a:rPr lang="en-US" altLang="zh-CN" sz="2800" dirty="0"/>
              <a:t>.</a:t>
            </a:r>
            <a:endParaRPr lang="en-US" altLang="zh-CN" sz="2800" dirty="0"/>
          </a:p>
          <a:p>
            <a:r>
              <a:rPr lang="en-US" altLang="zh-CN" b="1" dirty="0">
                <a:solidFill>
                  <a:srgbClr val="FF0000"/>
                </a:solidFill>
                <a:latin typeface="楷体" panose="02010609060101010101" pitchFamily="49" charset="-122"/>
                <a:ea typeface="楷体" panose="02010609060101010101" pitchFamily="49" charset="-122"/>
              </a:rPr>
              <a:t>5. Fresh food of plant and animal, plant seeds.</a:t>
            </a:r>
            <a:endParaRPr lang="en-US" altLang="zh-CN"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5475">
                                            <p:txEl>
                                              <p:charRg st="0" end="10"/>
                                            </p:txEl>
                                          </p:spTgt>
                                        </p:tgtEl>
                                        <p:attrNameLst>
                                          <p:attrName>style.visibility</p:attrName>
                                        </p:attrNameLst>
                                      </p:cBhvr>
                                      <p:to>
                                        <p:strVal val="visible"/>
                                      </p:to>
                                    </p:set>
                                    <p:animEffect transition="in" filter="box(in)">
                                      <p:cBhvr>
                                        <p:cTn id="7" dur="500"/>
                                        <p:tgtEl>
                                          <p:spTgt spid="105475">
                                            <p:txEl>
                                              <p:charRg st="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5475">
                                            <p:txEl>
                                              <p:charRg st="10" end="92"/>
                                            </p:txEl>
                                          </p:spTgt>
                                        </p:tgtEl>
                                        <p:attrNameLst>
                                          <p:attrName>style.visibility</p:attrName>
                                        </p:attrNameLst>
                                      </p:cBhvr>
                                      <p:to>
                                        <p:strVal val="visible"/>
                                      </p:to>
                                    </p:set>
                                    <p:animEffect transition="in" filter="box(in)">
                                      <p:cBhvr>
                                        <p:cTn id="12" dur="500"/>
                                        <p:tgtEl>
                                          <p:spTgt spid="105475">
                                            <p:txEl>
                                              <p:charRg st="10" end="9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5475">
                                            <p:txEl>
                                              <p:charRg st="92" end="116"/>
                                            </p:txEl>
                                          </p:spTgt>
                                        </p:tgtEl>
                                        <p:attrNameLst>
                                          <p:attrName>style.visibility</p:attrName>
                                        </p:attrNameLst>
                                      </p:cBhvr>
                                      <p:to>
                                        <p:strVal val="visible"/>
                                      </p:to>
                                    </p:set>
                                    <p:animEffect transition="in" filter="box(in)">
                                      <p:cBhvr>
                                        <p:cTn id="17" dur="500"/>
                                        <p:tgtEl>
                                          <p:spTgt spid="105475">
                                            <p:txEl>
                                              <p:charRg st="92" end="11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5475">
                                            <p:txEl>
                                              <p:charRg st="116" end="130"/>
                                            </p:txEl>
                                          </p:spTgt>
                                        </p:tgtEl>
                                        <p:attrNameLst>
                                          <p:attrName>style.visibility</p:attrName>
                                        </p:attrNameLst>
                                      </p:cBhvr>
                                      <p:to>
                                        <p:strVal val="visible"/>
                                      </p:to>
                                    </p:set>
                                    <p:animEffect transition="in" filter="box(in)">
                                      <p:cBhvr>
                                        <p:cTn id="22" dur="500"/>
                                        <p:tgtEl>
                                          <p:spTgt spid="105475">
                                            <p:txEl>
                                              <p:charRg st="116" end="13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5475">
                                            <p:txEl>
                                              <p:charRg st="130" end="158"/>
                                            </p:txEl>
                                          </p:spTgt>
                                        </p:tgtEl>
                                        <p:attrNameLst>
                                          <p:attrName>style.visibility</p:attrName>
                                        </p:attrNameLst>
                                      </p:cBhvr>
                                      <p:to>
                                        <p:strVal val="visible"/>
                                      </p:to>
                                    </p:set>
                                    <p:animEffect transition="in" filter="box(in)">
                                      <p:cBhvr>
                                        <p:cTn id="27" dur="500"/>
                                        <p:tgtEl>
                                          <p:spTgt spid="105475">
                                            <p:txEl>
                                              <p:charRg st="130" end="15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5475">
                                            <p:txEl>
                                              <p:charRg st="158" end="206"/>
                                            </p:txEl>
                                          </p:spTgt>
                                        </p:tgtEl>
                                        <p:attrNameLst>
                                          <p:attrName>style.visibility</p:attrName>
                                        </p:attrNameLst>
                                      </p:cBhvr>
                                      <p:to>
                                        <p:strVal val="visible"/>
                                      </p:to>
                                    </p:set>
                                    <p:animEffect transition="in" filter="box(in)">
                                      <p:cBhvr>
                                        <p:cTn id="32" dur="500"/>
                                        <p:tgtEl>
                                          <p:spTgt spid="105475">
                                            <p:txEl>
                                              <p:charRg st="158" end="20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Rectangle 2"/>
          <p:cNvSpPr>
            <a:spLocks noGrp="1"/>
          </p:cNvSpPr>
          <p:nvPr>
            <p:ph type="title"/>
          </p:nvPr>
        </p:nvSpPr>
        <p:spPr>
          <a:xfrm>
            <a:off x="354013" y="-174625"/>
            <a:ext cx="8229600" cy="1143000"/>
          </a:xfrm>
          <a:ln/>
        </p:spPr>
        <p:txBody>
          <a:bodyPr vert="horz" wrap="square" lIns="0" tIns="45720" rIns="0" bIns="0" anchor="b"/>
          <a:p>
            <a:pPr eaLnBrk="1" hangingPunct="1"/>
            <a:endParaRPr lang="en-US" altLang="zh-CN" sz="3800" dirty="0">
              <a:latin typeface="Times New Roman" panose="02020603050405020304" pitchFamily="18" charset="0"/>
              <a:ea typeface="宋体" panose="02010600030101010101" pitchFamily="2" charset="-122"/>
            </a:endParaRPr>
          </a:p>
        </p:txBody>
      </p:sp>
      <p:graphicFrame>
        <p:nvGraphicFramePr>
          <p:cNvPr id="938042" name="Group 58"/>
          <p:cNvGraphicFramePr>
            <a:graphicFrameLocks noGrp="1"/>
          </p:cNvGraphicFramePr>
          <p:nvPr>
            <p:ph idx="1"/>
          </p:nvPr>
        </p:nvGraphicFramePr>
        <p:xfrm>
          <a:off x="441325" y="779463"/>
          <a:ext cx="8507413" cy="5121275"/>
        </p:xfrm>
        <a:graphic>
          <a:graphicData uri="http://schemas.openxmlformats.org/drawingml/2006/table">
            <a:tbl>
              <a:tblPr/>
              <a:tblGrid>
                <a:gridCol w="3841750"/>
                <a:gridCol w="4665663"/>
              </a:tblGrid>
              <a:tr h="6858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1"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Different ways of sending gifts</a:t>
                      </a:r>
                      <a:endParaRPr kumimoji="0" lang="en-US" altLang="zh-CN" sz="2800" b="1" i="1"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003399"/>
                          </a:solidFill>
                          <a:effectLst/>
                          <a:latin typeface="Times New Roman" panose="02020603050405020304" pitchFamily="18" charset="0"/>
                          <a:ea typeface="宋体" panose="02010600030101010101" pitchFamily="2" charset="-122"/>
                        </a:rPr>
                        <a:t>Chinese</a:t>
                      </a:r>
                      <a:endParaRPr kumimoji="0" lang="en-US" altLang="zh-CN" sz="2800" b="1" i="0" u="none" strike="noStrike" cap="none" normalizeH="0" baseline="0" smtClean="0">
                        <a:ln>
                          <a:noFill/>
                        </a:ln>
                        <a:solidFill>
                          <a:srgbClr val="003399"/>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003399"/>
                          </a:solidFill>
                          <a:effectLst/>
                          <a:latin typeface="Times New Roman" panose="02020603050405020304" pitchFamily="18" charset="0"/>
                          <a:ea typeface="宋体" panose="02010600030101010101" pitchFamily="2" charset="-122"/>
                        </a:rPr>
                        <a:t>Westerners</a:t>
                      </a:r>
                      <a:endParaRPr kumimoji="0" lang="en-US" altLang="zh-CN" sz="2800" b="1" i="0" u="none" strike="noStrike" cap="none" normalizeH="0" baseline="0" smtClean="0">
                        <a:ln>
                          <a:noFill/>
                        </a:ln>
                        <a:solidFill>
                          <a:srgbClr val="003399"/>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7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7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21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7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35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7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8036" name="Rectangle 52"/>
          <p:cNvSpPr>
            <a:spLocks noChangeArrowheads="1"/>
          </p:cNvSpPr>
          <p:nvPr/>
        </p:nvSpPr>
        <p:spPr bwMode="auto">
          <a:xfrm>
            <a:off x="571500" y="1928813"/>
            <a:ext cx="3552825" cy="914400"/>
          </a:xfrm>
          <a:prstGeom prst="rect">
            <a:avLst/>
          </a:prstGeom>
          <a:noFill/>
          <a:ln w="9525" algn="ctr">
            <a:noFill/>
            <a:miter lim="800000"/>
          </a:ln>
        </p:spPr>
        <p:txBody>
          <a:bodyPr>
            <a:spAutoFit/>
          </a:body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altLang="zh-CN" sz="27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Expensive gifts are welcome</a:t>
            </a:r>
            <a:r>
              <a:rPr kumimoji="0" lang="en-US" altLang="zh-CN" sz="2700" b="1" i="0" u="none" strike="noStrike" kern="1200" cap="none" spc="0" normalizeH="0" baseline="0" noProof="0" dirty="0">
                <a:ln>
                  <a:noFill/>
                </a:ln>
                <a:solidFill>
                  <a:schemeClr val="bg2">
                    <a:lumMod val="25000"/>
                  </a:schemeClr>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t>
            </a:r>
            <a:endParaRPr kumimoji="0" lang="en-US" altLang="zh-CN" sz="2700" b="1" i="0" u="none" strike="noStrike" kern="1200" cap="none" spc="0" normalizeH="0" baseline="0" noProof="0" dirty="0">
              <a:ln>
                <a:noFill/>
              </a:ln>
              <a:solidFill>
                <a:schemeClr val="bg2">
                  <a:lumMod val="25000"/>
                </a:schemeClr>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938037" name="Rectangle 53"/>
          <p:cNvSpPr/>
          <p:nvPr/>
        </p:nvSpPr>
        <p:spPr>
          <a:xfrm>
            <a:off x="571500" y="2857500"/>
            <a:ext cx="3584575" cy="1338263"/>
          </a:xfrm>
          <a:prstGeom prst="rect">
            <a:avLst/>
          </a:prstGeom>
          <a:noFill/>
          <a:ln w="9525">
            <a:noFill/>
          </a:ln>
        </p:spPr>
        <p:txBody>
          <a:bodyPr anchor="t">
            <a:spAutoFit/>
          </a:bodyPr>
          <a:p>
            <a:pPr algn="ctr">
              <a:spcBef>
                <a:spcPct val="20000"/>
              </a:spcBef>
            </a:pPr>
            <a:r>
              <a:rPr lang="en-US" altLang="zh-CN" sz="2700" dirty="0">
                <a:latin typeface="Times New Roman" panose="02020603050405020304" pitchFamily="18" charset="0"/>
                <a:ea typeface="宋体" panose="02010600030101010101" pitchFamily="2" charset="-122"/>
              </a:rPr>
              <a:t>Fruit is a common one to bring with when visiting a family.</a:t>
            </a:r>
            <a:endParaRPr lang="en-US" altLang="zh-CN" sz="2700" dirty="0">
              <a:latin typeface="Times New Roman" panose="02020603050405020304" pitchFamily="18" charset="0"/>
              <a:ea typeface="Times New Roman" panose="02020603050405020304" pitchFamily="18" charset="0"/>
            </a:endParaRPr>
          </a:p>
        </p:txBody>
      </p:sp>
      <p:sp>
        <p:nvSpPr>
          <p:cNvPr id="938039" name="Rectangle 55"/>
          <p:cNvSpPr/>
          <p:nvPr/>
        </p:nvSpPr>
        <p:spPr>
          <a:xfrm>
            <a:off x="458788" y="4421188"/>
            <a:ext cx="3833812" cy="1338262"/>
          </a:xfrm>
          <a:prstGeom prst="rect">
            <a:avLst/>
          </a:prstGeom>
          <a:noFill/>
          <a:ln w="9525">
            <a:noFill/>
          </a:ln>
        </p:spPr>
        <p:txBody>
          <a:bodyPr anchor="t">
            <a:spAutoFit/>
          </a:bodyPr>
          <a:p>
            <a:pPr algn="ctr">
              <a:spcBef>
                <a:spcPct val="20000"/>
              </a:spcBef>
            </a:pPr>
            <a:r>
              <a:rPr lang="en-US" altLang="zh-CN" sz="2700" dirty="0">
                <a:latin typeface="Times New Roman" panose="02020603050405020304" pitchFamily="18" charset="0"/>
                <a:ea typeface="宋体" panose="02010600030101010101" pitchFamily="2" charset="-122"/>
              </a:rPr>
              <a:t>Numbers of gifts suggest good luck. So one bottle of wine is unusual.</a:t>
            </a:r>
            <a:endParaRPr lang="en-US" altLang="zh-CN" sz="2700" dirty="0">
              <a:latin typeface="Times New Roman" panose="02020603050405020304" pitchFamily="18" charset="0"/>
              <a:ea typeface="Times New Roman" panose="02020603050405020304" pitchFamily="18" charset="0"/>
            </a:endParaRPr>
          </a:p>
        </p:txBody>
      </p:sp>
      <p:sp>
        <p:nvSpPr>
          <p:cNvPr id="938040" name="Rectangle 56"/>
          <p:cNvSpPr/>
          <p:nvPr/>
        </p:nvSpPr>
        <p:spPr>
          <a:xfrm>
            <a:off x="4303713" y="4500563"/>
            <a:ext cx="4840287" cy="1338262"/>
          </a:xfrm>
          <a:prstGeom prst="rect">
            <a:avLst/>
          </a:prstGeom>
          <a:noFill/>
          <a:ln w="9525">
            <a:noFill/>
          </a:ln>
        </p:spPr>
        <p:txBody>
          <a:bodyPr anchor="t">
            <a:spAutoFit/>
          </a:bodyPr>
          <a:p>
            <a:pPr algn="ctr"/>
            <a:r>
              <a:rPr lang="en-US" altLang="zh-CN" sz="2700" dirty="0">
                <a:solidFill>
                  <a:srgbClr val="0040C0"/>
                </a:solidFill>
                <a:latin typeface="Times New Roman" panose="02020603050405020304" pitchFamily="18" charset="0"/>
                <a:ea typeface="宋体" panose="02010600030101010101" pitchFamily="2" charset="-122"/>
              </a:rPr>
              <a:t>One bottle of wine is quite enough , two are also welcome but unusual and not</a:t>
            </a:r>
            <a:endParaRPr lang="zh-CN" altLang="en-US" sz="2700" dirty="0">
              <a:solidFill>
                <a:srgbClr val="0040C0"/>
              </a:solidFill>
              <a:latin typeface="Times New Roman" panose="02020603050405020304" pitchFamily="18" charset="0"/>
              <a:ea typeface="Times New Roman" panose="02020603050405020304" pitchFamily="18" charset="0"/>
            </a:endParaRPr>
          </a:p>
        </p:txBody>
      </p:sp>
      <p:sp>
        <p:nvSpPr>
          <p:cNvPr id="938041" name="Rectangle 57"/>
          <p:cNvSpPr/>
          <p:nvPr/>
        </p:nvSpPr>
        <p:spPr>
          <a:xfrm>
            <a:off x="4348163" y="2892425"/>
            <a:ext cx="4522787" cy="1338263"/>
          </a:xfrm>
          <a:prstGeom prst="rect">
            <a:avLst/>
          </a:prstGeom>
          <a:noFill/>
          <a:ln w="9525">
            <a:noFill/>
          </a:ln>
        </p:spPr>
        <p:txBody>
          <a:bodyPr anchor="t">
            <a:spAutoFit/>
          </a:bodyPr>
          <a:p>
            <a:pPr algn="ctr"/>
            <a:r>
              <a:rPr lang="en-US" altLang="zh-CN" sz="2700" dirty="0">
                <a:solidFill>
                  <a:srgbClr val="0040C0"/>
                </a:solidFill>
                <a:latin typeface="Times New Roman" panose="02020603050405020304" pitchFamily="18" charset="0"/>
                <a:ea typeface="宋体" panose="02010600030101010101" pitchFamily="2" charset="-122"/>
              </a:rPr>
              <a:t>Gifts or fruit are thought of as only appropriate of visits to the people who are ill.</a:t>
            </a:r>
            <a:endParaRPr lang="zh-CN" altLang="en-US" sz="2700" dirty="0">
              <a:solidFill>
                <a:srgbClr val="0040C0"/>
              </a:solidFill>
              <a:latin typeface="Times New Roman" panose="02020603050405020304" pitchFamily="18" charset="0"/>
              <a:ea typeface="Times New Roman" panose="02020603050405020304" pitchFamily="18" charset="0"/>
            </a:endParaRPr>
          </a:p>
        </p:txBody>
      </p:sp>
      <p:sp>
        <p:nvSpPr>
          <p:cNvPr id="938043" name="Rectangle 59"/>
          <p:cNvSpPr/>
          <p:nvPr/>
        </p:nvSpPr>
        <p:spPr>
          <a:xfrm>
            <a:off x="4425950" y="1943100"/>
            <a:ext cx="4438650" cy="914400"/>
          </a:xfrm>
          <a:prstGeom prst="rect">
            <a:avLst/>
          </a:prstGeom>
          <a:noFill/>
          <a:ln w="9525">
            <a:noFill/>
          </a:ln>
        </p:spPr>
        <p:txBody>
          <a:bodyPr anchor="t">
            <a:spAutoFit/>
          </a:bodyPr>
          <a:p>
            <a:pPr algn="ctr">
              <a:spcBef>
                <a:spcPct val="20000"/>
              </a:spcBef>
            </a:pPr>
            <a:r>
              <a:rPr lang="en-US" altLang="zh-CN" sz="2700" dirty="0">
                <a:solidFill>
                  <a:srgbClr val="0040C0"/>
                </a:solidFill>
                <a:latin typeface="Times New Roman" panose="02020603050405020304" pitchFamily="18" charset="0"/>
                <a:ea typeface="宋体" panose="02010600030101010101" pitchFamily="2" charset="-122"/>
              </a:rPr>
              <a:t>Expensive gifts are not expected.</a:t>
            </a:r>
            <a:endParaRPr lang="en-US" altLang="zh-CN" sz="2700" dirty="0">
              <a:solidFill>
                <a:srgbClr val="0040C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8036"/>
                                        </p:tgtEl>
                                        <p:attrNameLst>
                                          <p:attrName>style.visibility</p:attrName>
                                        </p:attrNameLst>
                                      </p:cBhvr>
                                      <p:to>
                                        <p:strVal val="visible"/>
                                      </p:to>
                                    </p:set>
                                    <p:animEffect transition="in" filter="blinds(horizontal)">
                                      <p:cBhvr>
                                        <p:cTn id="7" dur="500"/>
                                        <p:tgtEl>
                                          <p:spTgt spid="938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38043"/>
                                        </p:tgtEl>
                                        <p:attrNameLst>
                                          <p:attrName>style.visibility</p:attrName>
                                        </p:attrNameLst>
                                      </p:cBhvr>
                                      <p:to>
                                        <p:strVal val="visible"/>
                                      </p:to>
                                    </p:set>
                                    <p:animEffect transition="in" filter="blinds(horizontal)">
                                      <p:cBhvr>
                                        <p:cTn id="12" dur="500"/>
                                        <p:tgtEl>
                                          <p:spTgt spid="9380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38037"/>
                                        </p:tgtEl>
                                        <p:attrNameLst>
                                          <p:attrName>style.visibility</p:attrName>
                                        </p:attrNameLst>
                                      </p:cBhvr>
                                      <p:to>
                                        <p:strVal val="visible"/>
                                      </p:to>
                                    </p:set>
                                    <p:animEffect transition="in" filter="blinds(horizontal)">
                                      <p:cBhvr>
                                        <p:cTn id="17" dur="500"/>
                                        <p:tgtEl>
                                          <p:spTgt spid="93803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38041"/>
                                        </p:tgtEl>
                                        <p:attrNameLst>
                                          <p:attrName>style.visibility</p:attrName>
                                        </p:attrNameLst>
                                      </p:cBhvr>
                                      <p:to>
                                        <p:strVal val="visible"/>
                                      </p:to>
                                    </p:set>
                                    <p:anim calcmode="lin" valueType="num">
                                      <p:cBhvr additive="base">
                                        <p:cTn id="22" dur="500" fill="hold"/>
                                        <p:tgtEl>
                                          <p:spTgt spid="938041"/>
                                        </p:tgtEl>
                                        <p:attrNameLst>
                                          <p:attrName>ppt_x</p:attrName>
                                        </p:attrNameLst>
                                      </p:cBhvr>
                                      <p:tavLst>
                                        <p:tav tm="0">
                                          <p:val>
                                            <p:strVal val="#ppt_x"/>
                                          </p:val>
                                        </p:tav>
                                        <p:tav tm="100000">
                                          <p:val>
                                            <p:strVal val="#ppt_x"/>
                                          </p:val>
                                        </p:tav>
                                      </p:tavLst>
                                    </p:anim>
                                    <p:anim calcmode="lin" valueType="num">
                                      <p:cBhvr additive="base">
                                        <p:cTn id="23" dur="500" fill="hold"/>
                                        <p:tgtEl>
                                          <p:spTgt spid="93804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38039"/>
                                        </p:tgtEl>
                                        <p:attrNameLst>
                                          <p:attrName>style.visibility</p:attrName>
                                        </p:attrNameLst>
                                      </p:cBhvr>
                                      <p:to>
                                        <p:strVal val="visible"/>
                                      </p:to>
                                    </p:set>
                                    <p:animEffect transition="in" filter="blinds(horizontal)">
                                      <p:cBhvr>
                                        <p:cTn id="28" dur="500"/>
                                        <p:tgtEl>
                                          <p:spTgt spid="93803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938040"/>
                                        </p:tgtEl>
                                        <p:attrNameLst>
                                          <p:attrName>style.visibility</p:attrName>
                                        </p:attrNameLst>
                                      </p:cBhvr>
                                      <p:to>
                                        <p:strVal val="visible"/>
                                      </p:to>
                                    </p:set>
                                    <p:animEffect transition="in" filter="box(in)">
                                      <p:cBhvr>
                                        <p:cTn id="33" dur="500"/>
                                        <p:tgtEl>
                                          <p:spTgt spid="938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8036" grpId="0"/>
      <p:bldP spid="938037" grpId="0"/>
      <p:bldP spid="938039" grpId="0"/>
      <p:bldP spid="938040" grpId="0"/>
      <p:bldP spid="938041" grpId="0"/>
      <p:bldP spid="9380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占位符 635906"/>
          <p:cNvSpPr>
            <a:spLocks noGrp="1"/>
          </p:cNvSpPr>
          <p:nvPr>
            <p:ph idx="1"/>
          </p:nvPr>
        </p:nvSpPr>
        <p:spPr>
          <a:xfrm>
            <a:off x="806450" y="1095375"/>
            <a:ext cx="8229600" cy="4389438"/>
          </a:xfrm>
          <a:ln/>
        </p:spPr>
        <p:txBody>
          <a:bodyPr anchor="t"/>
          <a:p>
            <a:pPr marL="0" indent="0" defTabSz="914400" eaLnBrk="1" hangingPunct="1">
              <a:lnSpc>
                <a:spcPct val="100000"/>
              </a:lnSpc>
              <a:buNone/>
            </a:pPr>
            <a:r>
              <a:rPr lang="en-US" altLang="zh-CN" sz="3200">
                <a:latin typeface="Arial" panose="020B0604020202020204" pitchFamily="34" charset="0"/>
              </a:rPr>
              <a:t>5. When doing business in Iran, a woman should cover their:</a:t>
            </a:r>
            <a:endParaRPr lang="en-US" altLang="zh-CN" sz="3200">
              <a:latin typeface="Arial" panose="020B0604020202020204" pitchFamily="34" charset="0"/>
            </a:endParaRPr>
          </a:p>
          <a:p>
            <a:pPr marL="0" indent="0" defTabSz="914400" eaLnBrk="1" hangingPunct="1">
              <a:lnSpc>
                <a:spcPct val="100000"/>
              </a:lnSpc>
              <a:buNone/>
            </a:pPr>
            <a:r>
              <a:rPr lang="en-US" altLang="zh-CN" sz="3200">
                <a:latin typeface="Arial" panose="020B0604020202020204" pitchFamily="34" charset="0"/>
              </a:rPr>
              <a:t>   A. Mouth</a:t>
            </a:r>
            <a:endParaRPr lang="en-US" altLang="zh-CN" sz="3200">
              <a:latin typeface="Arial" panose="020B0604020202020204" pitchFamily="34" charset="0"/>
            </a:endParaRPr>
          </a:p>
          <a:p>
            <a:pPr marL="0" indent="0" defTabSz="914400" eaLnBrk="1" hangingPunct="1">
              <a:lnSpc>
                <a:spcPct val="100000"/>
              </a:lnSpc>
              <a:buNone/>
            </a:pPr>
            <a:r>
              <a:rPr lang="en-US" altLang="zh-CN" sz="3200">
                <a:latin typeface="Arial" panose="020B0604020202020204" pitchFamily="34" charset="0"/>
              </a:rPr>
              <a:t>  B. Feet</a:t>
            </a:r>
            <a:endParaRPr lang="en-US" altLang="zh-CN" sz="3200">
              <a:latin typeface="Arial" panose="020B0604020202020204" pitchFamily="34" charset="0"/>
            </a:endParaRPr>
          </a:p>
          <a:p>
            <a:pPr marL="0" indent="0" defTabSz="914400" eaLnBrk="1" hangingPunct="1">
              <a:lnSpc>
                <a:spcPct val="100000"/>
              </a:lnSpc>
              <a:buNone/>
            </a:pPr>
            <a:r>
              <a:rPr lang="en-US" altLang="zh-CN" sz="3200">
                <a:latin typeface="Arial" panose="020B0604020202020204" pitchFamily="34" charset="0"/>
              </a:rPr>
              <a:t>  C. Eyes</a:t>
            </a:r>
            <a:endParaRPr lang="en-US" altLang="zh-CN" sz="3200">
              <a:latin typeface="Arial" panose="020B0604020202020204" pitchFamily="34" charset="0"/>
            </a:endParaRPr>
          </a:p>
          <a:p>
            <a:pPr marL="0" indent="0" defTabSz="914400" eaLnBrk="1" hangingPunct="1">
              <a:lnSpc>
                <a:spcPct val="100000"/>
              </a:lnSpc>
              <a:buNone/>
            </a:pPr>
            <a:r>
              <a:rPr lang="en-US" altLang="zh-CN" sz="3200">
                <a:latin typeface="Arial" panose="020B0604020202020204" pitchFamily="34" charset="0"/>
              </a:rPr>
              <a:t>  D. Arms and Legs</a:t>
            </a:r>
            <a:endParaRPr lang="en-US" altLang="zh-CN" sz="3200">
              <a:latin typeface="Arial" panose="020B0604020202020204" pitchFamily="34" charset="0"/>
            </a:endParaRPr>
          </a:p>
          <a:p>
            <a:pPr marL="0" indent="0" defTabSz="914400" eaLnBrk="1" hangingPunct="1">
              <a:lnSpc>
                <a:spcPct val="100000"/>
              </a:lnSpc>
              <a:buNone/>
            </a:pPr>
            <a:r>
              <a:rPr lang="en-US" altLang="zh-CN" sz="3200">
                <a:latin typeface="Arial" panose="020B0604020202020204" pitchFamily="34" charset="0"/>
              </a:rPr>
              <a:t>  E. Arms, Legs and Hair</a:t>
            </a:r>
            <a:endParaRPr lang="en-US" altLang="zh-CN" sz="3200">
              <a:latin typeface="Arial" panose="020B0604020202020204" pitchFamily="34" charset="0"/>
            </a:endParaRPr>
          </a:p>
          <a:p>
            <a:pPr marL="0" indent="0" defTabSz="914400" eaLnBrk="1" hangingPunct="1">
              <a:lnSpc>
                <a:spcPct val="100000"/>
              </a:lnSpc>
              <a:buNone/>
            </a:pPr>
            <a:endParaRPr lang="en-US" altLang="zh-CN" sz="3200">
              <a:latin typeface="Arial" panose="020B0604020202020204" pitchFamily="34" charset="0"/>
            </a:endParaRPr>
          </a:p>
          <a:p>
            <a:pPr marL="0" indent="0" defTabSz="914400" eaLnBrk="1" hangingPunct="1">
              <a:lnSpc>
                <a:spcPct val="100000"/>
              </a:lnSpc>
              <a:buNone/>
            </a:pPr>
            <a:endParaRPr lang="en-US" altLang="zh-CN" sz="3200">
              <a:latin typeface="Arial" panose="020B0604020202020204" pitchFamily="34" charset="0"/>
            </a:endParaRPr>
          </a:p>
        </p:txBody>
      </p:sp>
      <p:pic>
        <p:nvPicPr>
          <p:cNvPr id="589828" name="图片 589827" descr="MCj04325300000[1]"/>
          <p:cNvPicPr>
            <a:picLocks noChangeAspect="1"/>
          </p:cNvPicPr>
          <p:nvPr/>
        </p:nvPicPr>
        <p:blipFill>
          <a:blip r:embed="rId1"/>
          <a:stretch>
            <a:fillRect/>
          </a:stretch>
        </p:blipFill>
        <p:spPr>
          <a:xfrm>
            <a:off x="306388" y="4645025"/>
            <a:ext cx="685800" cy="4714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89828"/>
                                        </p:tgtEl>
                                        <p:attrNameLst>
                                          <p:attrName>style.visibility</p:attrName>
                                        </p:attrNameLst>
                                      </p:cBhvr>
                                      <p:to>
                                        <p:strVal val="visible"/>
                                      </p:to>
                                    </p:set>
                                    <p:animEffect transition="in" filter="dissolve">
                                      <p:cBhvr>
                                        <p:cTn id="7" dur="500"/>
                                        <p:tgtEl>
                                          <p:spTgt spid="589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35973" name="Group 37"/>
          <p:cNvGraphicFramePr>
            <a:graphicFrameLocks noGrp="1"/>
          </p:cNvGraphicFramePr>
          <p:nvPr>
            <p:ph idx="1"/>
          </p:nvPr>
        </p:nvGraphicFramePr>
        <p:xfrm>
          <a:off x="223838" y="928688"/>
          <a:ext cx="8623300" cy="5068888"/>
        </p:xfrm>
        <a:graphic>
          <a:graphicData uri="http://schemas.openxmlformats.org/drawingml/2006/table">
            <a:tbl>
              <a:tblPr/>
              <a:tblGrid>
                <a:gridCol w="4348162"/>
                <a:gridCol w="4275138"/>
              </a:tblGrid>
              <a:tr h="6969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1"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Different ways of receiving gifts</a:t>
                      </a:r>
                      <a:endParaRPr kumimoji="0" lang="en-US" altLang="zh-CN" sz="2800" b="1" i="1"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003399"/>
                          </a:solidFill>
                          <a:effectLst/>
                          <a:latin typeface="Times New Roman" panose="02020603050405020304" pitchFamily="18" charset="0"/>
                          <a:ea typeface="宋体" panose="02010600030101010101" pitchFamily="2" charset="-122"/>
                        </a:rPr>
                        <a:t>Chinese</a:t>
                      </a:r>
                      <a:endParaRPr kumimoji="0" lang="en-US" altLang="zh-CN" sz="2800" b="1" i="0" u="none" strike="noStrike" cap="none" normalizeH="0" baseline="0" smtClean="0">
                        <a:ln>
                          <a:noFill/>
                        </a:ln>
                        <a:solidFill>
                          <a:srgbClr val="003399"/>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003399"/>
                          </a:solidFill>
                          <a:effectLst/>
                          <a:latin typeface="Times New Roman" panose="02020603050405020304" pitchFamily="18" charset="0"/>
                          <a:ea typeface="宋体" panose="02010600030101010101" pitchFamily="2" charset="-122"/>
                        </a:rPr>
                        <a:t>Westerners</a:t>
                      </a:r>
                      <a:endParaRPr kumimoji="0" lang="en-US" altLang="zh-CN" sz="2800" b="1" i="0" u="none" strike="noStrike" cap="none" normalizeH="0" baseline="0" smtClean="0">
                        <a:ln>
                          <a:noFill/>
                        </a:ln>
                        <a:solidFill>
                          <a:srgbClr val="003399"/>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37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Tend to open the gifts after the visitors have left. </a:t>
                      </a:r>
                      <a:endPar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It is regarded as polite to open gifts as soon as  they are given to express appreciation. It is impolite to just say thank you and put the gift away in a corner.</a:t>
                      </a: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4702" name="标题 3"/>
          <p:cNvSpPr>
            <a:spLocks noGrp="1"/>
          </p:cNvSpPr>
          <p:nvPr>
            <p:ph type="title"/>
          </p:nvPr>
        </p:nvSpPr>
        <p:spPr>
          <a:xfrm>
            <a:off x="428625" y="214313"/>
            <a:ext cx="8229600" cy="1143000"/>
          </a:xfrm>
          <a:ln/>
        </p:spPr>
        <p:txBody>
          <a:bodyPr vert="horz" wrap="square" lIns="0" tIns="45720" rIns="0" bIns="0" anchor="b"/>
          <a:p>
            <a:pPr eaLnBrk="1" hangingPunct="1"/>
            <a:endParaRPr lang="zh-CN" altLang="en-US" dirty="0"/>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071563" y="2143125"/>
            <a:ext cx="6929438" cy="25717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15714" name="标题 1"/>
          <p:cNvSpPr>
            <a:spLocks noGrp="1"/>
          </p:cNvSpPr>
          <p:nvPr>
            <p:ph type="title"/>
          </p:nvPr>
        </p:nvSpPr>
        <p:spPr>
          <a:xfrm>
            <a:off x="1714500" y="2786063"/>
            <a:ext cx="6072188" cy="1143000"/>
          </a:xfrm>
          <a:ln/>
        </p:spPr>
        <p:txBody>
          <a:bodyPr vert="horz" wrap="square" lIns="0" tIns="45720" rIns="0" bIns="0" anchor="b"/>
          <a:p>
            <a:pPr algn="ctr" eaLnBrk="1" hangingPunct="1"/>
            <a:r>
              <a:rPr lang="en-US" altLang="zh-CN" b="1" dirty="0">
                <a:solidFill>
                  <a:schemeClr val="tx1"/>
                </a:solidFill>
              </a:rPr>
              <a:t>Dressing</a:t>
            </a:r>
            <a:endParaRPr lang="zh-CN" altLang="en-US" b="1" dirty="0">
              <a:solidFill>
                <a:schemeClr val="tx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49" name="Rectangle 2"/>
          <p:cNvSpPr>
            <a:spLocks noGrp="1"/>
          </p:cNvSpPr>
          <p:nvPr>
            <p:ph type="title"/>
          </p:nvPr>
        </p:nvSpPr>
        <p:spPr>
          <a:xfrm>
            <a:off x="642938" y="214313"/>
            <a:ext cx="7921625" cy="1143000"/>
          </a:xfrm>
        </p:spPr>
        <p:txBody>
          <a:bodyPr vert="horz" wrap="square" lIns="0" tIns="45720" rIns="0" bIns="0" anchor="b"/>
          <a:p>
            <a:pPr eaLnBrk="1" hangingPunct="1"/>
            <a:r>
              <a:rPr lang="en-US" altLang="zh-CN" dirty="0"/>
              <a:t>Dressing Rules </a:t>
            </a:r>
            <a:r>
              <a:rPr lang="zh-CN" altLang="en-US" dirty="0"/>
              <a:t>着装礼节 </a:t>
            </a:r>
            <a:endParaRPr lang="zh-CN" altLang="en-US" dirty="0"/>
          </a:p>
        </p:txBody>
      </p:sp>
      <p:sp>
        <p:nvSpPr>
          <p:cNvPr id="155650" name="Rectangle 3"/>
          <p:cNvSpPr>
            <a:spLocks noGrp="1"/>
          </p:cNvSpPr>
          <p:nvPr>
            <p:ph idx="1"/>
          </p:nvPr>
        </p:nvSpPr>
        <p:spPr>
          <a:xfrm>
            <a:off x="684213" y="1557338"/>
            <a:ext cx="8459787" cy="4608512"/>
          </a:xfrm>
        </p:spPr>
        <p:txBody>
          <a:bodyPr vert="horz" wrap="square" lIns="91440" tIns="45720" rIns="91440" bIns="45720" anchor="t"/>
          <a:p>
            <a:pPr eaLnBrk="1" hangingPunct="1">
              <a:lnSpc>
                <a:spcPct val="90000"/>
              </a:lnSpc>
              <a:buFont typeface="Wingdings" panose="05000000000000000000" pitchFamily="2" charset="2"/>
              <a:buChar char="§"/>
            </a:pPr>
            <a:r>
              <a:rPr lang="en-US" altLang="zh-CN" sz="2000" dirty="0"/>
              <a:t>Not following the 11-inch rule when wearing a skirt. </a:t>
            </a:r>
            <a:endParaRPr lang="en-US" altLang="zh-CN" sz="2000" dirty="0"/>
          </a:p>
          <a:p>
            <a:pPr eaLnBrk="1" hangingPunct="1">
              <a:lnSpc>
                <a:spcPct val="90000"/>
              </a:lnSpc>
              <a:buFont typeface="Wingdings" panose="05000000000000000000" pitchFamily="2" charset="2"/>
              <a:buChar char="§"/>
            </a:pPr>
            <a:r>
              <a:rPr lang="en-US" altLang="zh-CN" sz="2000" dirty="0"/>
              <a:t>Believing that permanent press clothes do not have to be ironed. </a:t>
            </a:r>
            <a:endParaRPr lang="en-US" altLang="zh-CN" sz="2000" dirty="0"/>
          </a:p>
          <a:p>
            <a:pPr eaLnBrk="1" hangingPunct="1">
              <a:lnSpc>
                <a:spcPct val="90000"/>
              </a:lnSpc>
              <a:buFont typeface="Wingdings" panose="05000000000000000000" pitchFamily="2" charset="2"/>
              <a:buChar char="§"/>
            </a:pPr>
            <a:r>
              <a:rPr lang="en-US" altLang="zh-CN" sz="2000" dirty="0"/>
              <a:t>Not investing in the same quality of business casual garments as when buying business professional attire. </a:t>
            </a:r>
            <a:endParaRPr lang="en-US" altLang="zh-CN" sz="2000" dirty="0"/>
          </a:p>
          <a:p>
            <a:pPr eaLnBrk="1" hangingPunct="1">
              <a:lnSpc>
                <a:spcPct val="90000"/>
              </a:lnSpc>
              <a:buFont typeface="Wingdings" panose="05000000000000000000" pitchFamily="2" charset="2"/>
              <a:buChar char="§"/>
            </a:pPr>
            <a:r>
              <a:rPr lang="en-US" altLang="zh-CN" sz="2000" dirty="0"/>
              <a:t>Assuming that "mules" are business casual shoes. </a:t>
            </a:r>
            <a:endParaRPr lang="en-US" altLang="zh-CN" sz="2000" dirty="0"/>
          </a:p>
          <a:p>
            <a:pPr eaLnBrk="1" hangingPunct="1">
              <a:buFont typeface="Wingdings" panose="05000000000000000000" pitchFamily="2" charset="2"/>
              <a:buChar char="§"/>
            </a:pPr>
            <a:r>
              <a:rPr lang="en-US" altLang="zh-CN" sz="2000" dirty="0"/>
              <a:t>Not wearing clothes that can take you into any meeting on a moment's notice. </a:t>
            </a:r>
            <a:endParaRPr lang="en-US" altLang="zh-CN" sz="2000" dirty="0"/>
          </a:p>
          <a:p>
            <a:pPr eaLnBrk="1" hangingPunct="1">
              <a:buFont typeface="Wingdings" panose="05000000000000000000" pitchFamily="2" charset="2"/>
              <a:buChar char="§"/>
            </a:pPr>
            <a:r>
              <a:rPr lang="en-US" altLang="zh-CN" sz="2000" dirty="0"/>
              <a:t>Dressing for the job you have rather than the one you want. </a:t>
            </a:r>
            <a:endParaRPr lang="en-US" altLang="zh-CN" sz="2000" dirty="0"/>
          </a:p>
          <a:p>
            <a:pPr eaLnBrk="1" hangingPunct="1">
              <a:buFont typeface="Wingdings" panose="05000000000000000000" pitchFamily="2" charset="2"/>
              <a:buChar char="§"/>
            </a:pPr>
            <a:r>
              <a:rPr lang="en-US" altLang="zh-CN" sz="2000" dirty="0"/>
              <a:t>Not wearing the same quality accessories on business casual days that you do when dressed professionally. </a:t>
            </a:r>
            <a:endParaRPr lang="en-US" altLang="zh-CN" sz="2000" dirty="0"/>
          </a:p>
          <a:p>
            <a:pPr eaLnBrk="1" hangingPunct="1">
              <a:buFont typeface="Wingdings" panose="05000000000000000000" pitchFamily="2" charset="2"/>
              <a:buChar char="§"/>
            </a:pPr>
            <a:r>
              <a:rPr lang="en-US" altLang="zh-CN" sz="2000" dirty="0"/>
              <a:t>Wearing flowery prints and gingham checks. </a:t>
            </a:r>
            <a:endParaRPr lang="en-US" altLang="zh-CN" sz="2000" dirty="0"/>
          </a:p>
          <a:p>
            <a:pPr eaLnBrk="1" hangingPunct="1">
              <a:buFont typeface="Wingdings" panose="05000000000000000000" pitchFamily="2" charset="2"/>
              <a:buChar char="§"/>
            </a:pPr>
            <a:r>
              <a:rPr lang="en-US" altLang="zh-CN" sz="2000" dirty="0"/>
              <a:t>conform to local customs concerning appropriate attire. </a:t>
            </a:r>
            <a:endParaRPr lang="en-US" altLang="zh-CN" sz="2000" dirty="0"/>
          </a:p>
          <a:p>
            <a:pPr eaLnBrk="1" hangingPunct="1">
              <a:buFont typeface="Wingdings" panose="05000000000000000000" pitchFamily="2" charset="2"/>
              <a:buChar char="§"/>
            </a:pPr>
            <a:endParaRPr lang="en-US" altLang="zh-CN" sz="2000" dirty="0"/>
          </a:p>
          <a:p>
            <a:pPr eaLnBrk="1" hangingPunct="1">
              <a:lnSpc>
                <a:spcPct val="90000"/>
              </a:lnSpc>
              <a:buFont typeface="Wingdings" panose="05000000000000000000" pitchFamily="2" charset="2"/>
              <a:buChar char="§"/>
            </a:pPr>
            <a:endParaRPr lang="en-US" altLang="zh-CN" sz="2000" dirty="0"/>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3" name="Text Box 1029"/>
          <p:cNvSpPr txBox="1"/>
          <p:nvPr/>
        </p:nvSpPr>
        <p:spPr>
          <a:xfrm>
            <a:off x="1958975" y="620713"/>
            <a:ext cx="4989513" cy="457200"/>
          </a:xfrm>
          <a:prstGeom prst="rect">
            <a:avLst/>
          </a:prstGeom>
          <a:noFill/>
          <a:ln w="9525">
            <a:noFill/>
          </a:ln>
        </p:spPr>
        <p:txBody>
          <a:bodyPr anchor="t">
            <a:spAutoFit/>
          </a:bodyPr>
          <a:p>
            <a:pPr algn="ctr"/>
            <a:r>
              <a:rPr lang="en-US" altLang="zh-CN" sz="2400" dirty="0">
                <a:solidFill>
                  <a:schemeClr val="folHlink"/>
                </a:solidFill>
                <a:latin typeface="Arial Black" panose="020B0A04020102020204" pitchFamily="34" charset="0"/>
                <a:ea typeface="宋体" panose="02010600030101010101" pitchFamily="2" charset="-122"/>
              </a:rPr>
              <a:t>    3.2 Keeping it simple</a:t>
            </a:r>
            <a:r>
              <a:rPr lang="en-US" altLang="zh-CN" dirty="0">
                <a:latin typeface="Verdana" panose="020B0604030504040204" pitchFamily="34" charset="0"/>
                <a:ea typeface="宋体" panose="02010600030101010101" pitchFamily="2" charset="-122"/>
              </a:rPr>
              <a:t> </a:t>
            </a:r>
            <a:endParaRPr lang="en-US" altLang="zh-CN" dirty="0">
              <a:latin typeface="Verdana" panose="020B0604030504040204" pitchFamily="34" charset="0"/>
              <a:ea typeface="宋体" panose="02010600030101010101" pitchFamily="2" charset="-122"/>
            </a:endParaRPr>
          </a:p>
        </p:txBody>
      </p:sp>
      <p:sp>
        <p:nvSpPr>
          <p:cNvPr id="156674" name="Text Box 1030"/>
          <p:cNvSpPr txBox="1"/>
          <p:nvPr/>
        </p:nvSpPr>
        <p:spPr>
          <a:xfrm>
            <a:off x="971550" y="1700213"/>
            <a:ext cx="4105275" cy="2282825"/>
          </a:xfrm>
          <a:prstGeom prst="rect">
            <a:avLst/>
          </a:prstGeom>
          <a:noFill/>
          <a:ln w="9525">
            <a:noFill/>
          </a:ln>
        </p:spPr>
        <p:txBody>
          <a:bodyPr anchor="t">
            <a:spAutoFit/>
          </a:bodyPr>
          <a:p>
            <a:pPr algn="ctr"/>
            <a:r>
              <a:rPr lang="en-US" altLang="zh-CN" sz="2400" dirty="0">
                <a:solidFill>
                  <a:schemeClr val="folHlink"/>
                </a:solidFill>
                <a:latin typeface="Verdana" panose="020B0604030504040204" pitchFamily="34" charset="0"/>
                <a:ea typeface="宋体" panose="02010600030101010101" pitchFamily="2" charset="-122"/>
              </a:rPr>
              <a:t>A well-fitted dark suit</a:t>
            </a:r>
            <a:r>
              <a:rPr lang="en-US" altLang="zh-CN" dirty="0">
                <a:solidFill>
                  <a:schemeClr val="folHlink"/>
                </a:solidFill>
                <a:latin typeface="Verdana" panose="020B0604030504040204" pitchFamily="34" charset="0"/>
                <a:ea typeface="宋体" panose="02010600030101010101" pitchFamily="2" charset="-122"/>
              </a:rPr>
              <a:t>—</a:t>
            </a:r>
            <a:r>
              <a:rPr lang="en-US" altLang="zh-CN" sz="2400" dirty="0">
                <a:solidFill>
                  <a:schemeClr val="folHlink"/>
                </a:solidFill>
                <a:latin typeface="Verdana" panose="020B0604030504040204" pitchFamily="34" charset="0"/>
                <a:ea typeface="宋体" panose="02010600030101010101" pitchFamily="2" charset="-122"/>
              </a:rPr>
              <a:t>usually blue, gray, or black</a:t>
            </a:r>
            <a:r>
              <a:rPr lang="en-US" altLang="zh-CN" dirty="0">
                <a:solidFill>
                  <a:schemeClr val="folHlink"/>
                </a:solidFill>
                <a:latin typeface="Verdana" panose="020B0604030504040204" pitchFamily="34" charset="0"/>
                <a:ea typeface="宋体" panose="02010600030101010101" pitchFamily="2" charset="-122"/>
              </a:rPr>
              <a:t>—</a:t>
            </a:r>
            <a:r>
              <a:rPr lang="en-US" altLang="zh-CN" sz="2400" dirty="0">
                <a:solidFill>
                  <a:schemeClr val="folHlink"/>
                </a:solidFill>
                <a:latin typeface="Verdana" panose="020B0604030504040204" pitchFamily="34" charset="0"/>
                <a:ea typeface="宋体" panose="02010600030101010101" pitchFamily="2" charset="-122"/>
              </a:rPr>
              <a:t>is appropriate for almost all formal business situations and most social occasions. </a:t>
            </a:r>
            <a:endParaRPr lang="en-US" altLang="zh-CN" sz="2400" dirty="0">
              <a:solidFill>
                <a:schemeClr val="folHlink"/>
              </a:solidFill>
              <a:latin typeface="Verdana" panose="020B0604030504040204" pitchFamily="34" charset="0"/>
              <a:ea typeface="宋体" panose="02010600030101010101" pitchFamily="2" charset="-122"/>
            </a:endParaRPr>
          </a:p>
        </p:txBody>
      </p:sp>
      <p:pic>
        <p:nvPicPr>
          <p:cNvPr id="156675" name="Picture 1032" descr="49123790001">
            <a:hlinkClick r:id="rId1"/>
          </p:cNvPr>
          <p:cNvPicPr>
            <a:picLocks noChangeAspect="1"/>
          </p:cNvPicPr>
          <p:nvPr/>
        </p:nvPicPr>
        <p:blipFill>
          <a:blip r:embed="rId2"/>
          <a:stretch>
            <a:fillRect/>
          </a:stretch>
        </p:blipFill>
        <p:spPr>
          <a:xfrm>
            <a:off x="5508625" y="2205038"/>
            <a:ext cx="1963738" cy="3240087"/>
          </a:xfrm>
          <a:prstGeom prst="rect">
            <a:avLst/>
          </a:prstGeom>
          <a:noFill/>
          <a:ln w="9525">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7" name="Text Box 3"/>
          <p:cNvSpPr txBox="1"/>
          <p:nvPr/>
        </p:nvSpPr>
        <p:spPr>
          <a:xfrm>
            <a:off x="684213" y="1628775"/>
            <a:ext cx="4341812" cy="2647950"/>
          </a:xfrm>
          <a:prstGeom prst="rect">
            <a:avLst/>
          </a:prstGeom>
          <a:noFill/>
          <a:ln w="9525">
            <a:noFill/>
          </a:ln>
        </p:spPr>
        <p:txBody>
          <a:bodyPr anchor="b">
            <a:spAutoFit/>
          </a:bodyPr>
          <a:p>
            <a:pPr algn="ctr"/>
            <a:r>
              <a:rPr lang="en-US" altLang="zh-CN" sz="2400" dirty="0">
                <a:solidFill>
                  <a:schemeClr val="folHlink"/>
                </a:solidFill>
                <a:latin typeface="Verdana" panose="020B0604030504040204" pitchFamily="34" charset="0"/>
                <a:ea typeface="宋体" panose="02010600030101010101" pitchFamily="2" charset="-122"/>
              </a:rPr>
              <a:t>Even at more casual social affairs, being dressed smartly pays dividends. The rule of thumb (</a:t>
            </a:r>
            <a:r>
              <a:rPr lang="zh-CN" altLang="en-US" sz="2400" dirty="0">
                <a:solidFill>
                  <a:schemeClr val="folHlink"/>
                </a:solidFill>
                <a:latin typeface="Verdana" panose="020B0604030504040204" pitchFamily="34" charset="0"/>
                <a:ea typeface="宋体" panose="02010600030101010101" pitchFamily="2" charset="-122"/>
              </a:rPr>
              <a:t>经验之谈</a:t>
            </a:r>
            <a:r>
              <a:rPr lang="en-US" altLang="zh-CN" sz="2400" dirty="0">
                <a:solidFill>
                  <a:schemeClr val="folHlink"/>
                </a:solidFill>
                <a:latin typeface="Verdana" panose="020B0604030504040204" pitchFamily="34" charset="0"/>
                <a:ea typeface="宋体" panose="02010600030101010101" pitchFamily="2" charset="-122"/>
              </a:rPr>
              <a:t>): </a:t>
            </a:r>
            <a:r>
              <a:rPr lang="en-US" altLang="zh-CN" sz="2400" dirty="0">
                <a:latin typeface="Verdana" panose="020B0604030504040204" pitchFamily="34" charset="0"/>
                <a:ea typeface="宋体" panose="02010600030101010101" pitchFamily="2" charset="-122"/>
              </a:rPr>
              <a:t>when in doubt, overdress for the occasion</a:t>
            </a:r>
            <a:r>
              <a:rPr lang="en-US" altLang="zh-CN" sz="2400" dirty="0">
                <a:solidFill>
                  <a:schemeClr val="folHlink"/>
                </a:solidFill>
                <a:latin typeface="Verdana" panose="020B0604030504040204" pitchFamily="34" charset="0"/>
                <a:ea typeface="宋体" panose="02010600030101010101" pitchFamily="2" charset="-122"/>
              </a:rPr>
              <a:t>.</a:t>
            </a:r>
            <a:endParaRPr lang="en-US" altLang="zh-CN" sz="2400" dirty="0">
              <a:solidFill>
                <a:schemeClr val="folHlink"/>
              </a:solidFill>
              <a:latin typeface="Verdana" panose="020B0604030504040204" pitchFamily="34" charset="0"/>
              <a:ea typeface="宋体" panose="02010600030101010101" pitchFamily="2" charset="-122"/>
            </a:endParaRPr>
          </a:p>
          <a:p>
            <a:pPr algn="ctr"/>
            <a:endParaRPr lang="en-US" altLang="zh-CN" sz="2400" dirty="0">
              <a:latin typeface="Verdana" panose="020B0604030504040204" pitchFamily="34" charset="0"/>
              <a:ea typeface="宋体" panose="02010600030101010101" pitchFamily="2" charset="-122"/>
            </a:endParaRPr>
          </a:p>
        </p:txBody>
      </p:sp>
      <p:pic>
        <p:nvPicPr>
          <p:cNvPr id="157698" name="Picture 5" descr="rmiller_060330_250_38451">
            <a:hlinkClick r:id="rId1"/>
          </p:cNvPr>
          <p:cNvPicPr>
            <a:picLocks noChangeAspect="1"/>
          </p:cNvPicPr>
          <p:nvPr/>
        </p:nvPicPr>
        <p:blipFill>
          <a:blip r:embed="rId2"/>
          <a:stretch>
            <a:fillRect/>
          </a:stretch>
        </p:blipFill>
        <p:spPr>
          <a:xfrm>
            <a:off x="5364163" y="836613"/>
            <a:ext cx="2381250" cy="3571875"/>
          </a:xfrm>
          <a:prstGeom prst="rect">
            <a:avLst/>
          </a:prstGeom>
          <a:noFill/>
          <a:ln w="9525">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1" name="Text Box 3"/>
          <p:cNvSpPr txBox="1"/>
          <p:nvPr/>
        </p:nvSpPr>
        <p:spPr>
          <a:xfrm>
            <a:off x="1023938" y="1058863"/>
            <a:ext cx="4124325" cy="3743325"/>
          </a:xfrm>
          <a:prstGeom prst="rect">
            <a:avLst/>
          </a:prstGeom>
          <a:noFill/>
          <a:ln w="9525">
            <a:noFill/>
          </a:ln>
        </p:spPr>
        <p:txBody>
          <a:bodyPr anchor="t">
            <a:spAutoFit/>
          </a:bodyPr>
          <a:p>
            <a:pPr algn="ctr"/>
            <a:r>
              <a:rPr lang="en-US" altLang="zh-CN" sz="2400" dirty="0">
                <a:latin typeface="Verdana" panose="020B0604030504040204" pitchFamily="34" charset="0"/>
                <a:ea typeface="宋体" panose="02010600030101010101" pitchFamily="2" charset="-122"/>
              </a:rPr>
              <a:t>A light-colored dress shirt—the best color is white--and a tie are standard.</a:t>
            </a:r>
            <a:r>
              <a:rPr lang="en-US" altLang="zh-CN" sz="2400" dirty="0">
                <a:solidFill>
                  <a:schemeClr val="folHlink"/>
                </a:solidFill>
                <a:latin typeface="Verdana" panose="020B0604030504040204" pitchFamily="34" charset="0"/>
                <a:ea typeface="宋体" panose="02010600030101010101" pitchFamily="2" charset="-122"/>
              </a:rPr>
              <a:t> Though most such cultures are not fanatical about it, long-sleeve shirts are preferred. Short sleeves are OK for after work casual meetings. </a:t>
            </a:r>
            <a:endParaRPr lang="en-US" altLang="zh-CN" sz="2400" dirty="0">
              <a:solidFill>
                <a:schemeClr val="folHlink"/>
              </a:solidFill>
              <a:latin typeface="Verdana" panose="020B0604030504040204" pitchFamily="34" charset="0"/>
              <a:ea typeface="宋体" panose="02010600030101010101" pitchFamily="2" charset="-122"/>
            </a:endParaRPr>
          </a:p>
        </p:txBody>
      </p:sp>
      <p:pic>
        <p:nvPicPr>
          <p:cNvPr id="158722" name="Picture 5" descr="435520051123113627">
            <a:hlinkClick r:id="rId1"/>
          </p:cNvPr>
          <p:cNvPicPr>
            <a:picLocks noChangeAspect="1"/>
          </p:cNvPicPr>
          <p:nvPr/>
        </p:nvPicPr>
        <p:blipFill>
          <a:blip r:embed="rId2"/>
          <a:stretch>
            <a:fillRect/>
          </a:stretch>
        </p:blipFill>
        <p:spPr>
          <a:xfrm>
            <a:off x="5435600" y="765175"/>
            <a:ext cx="2857500" cy="3962400"/>
          </a:xfrm>
          <a:prstGeom prst="rect">
            <a:avLst/>
          </a:prstGeom>
          <a:noFill/>
          <a:ln w="9525">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5" name="Text Box 6"/>
          <p:cNvSpPr txBox="1"/>
          <p:nvPr/>
        </p:nvSpPr>
        <p:spPr>
          <a:xfrm>
            <a:off x="2463800" y="698500"/>
            <a:ext cx="4195763" cy="457200"/>
          </a:xfrm>
          <a:prstGeom prst="rect">
            <a:avLst/>
          </a:prstGeom>
          <a:noFill/>
          <a:ln w="9525">
            <a:noFill/>
          </a:ln>
        </p:spPr>
        <p:txBody>
          <a:bodyPr anchor="t">
            <a:spAutoFit/>
          </a:bodyPr>
          <a:p>
            <a:pPr algn="ctr"/>
            <a:r>
              <a:rPr lang="en-US" altLang="zh-CN" sz="2400" dirty="0">
                <a:solidFill>
                  <a:schemeClr val="folHlink"/>
                </a:solidFill>
                <a:latin typeface="Arial Black" panose="020B0A04020102020204" pitchFamily="34" charset="0"/>
                <a:ea typeface="宋体" panose="02010600030101010101" pitchFamily="2" charset="-122"/>
              </a:rPr>
              <a:t>3.3 Dressing for women</a:t>
            </a:r>
            <a:endParaRPr lang="en-US" altLang="zh-CN" sz="2400" dirty="0">
              <a:solidFill>
                <a:schemeClr val="folHlink"/>
              </a:solidFill>
              <a:latin typeface="Arial Black" panose="020B0A04020102020204" pitchFamily="34" charset="0"/>
              <a:ea typeface="宋体" panose="02010600030101010101" pitchFamily="2" charset="-122"/>
            </a:endParaRPr>
          </a:p>
        </p:txBody>
      </p:sp>
      <p:sp>
        <p:nvSpPr>
          <p:cNvPr id="159746" name="Text Box 7"/>
          <p:cNvSpPr txBox="1"/>
          <p:nvPr/>
        </p:nvSpPr>
        <p:spPr>
          <a:xfrm>
            <a:off x="1042988" y="1844675"/>
            <a:ext cx="2900362" cy="2282825"/>
          </a:xfrm>
          <a:prstGeom prst="rect">
            <a:avLst/>
          </a:prstGeom>
          <a:noFill/>
          <a:ln w="9525">
            <a:noFill/>
          </a:ln>
        </p:spPr>
        <p:txBody>
          <a:bodyPr anchor="t">
            <a:spAutoFit/>
          </a:bodyPr>
          <a:p>
            <a:pPr algn="ctr"/>
            <a:r>
              <a:rPr lang="en-US" altLang="zh-CN" dirty="0">
                <a:latin typeface="Verdana" panose="020B0604030504040204" pitchFamily="34" charset="0"/>
                <a:ea typeface="宋体" panose="02010600030101010101" pitchFamily="2" charset="-122"/>
              </a:rPr>
              <a:t> </a:t>
            </a:r>
            <a:r>
              <a:rPr lang="en-US" altLang="zh-CN" sz="2400" dirty="0">
                <a:solidFill>
                  <a:schemeClr val="folHlink"/>
                </a:solidFill>
                <a:latin typeface="Verdana" panose="020B0604030504040204" pitchFamily="34" charset="0"/>
                <a:ea typeface="宋体" panose="02010600030101010101" pitchFamily="2" charset="-122"/>
              </a:rPr>
              <a:t>For women, </a:t>
            </a:r>
            <a:r>
              <a:rPr lang="en-US" altLang="zh-CN" sz="2400" dirty="0">
                <a:latin typeface="Verdana" panose="020B0604030504040204" pitchFamily="34" charset="0"/>
                <a:ea typeface="宋体" panose="02010600030101010101" pitchFamily="2" charset="-122"/>
              </a:rPr>
              <a:t>skirts and dresses</a:t>
            </a:r>
            <a:r>
              <a:rPr lang="en-US" altLang="zh-CN" sz="2400" dirty="0">
                <a:solidFill>
                  <a:schemeClr val="folHlink"/>
                </a:solidFill>
                <a:latin typeface="Verdana" panose="020B0604030504040204" pitchFamily="34" charset="0"/>
                <a:ea typeface="宋体" panose="02010600030101010101" pitchFamily="2" charset="-122"/>
              </a:rPr>
              <a:t> are more the norm than pants in most every part of the world</a:t>
            </a:r>
            <a:endParaRPr lang="en-US" altLang="zh-CN" sz="2400" dirty="0">
              <a:solidFill>
                <a:schemeClr val="folHlink"/>
              </a:solidFill>
              <a:latin typeface="Verdana" panose="020B0604030504040204" pitchFamily="34" charset="0"/>
              <a:ea typeface="宋体" panose="02010600030101010101" pitchFamily="2" charset="-122"/>
            </a:endParaRPr>
          </a:p>
        </p:txBody>
      </p:sp>
      <p:pic>
        <p:nvPicPr>
          <p:cNvPr id="159747" name="Picture 9" descr="1124460490">
            <a:hlinkClick r:id="rId1"/>
          </p:cNvPr>
          <p:cNvPicPr>
            <a:picLocks noChangeAspect="1"/>
          </p:cNvPicPr>
          <p:nvPr/>
        </p:nvPicPr>
        <p:blipFill>
          <a:blip r:embed="rId2"/>
          <a:srcRect l="8328" t="10942" r="5573" b="16353"/>
          <a:stretch>
            <a:fillRect/>
          </a:stretch>
        </p:blipFill>
        <p:spPr>
          <a:xfrm>
            <a:off x="5724525" y="1916113"/>
            <a:ext cx="2232025" cy="2879725"/>
          </a:xfrm>
          <a:prstGeom prst="rect">
            <a:avLst/>
          </a:prstGeom>
          <a:noFill/>
          <a:ln w="9525">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69" name="Text Box 9"/>
          <p:cNvSpPr txBox="1"/>
          <p:nvPr/>
        </p:nvSpPr>
        <p:spPr>
          <a:xfrm>
            <a:off x="900113" y="981075"/>
            <a:ext cx="4392612" cy="1917700"/>
          </a:xfrm>
          <a:prstGeom prst="rect">
            <a:avLst/>
          </a:prstGeom>
          <a:noFill/>
          <a:ln w="9525">
            <a:noFill/>
          </a:ln>
        </p:spPr>
        <p:txBody>
          <a:bodyPr anchor="t">
            <a:spAutoFit/>
          </a:bodyPr>
          <a:p>
            <a:pPr algn="ctr"/>
            <a:r>
              <a:rPr lang="en-US" altLang="zh-CN" sz="2400" dirty="0">
                <a:solidFill>
                  <a:schemeClr val="folHlink"/>
                </a:solidFill>
                <a:latin typeface="Verdana" panose="020B0604030504040204" pitchFamily="34" charset="0"/>
                <a:ea typeface="宋体" panose="02010600030101010101" pitchFamily="2" charset="-122"/>
              </a:rPr>
              <a:t>For women, power dressing may in fact make it harder to break down the stereotype of businesswomen as pretenders to male power.</a:t>
            </a:r>
            <a:endParaRPr lang="en-US" altLang="zh-CN" sz="2400" dirty="0">
              <a:solidFill>
                <a:schemeClr val="folHlink"/>
              </a:solidFill>
              <a:latin typeface="Verdana" panose="020B0604030504040204" pitchFamily="34" charset="0"/>
              <a:ea typeface="宋体" panose="02010600030101010101" pitchFamily="2" charset="-122"/>
            </a:endParaRPr>
          </a:p>
        </p:txBody>
      </p:sp>
      <p:pic>
        <p:nvPicPr>
          <p:cNvPr id="160770" name="Picture 15" descr="325_490_1295505603"/>
          <p:cNvPicPr>
            <a:picLocks noChangeAspect="1"/>
          </p:cNvPicPr>
          <p:nvPr/>
        </p:nvPicPr>
        <p:blipFill>
          <a:blip r:embed="rId1"/>
          <a:stretch>
            <a:fillRect/>
          </a:stretch>
        </p:blipFill>
        <p:spPr>
          <a:xfrm>
            <a:off x="5508625" y="1125538"/>
            <a:ext cx="2522538" cy="3803650"/>
          </a:xfrm>
          <a:prstGeom prst="rect">
            <a:avLst/>
          </a:prstGeom>
          <a:noFill/>
          <a:ln w="9525">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ChangeArrowheads="1"/>
          </p:cNvSpPr>
          <p:nvPr>
            <p:ph type="title"/>
          </p:nvPr>
        </p:nvSpPr>
        <p:spPr>
          <a:xfrm>
            <a:off x="468313" y="549275"/>
            <a:ext cx="8229600" cy="879475"/>
          </a:xfrm>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5000" b="0" i="0" u="none" strike="noStrike" kern="1200" cap="none" spc="0" normalizeH="0" baseline="0" noProof="0" dirty="0">
                <a:ln>
                  <a:noFill/>
                </a:ln>
                <a:solidFill>
                  <a:schemeClr val="tx1"/>
                </a:solidFill>
                <a:effectLst/>
                <a:uLnTx/>
                <a:uFillTx/>
                <a:latin typeface="+mj-lt"/>
                <a:ea typeface="+mj-ea"/>
                <a:cs typeface="+mj-cs"/>
              </a:rPr>
              <a:t>视觉美学在</a:t>
            </a:r>
            <a:r>
              <a:rPr kumimoji="0" lang="zh-CN" altLang="en-US" sz="5000" b="0" i="0" u="none" strike="noStrike" kern="1200" cap="none" spc="0" normalizeH="0" baseline="0" noProof="0" dirty="0" smtClean="0">
                <a:ln>
                  <a:noFill/>
                </a:ln>
                <a:solidFill>
                  <a:schemeClr val="tx1"/>
                </a:solidFill>
                <a:effectLst/>
                <a:uLnTx/>
                <a:uFillTx/>
                <a:latin typeface="+mj-lt"/>
                <a:ea typeface="+mj-ea"/>
                <a:cs typeface="+mj-cs"/>
              </a:rPr>
              <a:t>商务活动中</a:t>
            </a:r>
            <a:r>
              <a:rPr kumimoji="0" lang="zh-CN" altLang="en-US" sz="5000" b="0" i="0" u="none" strike="noStrike" kern="1200" cap="none" spc="0" normalizeH="0" baseline="0" noProof="0" dirty="0">
                <a:ln>
                  <a:noFill/>
                </a:ln>
                <a:solidFill>
                  <a:schemeClr val="tx1"/>
                </a:solidFill>
                <a:effectLst/>
                <a:uLnTx/>
                <a:uFillTx/>
                <a:latin typeface="+mj-lt"/>
                <a:ea typeface="+mj-ea"/>
                <a:cs typeface="+mj-cs"/>
              </a:rPr>
              <a:t>的运用</a:t>
            </a:r>
            <a:endParaRPr kumimoji="0" lang="zh-CN" altLang="en-US" sz="5000" b="0" i="0" u="none" strike="noStrike" kern="1200" cap="none" spc="0" normalizeH="0" baseline="0" noProof="0" dirty="0">
              <a:ln>
                <a:noFill/>
              </a:ln>
              <a:solidFill>
                <a:schemeClr val="tx1"/>
              </a:solidFill>
              <a:effectLst/>
              <a:uLnTx/>
              <a:uFillTx/>
              <a:latin typeface="+mj-lt"/>
              <a:ea typeface="+mj-ea"/>
              <a:cs typeface="+mj-cs"/>
            </a:endParaRPr>
          </a:p>
        </p:txBody>
      </p:sp>
      <p:sp>
        <p:nvSpPr>
          <p:cNvPr id="16387" name="Rectangle 3"/>
          <p:cNvSpPr>
            <a:spLocks noGrp="1"/>
          </p:cNvSpPr>
          <p:nvPr>
            <p:ph idx="1"/>
          </p:nvPr>
        </p:nvSpPr>
        <p:spPr>
          <a:xfrm>
            <a:off x="0" y="1916113"/>
            <a:ext cx="8686800" cy="4525962"/>
          </a:xfrm>
          <a:ln/>
        </p:spPr>
        <p:txBody>
          <a:bodyPr vert="horz" wrap="square" lIns="91440" tIns="45720" rIns="91440" bIns="45720" anchor="t"/>
          <a:p>
            <a:pPr eaLnBrk="1" hangingPunct="1"/>
            <a:r>
              <a:rPr lang="en-US" altLang="zh-CN" dirty="0"/>
              <a:t> </a:t>
            </a:r>
            <a:r>
              <a:rPr lang="zh-CN" altLang="en-US" sz="3000" b="1" dirty="0">
                <a:ea typeface="楷体" panose="02010609060101010101" pitchFamily="49" charset="-122"/>
              </a:rPr>
              <a:t>视觉</a:t>
            </a:r>
            <a:r>
              <a:rPr lang="zh-CN" altLang="en-US" sz="3000" b="1" dirty="0">
                <a:latin typeface="楷体" panose="02010609060101010101" pitchFamily="49" charset="-122"/>
                <a:ea typeface="楷体" panose="02010609060101010101" pitchFamily="49" charset="-122"/>
              </a:rPr>
              <a:t>“</a:t>
            </a:r>
            <a:r>
              <a:rPr lang="zh-CN" altLang="en-US" sz="3000" b="1" dirty="0">
                <a:ea typeface="楷体" panose="02010609060101010101" pitchFamily="49" charset="-122"/>
              </a:rPr>
              <a:t>美</a:t>
            </a:r>
            <a:r>
              <a:rPr lang="zh-CN" altLang="en-US" sz="3000" b="1" dirty="0">
                <a:latin typeface="楷体" panose="02010609060101010101" pitchFamily="49" charset="-122"/>
                <a:ea typeface="楷体" panose="02010609060101010101" pitchFamily="49" charset="-122"/>
              </a:rPr>
              <a:t>”</a:t>
            </a:r>
            <a:r>
              <a:rPr lang="zh-CN" altLang="en-US" sz="3000" b="1" dirty="0">
                <a:ea typeface="楷体" panose="02010609060101010101" pitchFamily="49" charset="-122"/>
              </a:rPr>
              <a:t>体现在国际商务礼仪实践的方方面面：着装、仪容、礼品、环境、企业的标志、商品外观、广告的创意、公文用纸等。</a:t>
            </a:r>
            <a:endParaRPr lang="zh-CN" altLang="en-US" sz="3000" b="1" dirty="0">
              <a:ea typeface="楷体" panose="02010609060101010101" pitchFamily="49" charset="-122"/>
            </a:endParaRPr>
          </a:p>
          <a:p>
            <a:pPr eaLnBrk="1" hangingPunct="1">
              <a:buFont typeface="Wingdings" panose="05000000000000000000" pitchFamily="2" charset="2"/>
              <a:buNone/>
            </a:pPr>
            <a:endParaRPr lang="zh-CN" altLang="en-US" sz="3000" b="1" dirty="0">
              <a:ea typeface="楷体" panose="02010609060101010101" pitchFamily="49" charset="-122"/>
            </a:endParaRPr>
          </a:p>
          <a:p>
            <a:pPr eaLnBrk="1" hangingPunct="1"/>
            <a:r>
              <a:rPr lang="zh-CN" altLang="en-US" sz="3000" b="1" dirty="0">
                <a:ea typeface="楷体" panose="02010609060101010101" pitchFamily="49" charset="-122"/>
              </a:rPr>
              <a:t> </a:t>
            </a:r>
            <a:r>
              <a:rPr lang="zh-CN" altLang="en-US" sz="3000" b="1" dirty="0">
                <a:solidFill>
                  <a:srgbClr val="C00000"/>
                </a:solidFill>
                <a:ea typeface="楷体" panose="02010609060101010101" pitchFamily="49" charset="-122"/>
              </a:rPr>
              <a:t>形状</a:t>
            </a:r>
            <a:r>
              <a:rPr lang="zh-CN" altLang="en-US" sz="3000" b="1" dirty="0">
                <a:ea typeface="楷体" panose="02010609060101010101" pitchFamily="49" charset="-122"/>
              </a:rPr>
              <a:t>和</a:t>
            </a:r>
            <a:r>
              <a:rPr lang="zh-CN" altLang="en-US" sz="3000" b="1" dirty="0">
                <a:solidFill>
                  <a:srgbClr val="C00000"/>
                </a:solidFill>
                <a:ea typeface="楷体" panose="02010609060101010101" pitchFamily="49" charset="-122"/>
              </a:rPr>
              <a:t>色彩</a:t>
            </a:r>
            <a:r>
              <a:rPr lang="zh-CN" altLang="en-US" sz="3000" b="1" dirty="0">
                <a:ea typeface="楷体" panose="02010609060101010101" pitchFamily="49" charset="-122"/>
              </a:rPr>
              <a:t>是构成我们视觉的两根支柱。</a:t>
            </a:r>
            <a:endParaRPr lang="zh-CN" altLang="en-US" sz="3000" b="1" dirty="0">
              <a:ea typeface="楷体" panose="02010609060101010101" pitchFamily="49" charset="-122"/>
            </a:endParaRPr>
          </a:p>
          <a:p>
            <a:pPr eaLnBrk="1" hangingPunct="1">
              <a:buFont typeface="Wingdings" panose="05000000000000000000" pitchFamily="2" charset="2"/>
              <a:buNone/>
            </a:pPr>
            <a:endParaRPr lang="zh-CN" altLang="en-US" sz="3000" b="1" dirty="0">
              <a:ea typeface="楷体" panose="02010609060101010101" pitchFamily="49" charset="-122"/>
            </a:endParaRPr>
          </a:p>
          <a:p>
            <a:pPr eaLnBrk="1" hangingPunct="1"/>
            <a:r>
              <a:rPr lang="zh-CN" altLang="en-US" sz="3000" b="1" dirty="0">
                <a:solidFill>
                  <a:srgbClr val="C00000"/>
                </a:solidFill>
                <a:ea typeface="楷体" panose="02010609060101010101" pitchFamily="49" charset="-122"/>
              </a:rPr>
              <a:t>点</a:t>
            </a:r>
            <a:r>
              <a:rPr lang="zh-CN" altLang="en-US" sz="3000" b="1" dirty="0">
                <a:ea typeface="楷体" panose="02010609060101010101" pitchFamily="49" charset="-122"/>
              </a:rPr>
              <a:t>和</a:t>
            </a:r>
            <a:r>
              <a:rPr lang="zh-CN" altLang="en-US" sz="3000" b="1" dirty="0">
                <a:solidFill>
                  <a:srgbClr val="C00000"/>
                </a:solidFill>
                <a:ea typeface="楷体" panose="02010609060101010101" pitchFamily="49" charset="-122"/>
              </a:rPr>
              <a:t>线</a:t>
            </a:r>
            <a:r>
              <a:rPr lang="zh-CN" altLang="en-US" sz="3000" b="1" dirty="0">
                <a:ea typeface="楷体" panose="02010609060101010101" pitchFamily="49" charset="-122"/>
              </a:rPr>
              <a:t>是形状的基本要素。</a:t>
            </a:r>
            <a:endParaRPr lang="zh-CN" altLang="en-US" sz="3000" b="1" dirty="0">
              <a:ea typeface="楷体" panose="02010609060101010101" pitchFamily="49" charset="-122"/>
            </a:endParaRPr>
          </a:p>
          <a:p>
            <a:pPr eaLnBrk="1" hangingPunct="1">
              <a:buFont typeface="Wingdings" panose="05000000000000000000" pitchFamily="2" charset="2"/>
              <a:buNone/>
            </a:pPr>
            <a:endParaRPr lang="en-US" altLang="zh-CN" sz="3000" b="1" dirty="0">
              <a:ea typeface="楷体" panose="02010609060101010101" pitchFamily="49" charset="-122"/>
            </a:endParaRPr>
          </a:p>
        </p:txBody>
      </p:sp>
      <p:sp>
        <p:nvSpPr>
          <p:cNvPr id="16388" name="Rectangle 4"/>
          <p:cNvSpPr>
            <a:spLocks noChangeArrowheads="1"/>
          </p:cNvSpPr>
          <p:nvPr/>
        </p:nvSpPr>
        <p:spPr bwMode="auto">
          <a:xfrm>
            <a:off x="0" y="0"/>
            <a:ext cx="9144000" cy="457200"/>
          </a:xfrm>
          <a:prstGeom prst="rect">
            <a:avLst/>
          </a:prstGeom>
          <a:gradFill rotWithShape="0">
            <a:gsLst>
              <a:gs pos="0">
                <a:srgbClr val="0099FF"/>
              </a:gs>
              <a:gs pos="100000">
                <a:srgbClr val="0099FF">
                  <a:gamma/>
                  <a:tint val="20000"/>
                  <a:invGamma/>
                </a:srgbClr>
              </a:gs>
            </a:gsLst>
            <a:lin ang="0" scaled="1"/>
          </a:gradFill>
          <a:ln w="9525">
            <a:noFill/>
            <a:miter lim="800000"/>
          </a:ln>
          <a:effectLst/>
        </p:spPr>
        <p:txBody>
          <a:bodyPr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000" b="1" i="1"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sym typeface="+mn-ea"/>
              </a:rPr>
              <a:t>视觉美的运用</a:t>
            </a:r>
            <a:endParaRPr kumimoji="1" lang="zh-CN" altLang="en-US" sz="2000" b="1" i="1"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600">
                                          <p:stCondLst>
                                            <p:cond delay="0"/>
                                          </p:stCondLst>
                                        </p:cTn>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387">
                                            <p:txEl>
                                              <p:charRg st="0" end="59"/>
                                            </p:txEl>
                                          </p:spTgt>
                                        </p:tgtEl>
                                        <p:attrNameLst>
                                          <p:attrName>style.visibility</p:attrName>
                                        </p:attrNameLst>
                                      </p:cBhvr>
                                      <p:to>
                                        <p:strVal val="visible"/>
                                      </p:to>
                                    </p:set>
                                    <p:animEffect transition="in" filter="randombar(horizontal)">
                                      <p:cBhvr>
                                        <p:cTn id="12" dur="500"/>
                                        <p:tgtEl>
                                          <p:spTgt spid="16387">
                                            <p:txEl>
                                              <p:charRg st="0" end="5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387">
                                            <p:txEl>
                                              <p:charRg st="60" end="80"/>
                                            </p:txEl>
                                          </p:spTgt>
                                        </p:tgtEl>
                                        <p:attrNameLst>
                                          <p:attrName>style.visibility</p:attrName>
                                        </p:attrNameLst>
                                      </p:cBhvr>
                                      <p:to>
                                        <p:strVal val="visible"/>
                                      </p:to>
                                    </p:set>
                                    <p:animEffect transition="in" filter="randombar(horizontal)">
                                      <p:cBhvr>
                                        <p:cTn id="17" dur="500"/>
                                        <p:tgtEl>
                                          <p:spTgt spid="16387">
                                            <p:txEl>
                                              <p:charRg st="60" end="8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387">
                                            <p:txEl>
                                              <p:charRg st="81" end="94"/>
                                            </p:txEl>
                                          </p:spTgt>
                                        </p:tgtEl>
                                        <p:attrNameLst>
                                          <p:attrName>style.visibility</p:attrName>
                                        </p:attrNameLst>
                                      </p:cBhvr>
                                      <p:to>
                                        <p:strVal val="visible"/>
                                      </p:to>
                                    </p:set>
                                    <p:animEffect transition="in" filter="randombar(horizontal)">
                                      <p:cBhvr>
                                        <p:cTn id="22" dur="500"/>
                                        <p:tgtEl>
                                          <p:spTgt spid="16387">
                                            <p:txEl>
                                              <p:charRg st="81" end="9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idx="1"/>
          </p:nvPr>
        </p:nvSpPr>
        <p:spPr>
          <a:xfrm>
            <a:off x="250825" y="476250"/>
            <a:ext cx="8229600" cy="720725"/>
          </a:xfrm>
          <a:ln/>
        </p:spPr>
        <p:txBody>
          <a:bodyPr vert="horz" wrap="square" lIns="91440" tIns="45720" rIns="91440" bIns="45720" anchor="t"/>
          <a:p>
            <a:pPr eaLnBrk="1" hangingPunct="1"/>
            <a:r>
              <a:rPr lang="en-US" altLang="zh-CN" dirty="0"/>
              <a:t> </a:t>
            </a:r>
            <a:r>
              <a:rPr lang="zh-CN" altLang="en-US" sz="3000" b="1" dirty="0">
                <a:ea typeface="楷体" panose="02010609060101010101" pitchFamily="49" charset="-122"/>
              </a:rPr>
              <a:t>点的运用</a:t>
            </a:r>
            <a:endParaRPr lang="zh-CN" altLang="en-US" sz="3000" b="1" dirty="0">
              <a:ea typeface="楷体" panose="02010609060101010101" pitchFamily="49" charset="-122"/>
            </a:endParaRPr>
          </a:p>
        </p:txBody>
      </p:sp>
      <p:sp>
        <p:nvSpPr>
          <p:cNvPr id="17411" name="Rectangle 3"/>
          <p:cNvSpPr/>
          <p:nvPr/>
        </p:nvSpPr>
        <p:spPr>
          <a:xfrm>
            <a:off x="3132138" y="620713"/>
            <a:ext cx="5761037" cy="3527425"/>
          </a:xfrm>
          <a:prstGeom prst="rect">
            <a:avLst/>
          </a:prstGeom>
          <a:noFill/>
          <a:ln w="57150" cap="flat" cmpd="sng">
            <a:solidFill>
              <a:srgbClr val="99CC00"/>
            </a:solidFill>
            <a:prstDash val="solid"/>
            <a:miter/>
            <a:headEnd type="none" w="med" len="med"/>
            <a:tailEnd type="none" w="med" len="med"/>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17412" name="Line 4"/>
          <p:cNvSpPr>
            <a:spLocks noChangeShapeType="1"/>
          </p:cNvSpPr>
          <p:nvPr/>
        </p:nvSpPr>
        <p:spPr bwMode="auto">
          <a:xfrm>
            <a:off x="3492500" y="2420938"/>
            <a:ext cx="1081088" cy="574675"/>
          </a:xfrm>
          <a:prstGeom prst="line">
            <a:avLst/>
          </a:prstGeom>
          <a:ln>
            <a:tailEnd type="triangle" w="med" len="med"/>
          </a:ln>
        </p:spPr>
        <p:style>
          <a:lnRef idx="1">
            <a:schemeClr val="accent3"/>
          </a:lnRef>
          <a:fillRef idx="0">
            <a:schemeClr val="accent3"/>
          </a:fillRef>
          <a:effectRef idx="0">
            <a:schemeClr val="accent3"/>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7413" name="Line 5"/>
          <p:cNvSpPr>
            <a:spLocks noChangeShapeType="1"/>
          </p:cNvSpPr>
          <p:nvPr/>
        </p:nvSpPr>
        <p:spPr bwMode="auto">
          <a:xfrm flipV="1">
            <a:off x="3563938" y="3357563"/>
            <a:ext cx="935038" cy="503238"/>
          </a:xfrm>
          <a:prstGeom prst="line">
            <a:avLst/>
          </a:prstGeom>
          <a:ln>
            <a:tailEnd type="triangle" w="med" len="med"/>
          </a:ln>
        </p:spPr>
        <p:style>
          <a:lnRef idx="1">
            <a:schemeClr val="accent3"/>
          </a:lnRef>
          <a:fillRef idx="0">
            <a:schemeClr val="accent3"/>
          </a:fillRef>
          <a:effectRef idx="0">
            <a:schemeClr val="accent3"/>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7414" name="Line 6"/>
          <p:cNvSpPr>
            <a:spLocks noChangeShapeType="1"/>
          </p:cNvSpPr>
          <p:nvPr/>
        </p:nvSpPr>
        <p:spPr bwMode="auto">
          <a:xfrm flipH="1">
            <a:off x="5219700" y="2060575"/>
            <a:ext cx="576263" cy="719138"/>
          </a:xfrm>
          <a:prstGeom prst="line">
            <a:avLst/>
          </a:prstGeom>
          <a:ln>
            <a:tailEnd type="triangle" w="med" len="med"/>
          </a:ln>
        </p:spPr>
        <p:style>
          <a:lnRef idx="1">
            <a:schemeClr val="accent4"/>
          </a:lnRef>
          <a:fillRef idx="0">
            <a:schemeClr val="accent4"/>
          </a:fillRef>
          <a:effectRef idx="0">
            <a:schemeClr val="accent4"/>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7415" name="Line 7"/>
          <p:cNvSpPr>
            <a:spLocks noChangeShapeType="1"/>
          </p:cNvSpPr>
          <p:nvPr/>
        </p:nvSpPr>
        <p:spPr bwMode="auto">
          <a:xfrm flipH="1" flipV="1">
            <a:off x="5292725" y="3141663"/>
            <a:ext cx="935038" cy="144463"/>
          </a:xfrm>
          <a:prstGeom prst="line">
            <a:avLst/>
          </a:prstGeom>
          <a:ln>
            <a:tailEnd type="triangle" w="med" len="med"/>
          </a:ln>
        </p:spPr>
        <p:style>
          <a:lnRef idx="1">
            <a:schemeClr val="accent3"/>
          </a:lnRef>
          <a:fillRef idx="0">
            <a:schemeClr val="accent3"/>
          </a:fillRef>
          <a:effectRef idx="0">
            <a:schemeClr val="accent3"/>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7416" name="Oval 8"/>
          <p:cNvSpPr/>
          <p:nvPr/>
        </p:nvSpPr>
        <p:spPr>
          <a:xfrm>
            <a:off x="4716463" y="2924175"/>
            <a:ext cx="288925" cy="288925"/>
          </a:xfrm>
          <a:prstGeom prst="ellipse">
            <a:avLst/>
          </a:prstGeom>
          <a:solidFill>
            <a:srgbClr val="FF0000"/>
          </a:solidFill>
          <a:ln w="9525">
            <a:noFill/>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17417" name="Rectangle 9"/>
          <p:cNvSpPr/>
          <p:nvPr/>
        </p:nvSpPr>
        <p:spPr>
          <a:xfrm>
            <a:off x="395288" y="4656138"/>
            <a:ext cx="8497887" cy="1800225"/>
          </a:xfrm>
          <a:prstGeom prst="rect">
            <a:avLst/>
          </a:prstGeom>
          <a:noFill/>
          <a:ln w="9525">
            <a:noFill/>
          </a:ln>
        </p:spPr>
        <p:txBody>
          <a:bodyPr anchor="ctr">
            <a:spAutoFit/>
          </a:bodyPr>
          <a:p>
            <a:pPr algn="ctr" defTabSz="762000">
              <a:buClr>
                <a:srgbClr val="990000"/>
              </a:buClr>
              <a:buFont typeface="Wingdings" panose="05000000000000000000" pitchFamily="2" charset="2"/>
              <a:buChar char="l"/>
            </a:pPr>
            <a:r>
              <a:rPr lang="zh-CN" altLang="en-US" sz="2800" dirty="0">
                <a:latin typeface="Verdana" panose="020B0604030504040204" pitchFamily="34" charset="0"/>
                <a:ea typeface="楷体" panose="02010609060101010101" pitchFamily="49" charset="-122"/>
              </a:rPr>
              <a:t>点具有聚集视觉感受的效果，容易形成视觉的焦点。要想突出某个部分，最好的办法是在该部位营造一个</a:t>
            </a:r>
            <a:r>
              <a:rPr lang="zh-CN" altLang="en-US" sz="2800" dirty="0">
                <a:latin typeface="楷体" panose="02010609060101010101" pitchFamily="49" charset="-122"/>
                <a:ea typeface="楷体" panose="02010609060101010101" pitchFamily="49" charset="-122"/>
              </a:rPr>
              <a:t>“</a:t>
            </a:r>
            <a:r>
              <a:rPr lang="zh-CN" altLang="en-US" sz="2800" dirty="0">
                <a:latin typeface="Verdana" panose="020B0604030504040204" pitchFamily="34" charset="0"/>
                <a:ea typeface="楷体" panose="02010609060101010101" pitchFamily="49" charset="-122"/>
              </a:rPr>
              <a:t>点</a:t>
            </a:r>
            <a:r>
              <a:rPr lang="zh-CN" altLang="en-US" sz="2800" dirty="0">
                <a:latin typeface="楷体" panose="02010609060101010101" pitchFamily="49" charset="-122"/>
                <a:ea typeface="楷体" panose="02010609060101010101" pitchFamily="49" charset="-122"/>
              </a:rPr>
              <a:t>’</a:t>
            </a:r>
            <a:r>
              <a:rPr lang="zh-CN" altLang="en-US" sz="2800" dirty="0">
                <a:latin typeface="Verdana" panose="020B0604030504040204" pitchFamily="34" charset="0"/>
                <a:ea typeface="楷体" panose="02010609060101010101" pitchFamily="49" charset="-122"/>
              </a:rPr>
              <a:t>的效果。</a:t>
            </a:r>
            <a:endParaRPr lang="zh-CN" altLang="en-US" sz="2800" dirty="0">
              <a:latin typeface="Verdana" panose="020B0604030504040204" pitchFamily="34" charset="0"/>
              <a:ea typeface="楷体" panose="02010609060101010101" pitchFamily="49" charset="-122"/>
            </a:endParaRPr>
          </a:p>
          <a:p>
            <a:pPr algn="ctr" defTabSz="762000"/>
            <a:r>
              <a:rPr lang="zh-CN" altLang="en-US" sz="2800" dirty="0">
                <a:solidFill>
                  <a:srgbClr val="990000"/>
                </a:solidFill>
                <a:latin typeface="楷体" panose="02010609060101010101" pitchFamily="49" charset="-122"/>
                <a:ea typeface="楷体" panose="02010609060101010101" pitchFamily="49" charset="-122"/>
              </a:rPr>
              <a:t> 注意：避免污点的出现</a:t>
            </a:r>
            <a:endParaRPr lang="zh-CN" altLang="en-US" sz="2800" dirty="0">
              <a:solidFill>
                <a:srgbClr val="990000"/>
              </a:solidFill>
              <a:latin typeface="楷体" panose="02010609060101010101" pitchFamily="49" charset="-122"/>
              <a:ea typeface="楷体" panose="02010609060101010101" pitchFamily="49" charset="-122"/>
            </a:endParaRPr>
          </a:p>
        </p:txBody>
      </p:sp>
      <p:sp>
        <p:nvSpPr>
          <p:cNvPr id="17418" name="Line 10"/>
          <p:cNvSpPr>
            <a:spLocks noChangeShapeType="1"/>
          </p:cNvSpPr>
          <p:nvPr/>
        </p:nvSpPr>
        <p:spPr bwMode="auto">
          <a:xfrm>
            <a:off x="4643438" y="1773238"/>
            <a:ext cx="144463" cy="935038"/>
          </a:xfrm>
          <a:prstGeom prst="line">
            <a:avLst/>
          </a:prstGeom>
          <a:ln>
            <a:tailEnd type="triangle" w="med" len="med"/>
          </a:ln>
        </p:spPr>
        <p:style>
          <a:lnRef idx="1">
            <a:schemeClr val="accent2"/>
          </a:lnRef>
          <a:fillRef idx="0">
            <a:schemeClr val="accent2"/>
          </a:fillRef>
          <a:effectRef idx="0">
            <a:schemeClr val="accent2"/>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7419" name="Line 11"/>
          <p:cNvSpPr>
            <a:spLocks noChangeShapeType="1"/>
          </p:cNvSpPr>
          <p:nvPr/>
        </p:nvSpPr>
        <p:spPr bwMode="auto">
          <a:xfrm flipH="1" flipV="1">
            <a:off x="4932363" y="3357563"/>
            <a:ext cx="144463" cy="647700"/>
          </a:xfrm>
          <a:prstGeom prst="line">
            <a:avLst/>
          </a:prstGeom>
          <a:ln>
            <a:tailEnd type="triangle" w="med" len="med"/>
          </a:ln>
        </p:spPr>
        <p:style>
          <a:lnRef idx="1">
            <a:schemeClr val="accent3"/>
          </a:lnRef>
          <a:fillRef idx="0">
            <a:schemeClr val="accent3"/>
          </a:fillRef>
          <a:effectRef idx="0">
            <a:schemeClr val="accent3"/>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17771" name="Rectangle 12"/>
          <p:cNvSpPr/>
          <p:nvPr/>
        </p:nvSpPr>
        <p:spPr>
          <a:xfrm>
            <a:off x="6948488" y="2276475"/>
            <a:ext cx="914400" cy="914400"/>
          </a:xfrm>
          <a:prstGeom prst="rect">
            <a:avLst/>
          </a:prstGeom>
          <a:noFill/>
          <a:ln w="9525">
            <a:noFill/>
          </a:ln>
        </p:spPr>
        <p:txBody>
          <a:bodyPr wrap="none" anchor="ctr"/>
          <a:p>
            <a:pPr algn="ctr"/>
            <a:endParaRPr lang="zh-CN" altLang="en-US" dirty="0">
              <a:latin typeface="Verdana" panose="020B0604030504040204" pitchFamily="34" charset="0"/>
              <a:ea typeface="宋体" panose="02010600030101010101" pitchFamily="2" charset="-122"/>
            </a:endParaRPr>
          </a:p>
        </p:txBody>
      </p:sp>
      <p:sp>
        <p:nvSpPr>
          <p:cNvPr id="17421" name="Rectangle 13"/>
          <p:cNvSpPr>
            <a:spLocks noChangeArrowheads="1"/>
          </p:cNvSpPr>
          <p:nvPr/>
        </p:nvSpPr>
        <p:spPr bwMode="auto">
          <a:xfrm>
            <a:off x="0" y="0"/>
            <a:ext cx="9144000" cy="457200"/>
          </a:xfrm>
          <a:prstGeom prst="rect">
            <a:avLst/>
          </a:prstGeom>
          <a:gradFill rotWithShape="0">
            <a:gsLst>
              <a:gs pos="0">
                <a:srgbClr val="0099FF"/>
              </a:gs>
              <a:gs pos="100000">
                <a:srgbClr val="0099FF">
                  <a:gamma/>
                  <a:tint val="20000"/>
                  <a:invGamma/>
                </a:srgbClr>
              </a:gs>
            </a:gsLst>
            <a:lin ang="0" scaled="1"/>
          </a:gradFill>
          <a:ln w="9525">
            <a:noFill/>
            <a:miter lim="800000"/>
          </a:ln>
          <a:effectLst/>
        </p:spPr>
        <p:txBody>
          <a:bodyPr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000" b="1" i="1"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sym typeface="+mn-ea"/>
              </a:rPr>
              <a:t>视觉美的运用</a:t>
            </a:r>
            <a:endParaRPr kumimoji="1" lang="zh-CN" altLang="en-US" sz="2000" b="1" i="1"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xEl>
                                              <p:charRg st="0" end="6"/>
                                            </p:txEl>
                                          </p:spTgt>
                                        </p:tgtEl>
                                        <p:attrNameLst>
                                          <p:attrName>style.visibility</p:attrName>
                                        </p:attrNameLst>
                                      </p:cBhvr>
                                      <p:to>
                                        <p:strVal val="visible"/>
                                      </p:to>
                                    </p:set>
                                    <p:anim calcmode="lin" valueType="num">
                                      <p:cBhvr additive="base">
                                        <p:cTn id="7" dur="500" fill="hold"/>
                                        <p:tgtEl>
                                          <p:spTgt spid="17410">
                                            <p:txEl>
                                              <p:charRg st="0"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charRg st="0"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7411"/>
                                        </p:tgtEl>
                                        <p:attrNameLst>
                                          <p:attrName>style.visibility</p:attrName>
                                        </p:attrNameLst>
                                      </p:cBhvr>
                                      <p:to>
                                        <p:strVal val="visible"/>
                                      </p:to>
                                    </p:set>
                                    <p:animEffect transition="in" filter="wipe(down)">
                                      <p:cBhvr>
                                        <p:cTn id="13" dur="500"/>
                                        <p:tgtEl>
                                          <p:spTgt spid="17411"/>
                                        </p:tgtEl>
                                      </p:cBhvr>
                                    </p:animEffect>
                                  </p:childTnLst>
                                </p:cTn>
                              </p:par>
                              <p:par>
                                <p:cTn id="14" presetID="2" presetClass="entr" presetSubtype="4" fill="hold" nodeType="withEffect">
                                  <p:stCondLst>
                                    <p:cond delay="0"/>
                                  </p:stCondLst>
                                  <p:childTnLst>
                                    <p:set>
                                      <p:cBhvr>
                                        <p:cTn id="15" dur="1" fill="hold">
                                          <p:stCondLst>
                                            <p:cond delay="0"/>
                                          </p:stCondLst>
                                        </p:cTn>
                                        <p:tgtEl>
                                          <p:spTgt spid="17412"/>
                                        </p:tgtEl>
                                        <p:attrNameLst>
                                          <p:attrName>style.visibility</p:attrName>
                                        </p:attrNameLst>
                                      </p:cBhvr>
                                      <p:to>
                                        <p:strVal val="visible"/>
                                      </p:to>
                                    </p:set>
                                    <p:anim calcmode="lin" valueType="num">
                                      <p:cBhvr additive="base">
                                        <p:cTn id="16" dur="500" fill="hold"/>
                                        <p:tgtEl>
                                          <p:spTgt spid="17412"/>
                                        </p:tgtEl>
                                        <p:attrNameLst>
                                          <p:attrName>ppt_x</p:attrName>
                                        </p:attrNameLst>
                                      </p:cBhvr>
                                      <p:tavLst>
                                        <p:tav tm="0">
                                          <p:val>
                                            <p:strVal val="#ppt_x"/>
                                          </p:val>
                                        </p:tav>
                                        <p:tav tm="100000">
                                          <p:val>
                                            <p:strVal val="#ppt_x"/>
                                          </p:val>
                                        </p:tav>
                                      </p:tavLst>
                                    </p:anim>
                                    <p:anim calcmode="lin" valueType="num">
                                      <p:cBhvr additive="base">
                                        <p:cTn id="17" dur="500" fill="hold"/>
                                        <p:tgtEl>
                                          <p:spTgt spid="17412"/>
                                        </p:tgtEl>
                                        <p:attrNameLst>
                                          <p:attrName>ppt_y</p:attrName>
                                        </p:attrNameLst>
                                      </p:cBhvr>
                                      <p:tavLst>
                                        <p:tav tm="0">
                                          <p:val>
                                            <p:strVal val="1+#ppt_h/2"/>
                                          </p:val>
                                        </p:tav>
                                        <p:tav tm="100000">
                                          <p:val>
                                            <p:strVal val="#ppt_y"/>
                                          </p:val>
                                        </p:tav>
                                      </p:tavLst>
                                    </p:anim>
                                  </p:childTnLst>
                                </p:cTn>
                              </p:par>
                              <p:par>
                                <p:cTn id="18" presetID="22" presetClass="entr" presetSubtype="4" fill="hold" nodeType="withEffect">
                                  <p:stCondLst>
                                    <p:cond delay="0"/>
                                  </p:stCondLst>
                                  <p:childTnLst>
                                    <p:set>
                                      <p:cBhvr>
                                        <p:cTn id="19" dur="1" fill="hold">
                                          <p:stCondLst>
                                            <p:cond delay="0"/>
                                          </p:stCondLst>
                                        </p:cTn>
                                        <p:tgtEl>
                                          <p:spTgt spid="17418"/>
                                        </p:tgtEl>
                                        <p:attrNameLst>
                                          <p:attrName>style.visibility</p:attrName>
                                        </p:attrNameLst>
                                      </p:cBhvr>
                                      <p:to>
                                        <p:strVal val="visible"/>
                                      </p:to>
                                    </p:set>
                                    <p:animEffect transition="in" filter="wipe(down)">
                                      <p:cBhvr>
                                        <p:cTn id="20" dur="500"/>
                                        <p:tgtEl>
                                          <p:spTgt spid="17418"/>
                                        </p:tgtEl>
                                      </p:cBhvr>
                                    </p:animEffect>
                                  </p:childTnLst>
                                </p:cTn>
                              </p:par>
                              <p:par>
                                <p:cTn id="21" presetID="2" presetClass="entr" presetSubtype="4" fill="hold" nodeType="withEffect">
                                  <p:stCondLst>
                                    <p:cond delay="0"/>
                                  </p:stCondLst>
                                  <p:childTnLst>
                                    <p:set>
                                      <p:cBhvr>
                                        <p:cTn id="22" dur="1" fill="hold">
                                          <p:stCondLst>
                                            <p:cond delay="0"/>
                                          </p:stCondLst>
                                        </p:cTn>
                                        <p:tgtEl>
                                          <p:spTgt spid="17414"/>
                                        </p:tgtEl>
                                        <p:attrNameLst>
                                          <p:attrName>style.visibility</p:attrName>
                                        </p:attrNameLst>
                                      </p:cBhvr>
                                      <p:to>
                                        <p:strVal val="visible"/>
                                      </p:to>
                                    </p:set>
                                    <p:anim calcmode="lin" valueType="num">
                                      <p:cBhvr additive="base">
                                        <p:cTn id="23" dur="500" fill="hold"/>
                                        <p:tgtEl>
                                          <p:spTgt spid="17414"/>
                                        </p:tgtEl>
                                        <p:attrNameLst>
                                          <p:attrName>ppt_x</p:attrName>
                                        </p:attrNameLst>
                                      </p:cBhvr>
                                      <p:tavLst>
                                        <p:tav tm="0">
                                          <p:val>
                                            <p:strVal val="#ppt_x"/>
                                          </p:val>
                                        </p:tav>
                                        <p:tav tm="100000">
                                          <p:val>
                                            <p:strVal val="#ppt_x"/>
                                          </p:val>
                                        </p:tav>
                                      </p:tavLst>
                                    </p:anim>
                                    <p:anim calcmode="lin" valueType="num">
                                      <p:cBhvr additive="base">
                                        <p:cTn id="24" dur="500" fill="hold"/>
                                        <p:tgtEl>
                                          <p:spTgt spid="17414"/>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17415"/>
                                        </p:tgtEl>
                                        <p:attrNameLst>
                                          <p:attrName>style.visibility</p:attrName>
                                        </p:attrNameLst>
                                      </p:cBhvr>
                                      <p:to>
                                        <p:strVal val="visible"/>
                                      </p:to>
                                    </p:set>
                                    <p:animEffect transition="in" filter="wipe(down)">
                                      <p:cBhvr>
                                        <p:cTn id="27" dur="500"/>
                                        <p:tgtEl>
                                          <p:spTgt spid="17415"/>
                                        </p:tgtEl>
                                      </p:cBhvr>
                                    </p:animEffect>
                                  </p:childTnLst>
                                </p:cTn>
                              </p:par>
                              <p:par>
                                <p:cTn id="28" presetID="2" presetClass="entr" presetSubtype="4" fill="hold" nodeType="withEffect">
                                  <p:stCondLst>
                                    <p:cond delay="0"/>
                                  </p:stCondLst>
                                  <p:childTnLst>
                                    <p:set>
                                      <p:cBhvr>
                                        <p:cTn id="29" dur="1" fill="hold">
                                          <p:stCondLst>
                                            <p:cond delay="0"/>
                                          </p:stCondLst>
                                        </p:cTn>
                                        <p:tgtEl>
                                          <p:spTgt spid="17419"/>
                                        </p:tgtEl>
                                        <p:attrNameLst>
                                          <p:attrName>style.visibility</p:attrName>
                                        </p:attrNameLst>
                                      </p:cBhvr>
                                      <p:to>
                                        <p:strVal val="visible"/>
                                      </p:to>
                                    </p:set>
                                    <p:anim calcmode="lin" valueType="num">
                                      <p:cBhvr additive="base">
                                        <p:cTn id="30" dur="500" fill="hold"/>
                                        <p:tgtEl>
                                          <p:spTgt spid="17419"/>
                                        </p:tgtEl>
                                        <p:attrNameLst>
                                          <p:attrName>ppt_x</p:attrName>
                                        </p:attrNameLst>
                                      </p:cBhvr>
                                      <p:tavLst>
                                        <p:tav tm="0">
                                          <p:val>
                                            <p:strVal val="#ppt_x"/>
                                          </p:val>
                                        </p:tav>
                                        <p:tav tm="100000">
                                          <p:val>
                                            <p:strVal val="#ppt_x"/>
                                          </p:val>
                                        </p:tav>
                                      </p:tavLst>
                                    </p:anim>
                                    <p:anim calcmode="lin" valueType="num">
                                      <p:cBhvr additive="base">
                                        <p:cTn id="31" dur="500" fill="hold"/>
                                        <p:tgtEl>
                                          <p:spTgt spid="17419"/>
                                        </p:tgtEl>
                                        <p:attrNameLst>
                                          <p:attrName>ppt_y</p:attrName>
                                        </p:attrNameLst>
                                      </p:cBhvr>
                                      <p:tavLst>
                                        <p:tav tm="0">
                                          <p:val>
                                            <p:strVal val="1+#ppt_h/2"/>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17413"/>
                                        </p:tgtEl>
                                        <p:attrNameLst>
                                          <p:attrName>style.visibility</p:attrName>
                                        </p:attrNameLst>
                                      </p:cBhvr>
                                      <p:to>
                                        <p:strVal val="visible"/>
                                      </p:to>
                                    </p:set>
                                    <p:animEffect transition="in" filter="wipe(down)">
                                      <p:cBhvr>
                                        <p:cTn id="34" dur="500"/>
                                        <p:tgtEl>
                                          <p:spTgt spid="174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416"/>
                                        </p:tgtEl>
                                        <p:attrNameLst>
                                          <p:attrName>style.visibility</p:attrName>
                                        </p:attrNameLst>
                                      </p:cBhvr>
                                      <p:to>
                                        <p:strVal val="visible"/>
                                      </p:to>
                                    </p:set>
                                    <p:animEffect transition="in" filter="wipe(down)">
                                      <p:cBhvr>
                                        <p:cTn id="37" dur="500"/>
                                        <p:tgtEl>
                                          <p:spTgt spid="1741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7417">
                                            <p:txEl>
                                              <p:charRg st="0" end="54"/>
                                            </p:txEl>
                                          </p:spTgt>
                                        </p:tgtEl>
                                        <p:attrNameLst>
                                          <p:attrName>style.visibility</p:attrName>
                                        </p:attrNameLst>
                                      </p:cBhvr>
                                      <p:to>
                                        <p:strVal val="visible"/>
                                      </p:to>
                                    </p:set>
                                    <p:animEffect transition="in" filter="diamond(in)">
                                      <p:cBhvr>
                                        <p:cTn id="42" dur="1000"/>
                                        <p:tgtEl>
                                          <p:spTgt spid="17417">
                                            <p:txEl>
                                              <p:charRg st="0" end="54"/>
                                            </p:txEl>
                                          </p:spTgt>
                                        </p:tgtEl>
                                      </p:cBhvr>
                                    </p:animEffect>
                                  </p:childTnLst>
                                </p:cTn>
                              </p:par>
                              <p:par>
                                <p:cTn id="43" presetID="8" presetClass="entr" presetSubtype="16" fill="hold" nodeType="withEffect">
                                  <p:stCondLst>
                                    <p:cond delay="0"/>
                                  </p:stCondLst>
                                  <p:childTnLst>
                                    <p:set>
                                      <p:cBhvr>
                                        <p:cTn id="44" dur="1" fill="hold">
                                          <p:stCondLst>
                                            <p:cond delay="0"/>
                                          </p:stCondLst>
                                        </p:cTn>
                                        <p:tgtEl>
                                          <p:spTgt spid="17417">
                                            <p:txEl>
                                              <p:charRg st="54" end="66"/>
                                            </p:txEl>
                                          </p:spTgt>
                                        </p:tgtEl>
                                        <p:attrNameLst>
                                          <p:attrName>style.visibility</p:attrName>
                                        </p:attrNameLst>
                                      </p:cBhvr>
                                      <p:to>
                                        <p:strVal val="visible"/>
                                      </p:to>
                                    </p:set>
                                    <p:animEffect transition="in" filter="diamond(in)">
                                      <p:cBhvr>
                                        <p:cTn id="45" dur="1000"/>
                                        <p:tgtEl>
                                          <p:spTgt spid="17417">
                                            <p:txEl>
                                              <p:charRg st="54" end="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流畅">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17056</Words>
  <Application>WPS 演示</Application>
  <PresentationFormat>全屏显示(4:3)</PresentationFormat>
  <Paragraphs>1153</Paragraphs>
  <Slides>119</Slides>
  <Notes>3</Notes>
  <HiddenSlides>0</HiddenSlides>
  <MMClips>0</MMClips>
  <ScaleCrop>false</ScaleCrop>
  <HeadingPairs>
    <vt:vector size="8" baseType="variant">
      <vt:variant>
        <vt:lpstr>已用的字体</vt:lpstr>
      </vt:variant>
      <vt:variant>
        <vt:i4>35</vt:i4>
      </vt:variant>
      <vt:variant>
        <vt:lpstr>主题</vt:lpstr>
      </vt:variant>
      <vt:variant>
        <vt:i4>2</vt:i4>
      </vt:variant>
      <vt:variant>
        <vt:lpstr>嵌入 OLE 服务器</vt:lpstr>
      </vt:variant>
      <vt:variant>
        <vt:i4>6</vt:i4>
      </vt:variant>
      <vt:variant>
        <vt:lpstr>幻灯片标题</vt:lpstr>
      </vt:variant>
      <vt:variant>
        <vt:i4>119</vt:i4>
      </vt:variant>
    </vt:vector>
  </HeadingPairs>
  <TitlesOfParts>
    <vt:vector size="162" baseType="lpstr">
      <vt:lpstr>Arial</vt:lpstr>
      <vt:lpstr>宋体</vt:lpstr>
      <vt:lpstr>Wingdings</vt:lpstr>
      <vt:lpstr>Verdana</vt:lpstr>
      <vt:lpstr>Calibri</vt:lpstr>
      <vt:lpstr>隶书</vt:lpstr>
      <vt:lpstr>Constantia</vt:lpstr>
      <vt:lpstr>Wingdings 2</vt:lpstr>
      <vt:lpstr>Arial Black</vt:lpstr>
      <vt:lpstr>黑体</vt:lpstr>
      <vt:lpstr>楷体</vt:lpstr>
      <vt:lpstr>Times New Roman</vt:lpstr>
      <vt:lpstr>MS PMincho</vt:lpstr>
      <vt:lpstr>Yu Gothic</vt:lpstr>
      <vt:lpstr>Monotype Sorts</vt:lpstr>
      <vt:lpstr>Wingdings</vt:lpstr>
      <vt:lpstr>Comic Sans MS</vt:lpstr>
      <vt:lpstr>Gulim</vt:lpstr>
      <vt:lpstr>Malgun Gothic</vt:lpstr>
      <vt:lpstr>楷体_GB2312</vt:lpstr>
      <vt:lpstr>新宋体</vt:lpstr>
      <vt:lpstr>华文中宋</vt:lpstr>
      <vt:lpstr>Eras Bk BT</vt:lpstr>
      <vt:lpstr>Segoe Print</vt:lpstr>
      <vt:lpstr>M 黑體</vt:lpstr>
      <vt:lpstr>华文楷体</vt:lpstr>
      <vt:lpstr>仿宋_GB2312</vt:lpstr>
      <vt:lpstr>仿宋</vt:lpstr>
      <vt:lpstr>方正姚体</vt:lpstr>
      <vt:lpstr>微软雅黑</vt:lpstr>
      <vt:lpstr>华文新魏</vt:lpstr>
      <vt:lpstr>Wingdings 2</vt:lpstr>
      <vt:lpstr>Arial</vt:lpstr>
      <vt:lpstr>Arial Unicode MS</vt:lpstr>
      <vt:lpstr>华文宋体</vt:lpstr>
      <vt:lpstr>流畅</vt:lpstr>
      <vt:lpstr>1_流畅</vt:lpstr>
      <vt:lpstr>MS_ClipArt_Gallery.2</vt:lpstr>
      <vt:lpstr>MS_ClipArt_Gallery.2</vt:lpstr>
      <vt:lpstr>MS_ClipArt_Gallery.2</vt:lpstr>
      <vt:lpstr>MS_ClipArt_Gallery.2</vt:lpstr>
      <vt:lpstr>MS_ClipArt_Gallery.2</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Dressing Rules 着装礼节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海上明月</cp:lastModifiedBy>
  <cp:revision>377</cp:revision>
  <dcterms:created xsi:type="dcterms:W3CDTF">2007-10-05T07:35:15Z</dcterms:created>
  <dcterms:modified xsi:type="dcterms:W3CDTF">2019-09-08T03:36:45Z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