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3"/>
  </p:handoutMasterIdLst>
  <p:sldIdLst>
    <p:sldId id="256" r:id="rId3"/>
    <p:sldId id="311" r:id="rId5"/>
    <p:sldId id="407" r:id="rId6"/>
    <p:sldId id="431" r:id="rId7"/>
    <p:sldId id="408" r:id="rId8"/>
    <p:sldId id="545" r:id="rId9"/>
    <p:sldId id="483" r:id="rId10"/>
    <p:sldId id="510" r:id="rId11"/>
    <p:sldId id="432" r:id="rId12"/>
    <p:sldId id="511" r:id="rId13"/>
    <p:sldId id="512" r:id="rId14"/>
    <p:sldId id="410" r:id="rId15"/>
    <p:sldId id="513" r:id="rId16"/>
    <p:sldId id="546" r:id="rId17"/>
    <p:sldId id="547" r:id="rId18"/>
    <p:sldId id="484" r:id="rId19"/>
    <p:sldId id="548" r:id="rId20"/>
    <p:sldId id="514" r:id="rId21"/>
    <p:sldId id="306" r:id="rId22"/>
    <p:sldId id="515" r:id="rId23"/>
    <p:sldId id="459" r:id="rId24"/>
    <p:sldId id="485" r:id="rId25"/>
    <p:sldId id="516" r:id="rId26"/>
    <p:sldId id="585" r:id="rId27"/>
    <p:sldId id="433" r:id="rId28"/>
    <p:sldId id="486" r:id="rId29"/>
    <p:sldId id="487" r:id="rId30"/>
    <p:sldId id="586" r:id="rId31"/>
    <p:sldId id="517" r:id="rId32"/>
    <p:sldId id="488" r:id="rId33"/>
    <p:sldId id="518" r:id="rId34"/>
    <p:sldId id="519" r:id="rId35"/>
    <p:sldId id="434" r:id="rId36"/>
    <p:sldId id="491" r:id="rId37"/>
    <p:sldId id="520" r:id="rId38"/>
    <p:sldId id="489" r:id="rId39"/>
    <p:sldId id="339" r:id="rId40"/>
    <p:sldId id="464" r:id="rId41"/>
    <p:sldId id="284" r:id="rId4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F4E1"/>
    <a:srgbClr val="5186E7"/>
    <a:srgbClr val="2567E1"/>
    <a:srgbClr val="1B5BEB"/>
    <a:srgbClr val="0584A7"/>
    <a:srgbClr val="1092F6"/>
    <a:srgbClr val="1177F5"/>
    <a:srgbClr val="483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5" Type="http://schemas.openxmlformats.org/officeDocument/2006/relationships/image" Target="../media/image46.wmf"/><Relationship Id="rId4" Type="http://schemas.openxmlformats.org/officeDocument/2006/relationships/image" Target="../media/image45.wmf"/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6.vml.rels><?xml version="1.0" encoding="UTF-8" standalone="yes"?>
<Relationships xmlns="http://schemas.openxmlformats.org/package/2006/relationships"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8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23B4-EC64-4700-B78F-CAC696B2A9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23B4-EC64-4700-B78F-CAC696B2A9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2276872"/>
            <a:ext cx="12192000" cy="2304256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900" dirty="0"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490995" y="1766936"/>
            <a:ext cx="4363495" cy="3272621"/>
          </a:xfrm>
          <a:prstGeom prst="ellipse">
            <a:avLst/>
          </a:prstGeom>
          <a:solidFill>
            <a:schemeClr val="accent1">
              <a:alpha val="83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3200"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>
            <a:normAutofit/>
          </a:bodyPr>
          <a:lstStyle/>
          <a:p>
            <a:fld id="{A30F6C66-B237-42B0-AC31-F459DCF829C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30574"/>
            <a:ext cx="9144000" cy="1665139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74453"/>
            <a:ext cx="9144000" cy="71431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grpSp>
        <p:nvGrpSpPr>
          <p:cNvPr id="29" name="组合 28"/>
          <p:cNvGrpSpPr/>
          <p:nvPr/>
        </p:nvGrpSpPr>
        <p:grpSpPr>
          <a:xfrm>
            <a:off x="4379780" y="4760557"/>
            <a:ext cx="635017" cy="476263"/>
            <a:chOff x="683568" y="3762878"/>
            <a:chExt cx="720080" cy="720080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椭圆 29"/>
            <p:cNvSpPr/>
            <p:nvPr/>
          </p:nvSpPr>
          <p:spPr>
            <a:xfrm>
              <a:off x="683568" y="3762878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866322" y="3930271"/>
              <a:ext cx="354572" cy="439944"/>
            </a:xfrm>
            <a:custGeom>
              <a:avLst/>
              <a:gdLst>
                <a:gd name="T0" fmla="*/ 4 w 86"/>
                <a:gd name="T1" fmla="*/ 0 h 102"/>
                <a:gd name="T2" fmla="*/ 8 w 86"/>
                <a:gd name="T3" fmla="*/ 10 h 102"/>
                <a:gd name="T4" fmla="*/ 49 w 86"/>
                <a:gd name="T5" fmla="*/ 3 h 102"/>
                <a:gd name="T6" fmla="*/ 52 w 86"/>
                <a:gd name="T7" fmla="*/ 6 h 102"/>
                <a:gd name="T8" fmla="*/ 52 w 86"/>
                <a:gd name="T9" fmla="*/ 13 h 102"/>
                <a:gd name="T10" fmla="*/ 81 w 86"/>
                <a:gd name="T11" fmla="*/ 3 h 102"/>
                <a:gd name="T12" fmla="*/ 86 w 86"/>
                <a:gd name="T13" fmla="*/ 6 h 102"/>
                <a:gd name="T14" fmla="*/ 84 w 86"/>
                <a:gd name="T15" fmla="*/ 60 h 102"/>
                <a:gd name="T16" fmla="*/ 62 w 86"/>
                <a:gd name="T17" fmla="*/ 67 h 102"/>
                <a:gd name="T18" fmla="*/ 36 w 86"/>
                <a:gd name="T19" fmla="*/ 66 h 102"/>
                <a:gd name="T20" fmla="*/ 36 w 86"/>
                <a:gd name="T21" fmla="*/ 66 h 102"/>
                <a:gd name="T22" fmla="*/ 28 w 86"/>
                <a:gd name="T23" fmla="*/ 60 h 102"/>
                <a:gd name="T24" fmla="*/ 8 w 86"/>
                <a:gd name="T25" fmla="*/ 98 h 102"/>
                <a:gd name="T26" fmla="*/ 4 w 86"/>
                <a:gd name="T27" fmla="*/ 102 h 102"/>
                <a:gd name="T28" fmla="*/ 0 w 86"/>
                <a:gd name="T29" fmla="*/ 4 h 102"/>
                <a:gd name="T30" fmla="*/ 52 w 86"/>
                <a:gd name="T31" fmla="*/ 56 h 102"/>
                <a:gd name="T32" fmla="*/ 61 w 86"/>
                <a:gd name="T33" fmla="*/ 61 h 102"/>
                <a:gd name="T34" fmla="*/ 52 w 86"/>
                <a:gd name="T35" fmla="*/ 53 h 102"/>
                <a:gd name="T36" fmla="*/ 52 w 86"/>
                <a:gd name="T37" fmla="*/ 42 h 102"/>
                <a:gd name="T38" fmla="*/ 61 w 86"/>
                <a:gd name="T39" fmla="*/ 28 h 102"/>
                <a:gd name="T40" fmla="*/ 52 w 86"/>
                <a:gd name="T41" fmla="*/ 42 h 102"/>
                <a:gd name="T42" fmla="*/ 61 w 86"/>
                <a:gd name="T43" fmla="*/ 52 h 102"/>
                <a:gd name="T44" fmla="*/ 71 w 86"/>
                <a:gd name="T45" fmla="*/ 37 h 102"/>
                <a:gd name="T46" fmla="*/ 71 w 86"/>
                <a:gd name="T47" fmla="*/ 49 h 102"/>
                <a:gd name="T48" fmla="*/ 79 w 86"/>
                <a:gd name="T49" fmla="*/ 55 h 102"/>
                <a:gd name="T50" fmla="*/ 71 w 86"/>
                <a:gd name="T51" fmla="*/ 49 h 102"/>
                <a:gd name="T52" fmla="*/ 71 w 86"/>
                <a:gd name="T53" fmla="*/ 25 h 102"/>
                <a:gd name="T54" fmla="*/ 80 w 86"/>
                <a:gd name="T55" fmla="*/ 34 h 102"/>
                <a:gd name="T56" fmla="*/ 71 w 86"/>
                <a:gd name="T57" fmla="*/ 25 h 102"/>
                <a:gd name="T58" fmla="*/ 67 w 86"/>
                <a:gd name="T59" fmla="*/ 16 h 102"/>
                <a:gd name="T60" fmla="*/ 61 w 86"/>
                <a:gd name="T61" fmla="*/ 28 h 102"/>
                <a:gd name="T62" fmla="*/ 38 w 86"/>
                <a:gd name="T63" fmla="*/ 30 h 102"/>
                <a:gd name="T64" fmla="*/ 46 w 86"/>
                <a:gd name="T65" fmla="*/ 18 h 102"/>
                <a:gd name="T66" fmla="*/ 38 w 86"/>
                <a:gd name="T67" fmla="*/ 30 h 102"/>
                <a:gd name="T68" fmla="*/ 38 w 86"/>
                <a:gd name="T69" fmla="*/ 42 h 102"/>
                <a:gd name="T70" fmla="*/ 39 w 86"/>
                <a:gd name="T71" fmla="*/ 52 h 102"/>
                <a:gd name="T72" fmla="*/ 44 w 86"/>
                <a:gd name="T73" fmla="*/ 51 h 102"/>
                <a:gd name="T74" fmla="*/ 46 w 86"/>
                <a:gd name="T75" fmla="*/ 48 h 102"/>
                <a:gd name="T76" fmla="*/ 46 w 86"/>
                <a:gd name="T77" fmla="*/ 42 h 102"/>
                <a:gd name="T78" fmla="*/ 38 w 86"/>
                <a:gd name="T79" fmla="*/ 30 h 102"/>
                <a:gd name="T80" fmla="*/ 28 w 86"/>
                <a:gd name="T81" fmla="*/ 43 h 102"/>
                <a:gd name="T82" fmla="*/ 38 w 86"/>
                <a:gd name="T83" fmla="*/ 18 h 102"/>
                <a:gd name="T84" fmla="*/ 28 w 86"/>
                <a:gd name="T85" fmla="*/ 10 h 102"/>
                <a:gd name="T86" fmla="*/ 38 w 86"/>
                <a:gd name="T87" fmla="*/ 18 h 102"/>
                <a:gd name="T88" fmla="*/ 28 w 86"/>
                <a:gd name="T89" fmla="*/ 43 h 102"/>
                <a:gd name="T90" fmla="*/ 18 w 86"/>
                <a:gd name="T91" fmla="*/ 57 h 102"/>
                <a:gd name="T92" fmla="*/ 28 w 86"/>
                <a:gd name="T93" fmla="*/ 54 h 102"/>
                <a:gd name="T94" fmla="*/ 18 w 86"/>
                <a:gd name="T95" fmla="*/ 46 h 102"/>
                <a:gd name="T96" fmla="*/ 9 w 86"/>
                <a:gd name="T97" fmla="*/ 37 h 102"/>
                <a:gd name="T98" fmla="*/ 9 w 86"/>
                <a:gd name="T99" fmla="*/ 49 h 102"/>
                <a:gd name="T100" fmla="*/ 28 w 86"/>
                <a:gd name="T101" fmla="*/ 31 h 102"/>
                <a:gd name="T102" fmla="*/ 18 w 86"/>
                <a:gd name="T103" fmla="*/ 23 h 102"/>
                <a:gd name="T104" fmla="*/ 18 w 86"/>
                <a:gd name="T105" fmla="*/ 23 h 102"/>
                <a:gd name="T106" fmla="*/ 9 w 86"/>
                <a:gd name="T107" fmla="*/ 17 h 102"/>
                <a:gd name="T108" fmla="*/ 18 w 86"/>
                <a:gd name="T109" fmla="*/ 2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" h="10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3" y="7"/>
                    <a:pt x="20" y="6"/>
                    <a:pt x="26" y="4"/>
                  </a:cubicBezTo>
                  <a:cubicBezTo>
                    <a:pt x="34" y="3"/>
                    <a:pt x="42" y="3"/>
                    <a:pt x="49" y="3"/>
                  </a:cubicBezTo>
                  <a:cubicBezTo>
                    <a:pt x="51" y="3"/>
                    <a:pt x="52" y="4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7" y="13"/>
                    <a:pt x="61" y="12"/>
                    <a:pt x="65" y="10"/>
                  </a:cubicBezTo>
                  <a:cubicBezTo>
                    <a:pt x="70" y="9"/>
                    <a:pt x="76" y="6"/>
                    <a:pt x="81" y="3"/>
                  </a:cubicBezTo>
                  <a:cubicBezTo>
                    <a:pt x="83" y="2"/>
                    <a:pt x="85" y="3"/>
                    <a:pt x="86" y="5"/>
                  </a:cubicBezTo>
                  <a:cubicBezTo>
                    <a:pt x="86" y="5"/>
                    <a:pt x="86" y="6"/>
                    <a:pt x="86" y="6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8"/>
                    <a:pt x="85" y="59"/>
                    <a:pt x="84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78" y="64"/>
                    <a:pt x="70" y="66"/>
                    <a:pt x="62" y="67"/>
                  </a:cubicBezTo>
                  <a:cubicBezTo>
                    <a:pt x="55" y="69"/>
                    <a:pt x="47" y="69"/>
                    <a:pt x="39" y="69"/>
                  </a:cubicBezTo>
                  <a:cubicBezTo>
                    <a:pt x="38" y="69"/>
                    <a:pt x="36" y="68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4" y="59"/>
                    <a:pt x="31" y="59"/>
                    <a:pt x="28" y="60"/>
                  </a:cubicBezTo>
                  <a:cubicBezTo>
                    <a:pt x="22" y="62"/>
                    <a:pt x="15" y="65"/>
                    <a:pt x="8" y="6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100"/>
                    <a:pt x="6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1" y="102"/>
                    <a:pt x="0" y="100"/>
                    <a:pt x="0" y="9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lose/>
                  <a:moveTo>
                    <a:pt x="52" y="56"/>
                  </a:moveTo>
                  <a:cubicBezTo>
                    <a:pt x="52" y="62"/>
                    <a:pt x="52" y="62"/>
                    <a:pt x="52" y="62"/>
                  </a:cubicBezTo>
                  <a:cubicBezTo>
                    <a:pt x="55" y="62"/>
                    <a:pt x="58" y="62"/>
                    <a:pt x="61" y="61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2" y="56"/>
                    <a:pt x="52" y="56"/>
                    <a:pt x="52" y="56"/>
                  </a:cubicBezTo>
                  <a:close/>
                  <a:moveTo>
                    <a:pt x="52" y="42"/>
                  </a:moveTo>
                  <a:cubicBezTo>
                    <a:pt x="61" y="40"/>
                    <a:pt x="61" y="40"/>
                    <a:pt x="61" y="40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42"/>
                    <a:pt x="52" y="42"/>
                    <a:pt x="52" y="42"/>
                  </a:cubicBezTo>
                  <a:close/>
                  <a:moveTo>
                    <a:pt x="61" y="40"/>
                  </a:moveTo>
                  <a:cubicBezTo>
                    <a:pt x="61" y="52"/>
                    <a:pt x="61" y="52"/>
                    <a:pt x="61" y="52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1" y="40"/>
                    <a:pt x="61" y="40"/>
                    <a:pt x="61" y="40"/>
                  </a:cubicBezTo>
                  <a:close/>
                  <a:moveTo>
                    <a:pt x="71" y="4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74" y="58"/>
                    <a:pt x="77" y="57"/>
                    <a:pt x="79" y="55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1" y="49"/>
                    <a:pt x="71" y="49"/>
                    <a:pt x="71" y="49"/>
                  </a:cubicBezTo>
                  <a:close/>
                  <a:moveTo>
                    <a:pt x="80" y="23"/>
                  </a:moveTo>
                  <a:cubicBezTo>
                    <a:pt x="71" y="25"/>
                    <a:pt x="71" y="25"/>
                    <a:pt x="71" y="25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23"/>
                    <a:pt x="80" y="23"/>
                    <a:pt x="80" y="23"/>
                  </a:cubicBezTo>
                  <a:close/>
                  <a:moveTo>
                    <a:pt x="71" y="25"/>
                  </a:moveTo>
                  <a:cubicBezTo>
                    <a:pt x="71" y="15"/>
                    <a:pt x="71" y="15"/>
                    <a:pt x="71" y="15"/>
                  </a:cubicBezTo>
                  <a:cubicBezTo>
                    <a:pt x="70" y="15"/>
                    <a:pt x="68" y="16"/>
                    <a:pt x="67" y="16"/>
                  </a:cubicBezTo>
                  <a:cubicBezTo>
                    <a:pt x="65" y="17"/>
                    <a:pt x="63" y="17"/>
                    <a:pt x="61" y="1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71" y="25"/>
                    <a:pt x="71" y="25"/>
                    <a:pt x="71" y="25"/>
                  </a:cubicBezTo>
                  <a:close/>
                  <a:moveTo>
                    <a:pt x="38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30"/>
                    <a:pt x="38" y="30"/>
                    <a:pt x="38" y="30"/>
                  </a:cubicBezTo>
                  <a:close/>
                  <a:moveTo>
                    <a:pt x="46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38" y="52"/>
                    <a:pt x="39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41" y="52"/>
                    <a:pt x="42" y="52"/>
                    <a:pt x="44" y="51"/>
                  </a:cubicBezTo>
                  <a:cubicBezTo>
                    <a:pt x="45" y="51"/>
                    <a:pt x="46" y="51"/>
                    <a:pt x="46" y="51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2"/>
                    <a:pt x="46" y="42"/>
                    <a:pt x="46" y="42"/>
                  </a:cubicBezTo>
                  <a:close/>
                  <a:moveTo>
                    <a:pt x="38" y="42"/>
                  </a:moveTo>
                  <a:cubicBezTo>
                    <a:pt x="38" y="30"/>
                    <a:pt x="38" y="30"/>
                    <a:pt x="3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8" y="42"/>
                    <a:pt x="38" y="42"/>
                    <a:pt x="38" y="42"/>
                  </a:cubicBezTo>
                  <a:close/>
                  <a:moveTo>
                    <a:pt x="38" y="18"/>
                  </a:moveTo>
                  <a:cubicBezTo>
                    <a:pt x="38" y="9"/>
                    <a:pt x="38" y="9"/>
                    <a:pt x="38" y="9"/>
                  </a:cubicBezTo>
                  <a:cubicBezTo>
                    <a:pt x="34" y="10"/>
                    <a:pt x="31" y="10"/>
                    <a:pt x="28" y="1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8" y="18"/>
                    <a:pt x="38" y="18"/>
                    <a:pt x="38" y="18"/>
                  </a:cubicBezTo>
                  <a:close/>
                  <a:moveTo>
                    <a:pt x="28" y="5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21" y="56"/>
                    <a:pt x="24" y="55"/>
                    <a:pt x="27" y="54"/>
                  </a:cubicBezTo>
                  <a:cubicBezTo>
                    <a:pt x="27" y="54"/>
                    <a:pt x="27" y="54"/>
                    <a:pt x="28" y="54"/>
                  </a:cubicBezTo>
                  <a:close/>
                  <a:moveTo>
                    <a:pt x="9" y="49"/>
                  </a:moveTo>
                  <a:cubicBezTo>
                    <a:pt x="18" y="46"/>
                    <a:pt x="18" y="46"/>
                    <a:pt x="18" y="46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3"/>
                    <a:pt x="9" y="46"/>
                    <a:pt x="9" y="49"/>
                  </a:cubicBezTo>
                  <a:close/>
                  <a:moveTo>
                    <a:pt x="18" y="35"/>
                  </a:moveTo>
                  <a:cubicBezTo>
                    <a:pt x="28" y="31"/>
                    <a:pt x="28" y="31"/>
                    <a:pt x="28" y="3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35"/>
                    <a:pt x="18" y="35"/>
                    <a:pt x="18" y="35"/>
                  </a:cubicBezTo>
                  <a:close/>
                  <a:moveTo>
                    <a:pt x="18" y="2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5" y="14"/>
                    <a:pt x="12" y="15"/>
                    <a:pt x="9" y="17"/>
                  </a:cubicBezTo>
                  <a:cubicBezTo>
                    <a:pt x="9" y="20"/>
                    <a:pt x="9" y="22"/>
                    <a:pt x="9" y="2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7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189427" y="4778630"/>
            <a:ext cx="635017" cy="476263"/>
            <a:chOff x="3419872" y="3723878"/>
            <a:chExt cx="720080" cy="720080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椭圆 32"/>
            <p:cNvSpPr/>
            <p:nvPr/>
          </p:nvSpPr>
          <p:spPr>
            <a:xfrm>
              <a:off x="3419872" y="3723878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42"/>
            <p:cNvSpPr>
              <a:spLocks noEditPoints="1"/>
            </p:cNvSpPr>
            <p:nvPr/>
          </p:nvSpPr>
          <p:spPr bwMode="auto">
            <a:xfrm>
              <a:off x="3584384" y="3855678"/>
              <a:ext cx="391054" cy="430403"/>
            </a:xfrm>
            <a:custGeom>
              <a:avLst/>
              <a:gdLst>
                <a:gd name="T0" fmla="*/ 20 w 96"/>
                <a:gd name="T1" fmla="*/ 86 h 101"/>
                <a:gd name="T2" fmla="*/ 7 w 96"/>
                <a:gd name="T3" fmla="*/ 58 h 101"/>
                <a:gd name="T4" fmla="*/ 18 w 96"/>
                <a:gd name="T5" fmla="*/ 29 h 101"/>
                <a:gd name="T6" fmla="*/ 42 w 96"/>
                <a:gd name="T7" fmla="*/ 17 h 101"/>
                <a:gd name="T8" fmla="*/ 41 w 96"/>
                <a:gd name="T9" fmla="*/ 9 h 101"/>
                <a:gd name="T10" fmla="*/ 36 w 96"/>
                <a:gd name="T11" fmla="*/ 10 h 101"/>
                <a:gd name="T12" fmla="*/ 35 w 96"/>
                <a:gd name="T13" fmla="*/ 5 h 101"/>
                <a:gd name="T14" fmla="*/ 48 w 96"/>
                <a:gd name="T15" fmla="*/ 3 h 101"/>
                <a:gd name="T16" fmla="*/ 49 w 96"/>
                <a:gd name="T17" fmla="*/ 8 h 101"/>
                <a:gd name="T18" fmla="*/ 44 w 96"/>
                <a:gd name="T19" fmla="*/ 9 h 101"/>
                <a:gd name="T20" fmla="*/ 46 w 96"/>
                <a:gd name="T21" fmla="*/ 16 h 101"/>
                <a:gd name="T22" fmla="*/ 74 w 96"/>
                <a:gd name="T23" fmla="*/ 27 h 101"/>
                <a:gd name="T24" fmla="*/ 87 w 96"/>
                <a:gd name="T25" fmla="*/ 54 h 101"/>
                <a:gd name="T26" fmla="*/ 77 w 96"/>
                <a:gd name="T27" fmla="*/ 83 h 101"/>
                <a:gd name="T28" fmla="*/ 75 w 96"/>
                <a:gd name="T29" fmla="*/ 85 h 101"/>
                <a:gd name="T30" fmla="*/ 79 w 96"/>
                <a:gd name="T31" fmla="*/ 101 h 101"/>
                <a:gd name="T32" fmla="*/ 74 w 96"/>
                <a:gd name="T33" fmla="*/ 101 h 101"/>
                <a:gd name="T34" fmla="*/ 63 w 96"/>
                <a:gd name="T35" fmla="*/ 93 h 101"/>
                <a:gd name="T36" fmla="*/ 49 w 96"/>
                <a:gd name="T37" fmla="*/ 96 h 101"/>
                <a:gd name="T38" fmla="*/ 32 w 96"/>
                <a:gd name="T39" fmla="*/ 93 h 101"/>
                <a:gd name="T40" fmla="*/ 22 w 96"/>
                <a:gd name="T41" fmla="*/ 101 h 101"/>
                <a:gd name="T42" fmla="*/ 17 w 96"/>
                <a:gd name="T43" fmla="*/ 101 h 101"/>
                <a:gd name="T44" fmla="*/ 21 w 96"/>
                <a:gd name="T45" fmla="*/ 86 h 101"/>
                <a:gd name="T46" fmla="*/ 20 w 96"/>
                <a:gd name="T47" fmla="*/ 86 h 101"/>
                <a:gd name="T48" fmla="*/ 82 w 96"/>
                <a:gd name="T49" fmla="*/ 6 h 101"/>
                <a:gd name="T50" fmla="*/ 60 w 96"/>
                <a:gd name="T51" fmla="*/ 11 h 101"/>
                <a:gd name="T52" fmla="*/ 92 w 96"/>
                <a:gd name="T53" fmla="*/ 31 h 101"/>
                <a:gd name="T54" fmla="*/ 88 w 96"/>
                <a:gd name="T55" fmla="*/ 9 h 101"/>
                <a:gd name="T56" fmla="*/ 92 w 96"/>
                <a:gd name="T57" fmla="*/ 3 h 101"/>
                <a:gd name="T58" fmla="*/ 86 w 96"/>
                <a:gd name="T59" fmla="*/ 0 h 101"/>
                <a:gd name="T60" fmla="*/ 82 w 96"/>
                <a:gd name="T61" fmla="*/ 6 h 101"/>
                <a:gd name="T62" fmla="*/ 14 w 96"/>
                <a:gd name="T63" fmla="*/ 6 h 101"/>
                <a:gd name="T64" fmla="*/ 10 w 96"/>
                <a:gd name="T65" fmla="*/ 0 h 101"/>
                <a:gd name="T66" fmla="*/ 4 w 96"/>
                <a:gd name="T67" fmla="*/ 3 h 101"/>
                <a:gd name="T68" fmla="*/ 8 w 96"/>
                <a:gd name="T69" fmla="*/ 9 h 101"/>
                <a:gd name="T70" fmla="*/ 4 w 96"/>
                <a:gd name="T71" fmla="*/ 31 h 101"/>
                <a:gd name="T72" fmla="*/ 36 w 96"/>
                <a:gd name="T73" fmla="*/ 11 h 101"/>
                <a:gd name="T74" fmla="*/ 14 w 96"/>
                <a:gd name="T75" fmla="*/ 6 h 101"/>
                <a:gd name="T76" fmla="*/ 43 w 96"/>
                <a:gd name="T77" fmla="*/ 54 h 101"/>
                <a:gd name="T78" fmla="*/ 42 w 96"/>
                <a:gd name="T79" fmla="*/ 56 h 101"/>
                <a:gd name="T80" fmla="*/ 22 w 96"/>
                <a:gd name="T81" fmla="*/ 61 h 101"/>
                <a:gd name="T82" fmla="*/ 22 w 96"/>
                <a:gd name="T83" fmla="*/ 64 h 101"/>
                <a:gd name="T84" fmla="*/ 43 w 96"/>
                <a:gd name="T85" fmla="*/ 59 h 101"/>
                <a:gd name="T86" fmla="*/ 46 w 96"/>
                <a:gd name="T87" fmla="*/ 61 h 101"/>
                <a:gd name="T88" fmla="*/ 54 w 96"/>
                <a:gd name="T89" fmla="*/ 58 h 101"/>
                <a:gd name="T90" fmla="*/ 50 w 96"/>
                <a:gd name="T91" fmla="*/ 50 h 101"/>
                <a:gd name="T92" fmla="*/ 49 w 96"/>
                <a:gd name="T93" fmla="*/ 50 h 101"/>
                <a:gd name="T94" fmla="*/ 41 w 96"/>
                <a:gd name="T95" fmla="*/ 37 h 101"/>
                <a:gd name="T96" fmla="*/ 38 w 96"/>
                <a:gd name="T97" fmla="*/ 39 h 101"/>
                <a:gd name="T98" fmla="*/ 44 w 96"/>
                <a:gd name="T99" fmla="*/ 52 h 101"/>
                <a:gd name="T100" fmla="*/ 43 w 96"/>
                <a:gd name="T101" fmla="*/ 54 h 101"/>
                <a:gd name="T102" fmla="*/ 18 w 96"/>
                <a:gd name="T103" fmla="*/ 58 h 101"/>
                <a:gd name="T104" fmla="*/ 28 w 96"/>
                <a:gd name="T105" fmla="*/ 78 h 101"/>
                <a:gd name="T106" fmla="*/ 49 w 96"/>
                <a:gd name="T107" fmla="*/ 85 h 101"/>
                <a:gd name="T108" fmla="*/ 69 w 96"/>
                <a:gd name="T109" fmla="*/ 76 h 101"/>
                <a:gd name="T110" fmla="*/ 76 w 96"/>
                <a:gd name="T111" fmla="*/ 55 h 101"/>
                <a:gd name="T112" fmla="*/ 67 w 96"/>
                <a:gd name="T113" fmla="*/ 35 h 101"/>
                <a:gd name="T114" fmla="*/ 46 w 96"/>
                <a:gd name="T115" fmla="*/ 27 h 101"/>
                <a:gd name="T116" fmla="*/ 26 w 96"/>
                <a:gd name="T117" fmla="*/ 37 h 101"/>
                <a:gd name="T118" fmla="*/ 18 w 96"/>
                <a:gd name="T119" fmla="*/ 5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101">
                  <a:moveTo>
                    <a:pt x="20" y="86"/>
                  </a:moveTo>
                  <a:cubicBezTo>
                    <a:pt x="12" y="78"/>
                    <a:pt x="8" y="68"/>
                    <a:pt x="7" y="58"/>
                  </a:cubicBezTo>
                  <a:cubicBezTo>
                    <a:pt x="7" y="48"/>
                    <a:pt x="10" y="38"/>
                    <a:pt x="18" y="29"/>
                  </a:cubicBezTo>
                  <a:cubicBezTo>
                    <a:pt x="24" y="22"/>
                    <a:pt x="33" y="18"/>
                    <a:pt x="42" y="1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6" y="16"/>
                    <a:pt x="66" y="19"/>
                    <a:pt x="74" y="27"/>
                  </a:cubicBezTo>
                  <a:cubicBezTo>
                    <a:pt x="82" y="34"/>
                    <a:pt x="87" y="44"/>
                    <a:pt x="87" y="54"/>
                  </a:cubicBezTo>
                  <a:cubicBezTo>
                    <a:pt x="88" y="65"/>
                    <a:pt x="84" y="75"/>
                    <a:pt x="77" y="83"/>
                  </a:cubicBezTo>
                  <a:cubicBezTo>
                    <a:pt x="76" y="84"/>
                    <a:pt x="76" y="84"/>
                    <a:pt x="75" y="85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59" y="95"/>
                    <a:pt x="54" y="96"/>
                    <a:pt x="49" y="96"/>
                  </a:cubicBezTo>
                  <a:cubicBezTo>
                    <a:pt x="44" y="96"/>
                    <a:pt x="38" y="95"/>
                    <a:pt x="32" y="93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7" y="101"/>
                    <a:pt x="17" y="101"/>
                    <a:pt x="17" y="101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0" y="86"/>
                    <a:pt x="20" y="86"/>
                    <a:pt x="20" y="86"/>
                  </a:cubicBezTo>
                  <a:close/>
                  <a:moveTo>
                    <a:pt x="82" y="6"/>
                  </a:moveTo>
                  <a:cubicBezTo>
                    <a:pt x="74" y="3"/>
                    <a:pt x="66" y="5"/>
                    <a:pt x="60" y="11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6" y="24"/>
                    <a:pt x="94" y="15"/>
                    <a:pt x="88" y="9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6"/>
                    <a:pt x="82" y="6"/>
                    <a:pt x="82" y="6"/>
                  </a:cubicBezTo>
                  <a:close/>
                  <a:moveTo>
                    <a:pt x="14" y="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2" y="15"/>
                    <a:pt x="0" y="24"/>
                    <a:pt x="4" y="3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21" y="3"/>
                    <a:pt x="14" y="6"/>
                  </a:cubicBezTo>
                  <a:close/>
                  <a:moveTo>
                    <a:pt x="43" y="54"/>
                  </a:moveTo>
                  <a:cubicBezTo>
                    <a:pt x="42" y="55"/>
                    <a:pt x="42" y="55"/>
                    <a:pt x="42" y="56"/>
                  </a:cubicBezTo>
                  <a:cubicBezTo>
                    <a:pt x="35" y="57"/>
                    <a:pt x="28" y="58"/>
                    <a:pt x="22" y="61"/>
                  </a:cubicBezTo>
                  <a:cubicBezTo>
                    <a:pt x="22" y="62"/>
                    <a:pt x="22" y="63"/>
                    <a:pt x="22" y="64"/>
                  </a:cubicBezTo>
                  <a:cubicBezTo>
                    <a:pt x="29" y="63"/>
                    <a:pt x="37" y="62"/>
                    <a:pt x="43" y="59"/>
                  </a:cubicBezTo>
                  <a:cubicBezTo>
                    <a:pt x="44" y="60"/>
                    <a:pt x="45" y="61"/>
                    <a:pt x="46" y="61"/>
                  </a:cubicBezTo>
                  <a:cubicBezTo>
                    <a:pt x="49" y="62"/>
                    <a:pt x="53" y="61"/>
                    <a:pt x="54" y="58"/>
                  </a:cubicBezTo>
                  <a:cubicBezTo>
                    <a:pt x="55" y="55"/>
                    <a:pt x="53" y="51"/>
                    <a:pt x="50" y="50"/>
                  </a:cubicBezTo>
                  <a:cubicBezTo>
                    <a:pt x="50" y="50"/>
                    <a:pt x="49" y="50"/>
                    <a:pt x="49" y="50"/>
                  </a:cubicBezTo>
                  <a:cubicBezTo>
                    <a:pt x="47" y="46"/>
                    <a:pt x="44" y="41"/>
                    <a:pt x="41" y="37"/>
                  </a:cubicBezTo>
                  <a:cubicBezTo>
                    <a:pt x="40" y="38"/>
                    <a:pt x="39" y="39"/>
                    <a:pt x="38" y="39"/>
                  </a:cubicBezTo>
                  <a:cubicBezTo>
                    <a:pt x="39" y="44"/>
                    <a:pt x="41" y="48"/>
                    <a:pt x="44" y="52"/>
                  </a:cubicBezTo>
                  <a:cubicBezTo>
                    <a:pt x="43" y="52"/>
                    <a:pt x="43" y="53"/>
                    <a:pt x="43" y="54"/>
                  </a:cubicBezTo>
                  <a:close/>
                  <a:moveTo>
                    <a:pt x="18" y="58"/>
                  </a:moveTo>
                  <a:cubicBezTo>
                    <a:pt x="19" y="65"/>
                    <a:pt x="22" y="72"/>
                    <a:pt x="28" y="78"/>
                  </a:cubicBezTo>
                  <a:cubicBezTo>
                    <a:pt x="34" y="83"/>
                    <a:pt x="41" y="86"/>
                    <a:pt x="49" y="85"/>
                  </a:cubicBezTo>
                  <a:cubicBezTo>
                    <a:pt x="56" y="85"/>
                    <a:pt x="63" y="82"/>
                    <a:pt x="69" y="76"/>
                  </a:cubicBezTo>
                  <a:cubicBezTo>
                    <a:pt x="74" y="70"/>
                    <a:pt x="77" y="62"/>
                    <a:pt x="76" y="55"/>
                  </a:cubicBezTo>
                  <a:cubicBezTo>
                    <a:pt x="76" y="47"/>
                    <a:pt x="73" y="40"/>
                    <a:pt x="67" y="35"/>
                  </a:cubicBezTo>
                  <a:cubicBezTo>
                    <a:pt x="61" y="29"/>
                    <a:pt x="53" y="27"/>
                    <a:pt x="46" y="27"/>
                  </a:cubicBezTo>
                  <a:cubicBezTo>
                    <a:pt x="38" y="28"/>
                    <a:pt x="31" y="31"/>
                    <a:pt x="26" y="37"/>
                  </a:cubicBezTo>
                  <a:cubicBezTo>
                    <a:pt x="20" y="43"/>
                    <a:pt x="18" y="50"/>
                    <a:pt x="18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6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999072" y="4778630"/>
            <a:ext cx="635017" cy="476263"/>
            <a:chOff x="6333947" y="3723878"/>
            <a:chExt cx="720080" cy="720080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椭圆 35"/>
            <p:cNvSpPr/>
            <p:nvPr/>
          </p:nvSpPr>
          <p:spPr>
            <a:xfrm>
              <a:off x="6333947" y="3723878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20000"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6536467" y="3929949"/>
              <a:ext cx="315039" cy="356132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/>
          <a:lstStyle/>
          <a:p>
            <a:fld id="{36BC876E-1AC5-4C0A-8B46-C15EA0663AE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800" y="363600"/>
            <a:ext cx="105156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016" y="1034870"/>
            <a:ext cx="8930208" cy="861355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3016" y="2162862"/>
            <a:ext cx="8930208" cy="22119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/>
          <a:lstStyle/>
          <a:p>
            <a:fld id="{DE0BB113-A6FE-41A3-959D-A46E1CAC764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泪滴形 9"/>
          <p:cNvSpPr/>
          <p:nvPr/>
        </p:nvSpPr>
        <p:spPr>
          <a:xfrm>
            <a:off x="3536000" y="1412776"/>
            <a:ext cx="5120000" cy="3840000"/>
          </a:xfrm>
          <a:prstGeom prst="teardrop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3200"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" name="Freeform 42"/>
          <p:cNvSpPr>
            <a:spLocks noEditPoints="1"/>
          </p:cNvSpPr>
          <p:nvPr/>
        </p:nvSpPr>
        <p:spPr bwMode="auto">
          <a:xfrm>
            <a:off x="5398825" y="1978988"/>
            <a:ext cx="1501259" cy="1239240"/>
          </a:xfrm>
          <a:custGeom>
            <a:avLst/>
            <a:gdLst>
              <a:gd name="T0" fmla="*/ 20 w 96"/>
              <a:gd name="T1" fmla="*/ 86 h 101"/>
              <a:gd name="T2" fmla="*/ 7 w 96"/>
              <a:gd name="T3" fmla="*/ 58 h 101"/>
              <a:gd name="T4" fmla="*/ 18 w 96"/>
              <a:gd name="T5" fmla="*/ 29 h 101"/>
              <a:gd name="T6" fmla="*/ 42 w 96"/>
              <a:gd name="T7" fmla="*/ 17 h 101"/>
              <a:gd name="T8" fmla="*/ 41 w 96"/>
              <a:gd name="T9" fmla="*/ 9 h 101"/>
              <a:gd name="T10" fmla="*/ 36 w 96"/>
              <a:gd name="T11" fmla="*/ 10 h 101"/>
              <a:gd name="T12" fmla="*/ 35 w 96"/>
              <a:gd name="T13" fmla="*/ 5 h 101"/>
              <a:gd name="T14" fmla="*/ 48 w 96"/>
              <a:gd name="T15" fmla="*/ 3 h 101"/>
              <a:gd name="T16" fmla="*/ 49 w 96"/>
              <a:gd name="T17" fmla="*/ 8 h 101"/>
              <a:gd name="T18" fmla="*/ 44 w 96"/>
              <a:gd name="T19" fmla="*/ 9 h 101"/>
              <a:gd name="T20" fmla="*/ 46 w 96"/>
              <a:gd name="T21" fmla="*/ 16 h 101"/>
              <a:gd name="T22" fmla="*/ 74 w 96"/>
              <a:gd name="T23" fmla="*/ 27 h 101"/>
              <a:gd name="T24" fmla="*/ 87 w 96"/>
              <a:gd name="T25" fmla="*/ 54 h 101"/>
              <a:gd name="T26" fmla="*/ 77 w 96"/>
              <a:gd name="T27" fmla="*/ 83 h 101"/>
              <a:gd name="T28" fmla="*/ 75 w 96"/>
              <a:gd name="T29" fmla="*/ 85 h 101"/>
              <a:gd name="T30" fmla="*/ 79 w 96"/>
              <a:gd name="T31" fmla="*/ 101 h 101"/>
              <a:gd name="T32" fmla="*/ 74 w 96"/>
              <a:gd name="T33" fmla="*/ 101 h 101"/>
              <a:gd name="T34" fmla="*/ 63 w 96"/>
              <a:gd name="T35" fmla="*/ 93 h 101"/>
              <a:gd name="T36" fmla="*/ 49 w 96"/>
              <a:gd name="T37" fmla="*/ 96 h 101"/>
              <a:gd name="T38" fmla="*/ 32 w 96"/>
              <a:gd name="T39" fmla="*/ 93 h 101"/>
              <a:gd name="T40" fmla="*/ 22 w 96"/>
              <a:gd name="T41" fmla="*/ 101 h 101"/>
              <a:gd name="T42" fmla="*/ 17 w 96"/>
              <a:gd name="T43" fmla="*/ 101 h 101"/>
              <a:gd name="T44" fmla="*/ 21 w 96"/>
              <a:gd name="T45" fmla="*/ 86 h 101"/>
              <a:gd name="T46" fmla="*/ 20 w 96"/>
              <a:gd name="T47" fmla="*/ 86 h 101"/>
              <a:gd name="T48" fmla="*/ 82 w 96"/>
              <a:gd name="T49" fmla="*/ 6 h 101"/>
              <a:gd name="T50" fmla="*/ 60 w 96"/>
              <a:gd name="T51" fmla="*/ 11 h 101"/>
              <a:gd name="T52" fmla="*/ 92 w 96"/>
              <a:gd name="T53" fmla="*/ 31 h 101"/>
              <a:gd name="T54" fmla="*/ 88 w 96"/>
              <a:gd name="T55" fmla="*/ 9 h 101"/>
              <a:gd name="T56" fmla="*/ 92 w 96"/>
              <a:gd name="T57" fmla="*/ 3 h 101"/>
              <a:gd name="T58" fmla="*/ 86 w 96"/>
              <a:gd name="T59" fmla="*/ 0 h 101"/>
              <a:gd name="T60" fmla="*/ 82 w 96"/>
              <a:gd name="T61" fmla="*/ 6 h 101"/>
              <a:gd name="T62" fmla="*/ 14 w 96"/>
              <a:gd name="T63" fmla="*/ 6 h 101"/>
              <a:gd name="T64" fmla="*/ 10 w 96"/>
              <a:gd name="T65" fmla="*/ 0 h 101"/>
              <a:gd name="T66" fmla="*/ 4 w 96"/>
              <a:gd name="T67" fmla="*/ 3 h 101"/>
              <a:gd name="T68" fmla="*/ 8 w 96"/>
              <a:gd name="T69" fmla="*/ 9 h 101"/>
              <a:gd name="T70" fmla="*/ 4 w 96"/>
              <a:gd name="T71" fmla="*/ 31 h 101"/>
              <a:gd name="T72" fmla="*/ 36 w 96"/>
              <a:gd name="T73" fmla="*/ 11 h 101"/>
              <a:gd name="T74" fmla="*/ 14 w 96"/>
              <a:gd name="T75" fmla="*/ 6 h 101"/>
              <a:gd name="T76" fmla="*/ 43 w 96"/>
              <a:gd name="T77" fmla="*/ 54 h 101"/>
              <a:gd name="T78" fmla="*/ 42 w 96"/>
              <a:gd name="T79" fmla="*/ 56 h 101"/>
              <a:gd name="T80" fmla="*/ 22 w 96"/>
              <a:gd name="T81" fmla="*/ 61 h 101"/>
              <a:gd name="T82" fmla="*/ 22 w 96"/>
              <a:gd name="T83" fmla="*/ 64 h 101"/>
              <a:gd name="T84" fmla="*/ 43 w 96"/>
              <a:gd name="T85" fmla="*/ 59 h 101"/>
              <a:gd name="T86" fmla="*/ 46 w 96"/>
              <a:gd name="T87" fmla="*/ 61 h 101"/>
              <a:gd name="T88" fmla="*/ 54 w 96"/>
              <a:gd name="T89" fmla="*/ 58 h 101"/>
              <a:gd name="T90" fmla="*/ 50 w 96"/>
              <a:gd name="T91" fmla="*/ 50 h 101"/>
              <a:gd name="T92" fmla="*/ 49 w 96"/>
              <a:gd name="T93" fmla="*/ 50 h 101"/>
              <a:gd name="T94" fmla="*/ 41 w 96"/>
              <a:gd name="T95" fmla="*/ 37 h 101"/>
              <a:gd name="T96" fmla="*/ 38 w 96"/>
              <a:gd name="T97" fmla="*/ 39 h 101"/>
              <a:gd name="T98" fmla="*/ 44 w 96"/>
              <a:gd name="T99" fmla="*/ 52 h 101"/>
              <a:gd name="T100" fmla="*/ 43 w 96"/>
              <a:gd name="T101" fmla="*/ 54 h 101"/>
              <a:gd name="T102" fmla="*/ 18 w 96"/>
              <a:gd name="T103" fmla="*/ 58 h 101"/>
              <a:gd name="T104" fmla="*/ 28 w 96"/>
              <a:gd name="T105" fmla="*/ 78 h 101"/>
              <a:gd name="T106" fmla="*/ 49 w 96"/>
              <a:gd name="T107" fmla="*/ 85 h 101"/>
              <a:gd name="T108" fmla="*/ 69 w 96"/>
              <a:gd name="T109" fmla="*/ 76 h 101"/>
              <a:gd name="T110" fmla="*/ 76 w 96"/>
              <a:gd name="T111" fmla="*/ 55 h 101"/>
              <a:gd name="T112" fmla="*/ 67 w 96"/>
              <a:gd name="T113" fmla="*/ 35 h 101"/>
              <a:gd name="T114" fmla="*/ 46 w 96"/>
              <a:gd name="T115" fmla="*/ 27 h 101"/>
              <a:gd name="T116" fmla="*/ 26 w 96"/>
              <a:gd name="T117" fmla="*/ 37 h 101"/>
              <a:gd name="T118" fmla="*/ 18 w 96"/>
              <a:gd name="T119" fmla="*/ 58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6" h="101">
                <a:moveTo>
                  <a:pt x="20" y="86"/>
                </a:moveTo>
                <a:cubicBezTo>
                  <a:pt x="12" y="78"/>
                  <a:pt x="8" y="68"/>
                  <a:pt x="7" y="58"/>
                </a:cubicBezTo>
                <a:cubicBezTo>
                  <a:pt x="7" y="48"/>
                  <a:pt x="10" y="38"/>
                  <a:pt x="18" y="29"/>
                </a:cubicBezTo>
                <a:cubicBezTo>
                  <a:pt x="24" y="22"/>
                  <a:pt x="33" y="18"/>
                  <a:pt x="42" y="17"/>
                </a:cubicBezTo>
                <a:cubicBezTo>
                  <a:pt x="41" y="9"/>
                  <a:pt x="41" y="9"/>
                  <a:pt x="41" y="9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5"/>
                  <a:pt x="35" y="5"/>
                  <a:pt x="35" y="5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8"/>
                  <a:pt x="49" y="8"/>
                  <a:pt x="49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6" y="16"/>
                  <a:pt x="46" y="16"/>
                  <a:pt x="46" y="16"/>
                </a:cubicBezTo>
                <a:cubicBezTo>
                  <a:pt x="56" y="16"/>
                  <a:pt x="66" y="19"/>
                  <a:pt x="74" y="27"/>
                </a:cubicBezTo>
                <a:cubicBezTo>
                  <a:pt x="82" y="34"/>
                  <a:pt x="87" y="44"/>
                  <a:pt x="87" y="54"/>
                </a:cubicBezTo>
                <a:cubicBezTo>
                  <a:pt x="88" y="65"/>
                  <a:pt x="84" y="75"/>
                  <a:pt x="77" y="83"/>
                </a:cubicBezTo>
                <a:cubicBezTo>
                  <a:pt x="76" y="84"/>
                  <a:pt x="76" y="84"/>
                  <a:pt x="75" y="85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63" y="93"/>
                  <a:pt x="63" y="93"/>
                  <a:pt x="63" y="93"/>
                </a:cubicBezTo>
                <a:cubicBezTo>
                  <a:pt x="59" y="95"/>
                  <a:pt x="54" y="96"/>
                  <a:pt x="49" y="96"/>
                </a:cubicBezTo>
                <a:cubicBezTo>
                  <a:pt x="44" y="96"/>
                  <a:pt x="38" y="95"/>
                  <a:pt x="32" y="93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21" y="86"/>
                  <a:pt x="21" y="86"/>
                  <a:pt x="21" y="86"/>
                </a:cubicBezTo>
                <a:cubicBezTo>
                  <a:pt x="20" y="86"/>
                  <a:pt x="20" y="86"/>
                  <a:pt x="20" y="86"/>
                </a:cubicBezTo>
                <a:close/>
                <a:moveTo>
                  <a:pt x="82" y="6"/>
                </a:moveTo>
                <a:cubicBezTo>
                  <a:pt x="74" y="3"/>
                  <a:pt x="66" y="5"/>
                  <a:pt x="60" y="11"/>
                </a:cubicBezTo>
                <a:cubicBezTo>
                  <a:pt x="92" y="31"/>
                  <a:pt x="92" y="31"/>
                  <a:pt x="92" y="31"/>
                </a:cubicBezTo>
                <a:cubicBezTo>
                  <a:pt x="96" y="24"/>
                  <a:pt x="94" y="15"/>
                  <a:pt x="88" y="9"/>
                </a:cubicBezTo>
                <a:cubicBezTo>
                  <a:pt x="92" y="3"/>
                  <a:pt x="92" y="3"/>
                  <a:pt x="92" y="3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6"/>
                  <a:pt x="82" y="6"/>
                  <a:pt x="82" y="6"/>
                </a:cubicBezTo>
                <a:close/>
                <a:moveTo>
                  <a:pt x="14" y="6"/>
                </a:moveTo>
                <a:cubicBezTo>
                  <a:pt x="10" y="0"/>
                  <a:pt x="10" y="0"/>
                  <a:pt x="10" y="0"/>
                </a:cubicBezTo>
                <a:cubicBezTo>
                  <a:pt x="4" y="3"/>
                  <a:pt x="4" y="3"/>
                  <a:pt x="4" y="3"/>
                </a:cubicBezTo>
                <a:cubicBezTo>
                  <a:pt x="8" y="9"/>
                  <a:pt x="8" y="9"/>
                  <a:pt x="8" y="9"/>
                </a:cubicBezTo>
                <a:cubicBezTo>
                  <a:pt x="2" y="15"/>
                  <a:pt x="0" y="24"/>
                  <a:pt x="4" y="31"/>
                </a:cubicBezTo>
                <a:cubicBezTo>
                  <a:pt x="36" y="11"/>
                  <a:pt x="36" y="11"/>
                  <a:pt x="36" y="11"/>
                </a:cubicBezTo>
                <a:cubicBezTo>
                  <a:pt x="30" y="5"/>
                  <a:pt x="21" y="3"/>
                  <a:pt x="14" y="6"/>
                </a:cubicBezTo>
                <a:close/>
                <a:moveTo>
                  <a:pt x="43" y="54"/>
                </a:moveTo>
                <a:cubicBezTo>
                  <a:pt x="42" y="55"/>
                  <a:pt x="42" y="55"/>
                  <a:pt x="42" y="56"/>
                </a:cubicBezTo>
                <a:cubicBezTo>
                  <a:pt x="35" y="57"/>
                  <a:pt x="28" y="58"/>
                  <a:pt x="22" y="61"/>
                </a:cubicBezTo>
                <a:cubicBezTo>
                  <a:pt x="22" y="62"/>
                  <a:pt x="22" y="63"/>
                  <a:pt x="22" y="64"/>
                </a:cubicBezTo>
                <a:cubicBezTo>
                  <a:pt x="29" y="63"/>
                  <a:pt x="37" y="62"/>
                  <a:pt x="43" y="59"/>
                </a:cubicBezTo>
                <a:cubicBezTo>
                  <a:pt x="44" y="60"/>
                  <a:pt x="45" y="61"/>
                  <a:pt x="46" y="61"/>
                </a:cubicBezTo>
                <a:cubicBezTo>
                  <a:pt x="49" y="62"/>
                  <a:pt x="53" y="61"/>
                  <a:pt x="54" y="58"/>
                </a:cubicBezTo>
                <a:cubicBezTo>
                  <a:pt x="55" y="55"/>
                  <a:pt x="53" y="51"/>
                  <a:pt x="50" y="50"/>
                </a:cubicBezTo>
                <a:cubicBezTo>
                  <a:pt x="50" y="50"/>
                  <a:pt x="49" y="50"/>
                  <a:pt x="49" y="50"/>
                </a:cubicBezTo>
                <a:cubicBezTo>
                  <a:pt x="47" y="46"/>
                  <a:pt x="44" y="41"/>
                  <a:pt x="41" y="37"/>
                </a:cubicBezTo>
                <a:cubicBezTo>
                  <a:pt x="40" y="38"/>
                  <a:pt x="39" y="39"/>
                  <a:pt x="38" y="39"/>
                </a:cubicBezTo>
                <a:cubicBezTo>
                  <a:pt x="39" y="44"/>
                  <a:pt x="41" y="48"/>
                  <a:pt x="44" y="52"/>
                </a:cubicBezTo>
                <a:cubicBezTo>
                  <a:pt x="43" y="52"/>
                  <a:pt x="43" y="53"/>
                  <a:pt x="43" y="54"/>
                </a:cubicBezTo>
                <a:close/>
                <a:moveTo>
                  <a:pt x="18" y="58"/>
                </a:moveTo>
                <a:cubicBezTo>
                  <a:pt x="19" y="65"/>
                  <a:pt x="22" y="72"/>
                  <a:pt x="28" y="78"/>
                </a:cubicBezTo>
                <a:cubicBezTo>
                  <a:pt x="34" y="83"/>
                  <a:pt x="41" y="86"/>
                  <a:pt x="49" y="85"/>
                </a:cubicBezTo>
                <a:cubicBezTo>
                  <a:pt x="56" y="85"/>
                  <a:pt x="63" y="82"/>
                  <a:pt x="69" y="76"/>
                </a:cubicBezTo>
                <a:cubicBezTo>
                  <a:pt x="74" y="70"/>
                  <a:pt x="77" y="62"/>
                  <a:pt x="76" y="55"/>
                </a:cubicBezTo>
                <a:cubicBezTo>
                  <a:pt x="76" y="47"/>
                  <a:pt x="73" y="40"/>
                  <a:pt x="67" y="35"/>
                </a:cubicBezTo>
                <a:cubicBezTo>
                  <a:pt x="61" y="29"/>
                  <a:pt x="53" y="27"/>
                  <a:pt x="46" y="27"/>
                </a:cubicBezTo>
                <a:cubicBezTo>
                  <a:pt x="38" y="28"/>
                  <a:pt x="31" y="31"/>
                  <a:pt x="26" y="37"/>
                </a:cubicBezTo>
                <a:cubicBezTo>
                  <a:pt x="20" y="43"/>
                  <a:pt x="18" y="50"/>
                  <a:pt x="18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rmAutofit/>
          </a:bodyPr>
          <a:lstStyle/>
          <a:p>
            <a:endParaRPr lang="zh-CN" altLang="en-US" sz="2135"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>
            <a:normAutofit/>
          </a:bodyPr>
          <a:lstStyle/>
          <a:p>
            <a:fld id="{4969B9A6-FD3E-489E-B524-11745B82FE8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1381" y="3645024"/>
            <a:ext cx="3589239" cy="1296145"/>
          </a:xfrm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254484"/>
            <a:ext cx="10515600" cy="6633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0161252" y="5631525"/>
            <a:ext cx="2207905" cy="455884"/>
            <a:chOff x="5580112" y="525909"/>
            <a:chExt cx="1711254" cy="471115"/>
          </a:xfrm>
        </p:grpSpPr>
        <p:sp>
          <p:nvSpPr>
            <p:cNvPr id="9" name="Freeform 7"/>
            <p:cNvSpPr/>
            <p:nvPr/>
          </p:nvSpPr>
          <p:spPr bwMode="auto">
            <a:xfrm rot="5400000" flipV="1">
              <a:off x="6224205" y="-70137"/>
              <a:ext cx="423068" cy="1711254"/>
            </a:xfrm>
            <a:custGeom>
              <a:avLst/>
              <a:gdLst>
                <a:gd name="T0" fmla="*/ 533 w 533"/>
                <a:gd name="T1" fmla="*/ 0 h 1034"/>
                <a:gd name="T2" fmla="*/ 0 w 533"/>
                <a:gd name="T3" fmla="*/ 0 h 1034"/>
                <a:gd name="T4" fmla="*/ 0 w 533"/>
                <a:gd name="T5" fmla="*/ 906 h 1034"/>
                <a:gd name="T6" fmla="*/ 266 w 533"/>
                <a:gd name="T7" fmla="*/ 1034 h 1034"/>
                <a:gd name="T8" fmla="*/ 533 w 533"/>
                <a:gd name="T9" fmla="*/ 906 h 1034"/>
                <a:gd name="T10" fmla="*/ 533 w 533"/>
                <a:gd name="T11" fmla="*/ 0 h 1034"/>
                <a:gd name="T12" fmla="*/ 533 w 533"/>
                <a:gd name="T13" fmla="*/ 0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3" h="1034">
                  <a:moveTo>
                    <a:pt x="533" y="0"/>
                  </a:moveTo>
                  <a:lnTo>
                    <a:pt x="0" y="0"/>
                  </a:lnTo>
                  <a:lnTo>
                    <a:pt x="0" y="906"/>
                  </a:lnTo>
                  <a:lnTo>
                    <a:pt x="266" y="1034"/>
                  </a:lnTo>
                  <a:lnTo>
                    <a:pt x="533" y="906"/>
                  </a:lnTo>
                  <a:lnTo>
                    <a:pt x="533" y="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 sz="2665">
                <a:solidFill>
                  <a:schemeClr val="bg1"/>
                </a:solidFill>
              </a:endParaRPr>
            </a:p>
          </p:txBody>
        </p:sp>
        <p:sp>
          <p:nvSpPr>
            <p:cNvPr id="10" name="TextBox 29"/>
            <p:cNvSpPr txBox="1">
              <a:spLocks noChangeArrowheads="1"/>
            </p:cNvSpPr>
            <p:nvPr/>
          </p:nvSpPr>
          <p:spPr bwMode="auto">
            <a:xfrm>
              <a:off x="5580112" y="525909"/>
              <a:ext cx="14570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 fontScale="75000" lnSpcReduction="20000"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endParaRPr lang="zh-CN" altLang="en-US" sz="3200" dirty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pic>
        <p:nvPicPr>
          <p:cNvPr id="11" name="图片 43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665" y="555249"/>
            <a:ext cx="566827" cy="30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585335" y="1123480"/>
            <a:ext cx="11021331" cy="4359476"/>
            <a:chOff x="401222" y="588256"/>
            <a:chExt cx="11389557" cy="4926288"/>
          </a:xfrm>
        </p:grpSpPr>
        <p:sp>
          <p:nvSpPr>
            <p:cNvPr id="13" name="AutoShape 3"/>
            <p:cNvSpPr>
              <a:spLocks noChangeArrowheads="1"/>
            </p:cNvSpPr>
            <p:nvPr/>
          </p:nvSpPr>
          <p:spPr bwMode="auto">
            <a:xfrm>
              <a:off x="401222" y="870835"/>
              <a:ext cx="11389557" cy="4643709"/>
            </a:xfrm>
            <a:prstGeom prst="rect">
              <a:avLst/>
            </a:prstGeom>
            <a:solidFill>
              <a:schemeClr val="accent1">
                <a:alpha val="78000"/>
              </a:schemeClr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>
              <a:normAutofit/>
            </a:bodyPr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3200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4" name="AutoShape 3"/>
            <p:cNvSpPr>
              <a:spLocks noChangeArrowheads="1"/>
            </p:cNvSpPr>
            <p:nvPr/>
          </p:nvSpPr>
          <p:spPr bwMode="gray">
            <a:xfrm>
              <a:off x="529864" y="588256"/>
              <a:ext cx="11072378" cy="4703364"/>
            </a:xfrm>
            <a:prstGeom prst="rect">
              <a:avLst/>
            </a:prstGeom>
            <a:solidFill>
              <a:schemeClr val="accent1">
                <a:alpha val="79999"/>
              </a:schemeClr>
            </a:solidFill>
            <a:ln w="12700" algn="ctr">
              <a:solidFill>
                <a:schemeClr val="bg1"/>
              </a:solidFill>
              <a:miter lim="800000"/>
            </a:ln>
          </p:spPr>
          <p:txBody>
            <a:bodyPr wrap="none" anchor="ctr">
              <a:normAutofit/>
            </a:bodyPr>
            <a:lstStyle/>
            <a:p>
              <a:pPr algn="ctr"/>
              <a:endParaRPr lang="zh-CN" altLang="zh-CN" sz="2665">
                <a:solidFill>
                  <a:schemeClr val="tx2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/>
          <a:lstStyle/>
          <a:p>
            <a:fld id="{2AEF3657-CC40-4DE8-AF1E-37D7ED6858E7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5631983"/>
            <a:ext cx="7772400" cy="480661"/>
          </a:xfr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580" y="1809048"/>
            <a:ext cx="4913325" cy="332175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0667" y="1809048"/>
            <a:ext cx="4913325" cy="332175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1540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139314"/>
            <a:ext cx="5157787" cy="4044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1540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39314"/>
            <a:ext cx="5183188" cy="4044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/>
          <a:lstStyle/>
          <a:p>
            <a:fld id="{05AEDD01-8FFB-44DC-8F84-A58D3337D2A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210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76872"/>
            <a:ext cx="12192000" cy="2304256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>
            <a:normAutofit/>
          </a:bodyPr>
          <a:lstStyle/>
          <a:p>
            <a:fld id="{5CA4C8A8-28AF-4F90-9654-B35E9B5546E9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550391" y="1519793"/>
            <a:ext cx="5091219" cy="3818414"/>
          </a:xfrm>
          <a:prstGeom prst="ellipse">
            <a:avLst/>
          </a:prstGeom>
          <a:solidFill>
            <a:schemeClr val="accent1">
              <a:alpha val="54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138531" y="1857301"/>
            <a:ext cx="5914939" cy="15925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normAutofit/>
          </a:bodyPr>
          <a:lstStyle/>
          <a:p>
            <a:pPr algn="ctr"/>
            <a:endParaRPr lang="en-US" altLang="zh-CN" sz="7200" b="1" dirty="0" smtClean="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50391" y="1519792"/>
            <a:ext cx="5060209" cy="3818415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8153400" y="4657156"/>
            <a:ext cx="570964" cy="428223"/>
            <a:chOff x="683568" y="3762878"/>
            <a:chExt cx="720080" cy="720080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椭圆 34"/>
            <p:cNvSpPr/>
            <p:nvPr/>
          </p:nvSpPr>
          <p:spPr>
            <a:xfrm>
              <a:off x="683568" y="3762878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2500"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12"/>
            <p:cNvSpPr>
              <a:spLocks noEditPoints="1"/>
            </p:cNvSpPr>
            <p:nvPr/>
          </p:nvSpPr>
          <p:spPr bwMode="auto">
            <a:xfrm>
              <a:off x="866322" y="3930273"/>
              <a:ext cx="354572" cy="439943"/>
            </a:xfrm>
            <a:custGeom>
              <a:avLst/>
              <a:gdLst>
                <a:gd name="T0" fmla="*/ 4 w 86"/>
                <a:gd name="T1" fmla="*/ 0 h 102"/>
                <a:gd name="T2" fmla="*/ 8 w 86"/>
                <a:gd name="T3" fmla="*/ 10 h 102"/>
                <a:gd name="T4" fmla="*/ 49 w 86"/>
                <a:gd name="T5" fmla="*/ 3 h 102"/>
                <a:gd name="T6" fmla="*/ 52 w 86"/>
                <a:gd name="T7" fmla="*/ 6 h 102"/>
                <a:gd name="T8" fmla="*/ 52 w 86"/>
                <a:gd name="T9" fmla="*/ 13 h 102"/>
                <a:gd name="T10" fmla="*/ 81 w 86"/>
                <a:gd name="T11" fmla="*/ 3 h 102"/>
                <a:gd name="T12" fmla="*/ 86 w 86"/>
                <a:gd name="T13" fmla="*/ 6 h 102"/>
                <a:gd name="T14" fmla="*/ 84 w 86"/>
                <a:gd name="T15" fmla="*/ 60 h 102"/>
                <a:gd name="T16" fmla="*/ 62 w 86"/>
                <a:gd name="T17" fmla="*/ 67 h 102"/>
                <a:gd name="T18" fmla="*/ 36 w 86"/>
                <a:gd name="T19" fmla="*/ 66 h 102"/>
                <a:gd name="T20" fmla="*/ 36 w 86"/>
                <a:gd name="T21" fmla="*/ 66 h 102"/>
                <a:gd name="T22" fmla="*/ 28 w 86"/>
                <a:gd name="T23" fmla="*/ 60 h 102"/>
                <a:gd name="T24" fmla="*/ 8 w 86"/>
                <a:gd name="T25" fmla="*/ 98 h 102"/>
                <a:gd name="T26" fmla="*/ 4 w 86"/>
                <a:gd name="T27" fmla="*/ 102 h 102"/>
                <a:gd name="T28" fmla="*/ 0 w 86"/>
                <a:gd name="T29" fmla="*/ 4 h 102"/>
                <a:gd name="T30" fmla="*/ 52 w 86"/>
                <a:gd name="T31" fmla="*/ 56 h 102"/>
                <a:gd name="T32" fmla="*/ 61 w 86"/>
                <a:gd name="T33" fmla="*/ 61 h 102"/>
                <a:gd name="T34" fmla="*/ 52 w 86"/>
                <a:gd name="T35" fmla="*/ 53 h 102"/>
                <a:gd name="T36" fmla="*/ 52 w 86"/>
                <a:gd name="T37" fmla="*/ 42 h 102"/>
                <a:gd name="T38" fmla="*/ 61 w 86"/>
                <a:gd name="T39" fmla="*/ 28 h 102"/>
                <a:gd name="T40" fmla="*/ 52 w 86"/>
                <a:gd name="T41" fmla="*/ 42 h 102"/>
                <a:gd name="T42" fmla="*/ 61 w 86"/>
                <a:gd name="T43" fmla="*/ 52 h 102"/>
                <a:gd name="T44" fmla="*/ 71 w 86"/>
                <a:gd name="T45" fmla="*/ 37 h 102"/>
                <a:gd name="T46" fmla="*/ 71 w 86"/>
                <a:gd name="T47" fmla="*/ 49 h 102"/>
                <a:gd name="T48" fmla="*/ 79 w 86"/>
                <a:gd name="T49" fmla="*/ 55 h 102"/>
                <a:gd name="T50" fmla="*/ 71 w 86"/>
                <a:gd name="T51" fmla="*/ 49 h 102"/>
                <a:gd name="T52" fmla="*/ 71 w 86"/>
                <a:gd name="T53" fmla="*/ 25 h 102"/>
                <a:gd name="T54" fmla="*/ 80 w 86"/>
                <a:gd name="T55" fmla="*/ 34 h 102"/>
                <a:gd name="T56" fmla="*/ 71 w 86"/>
                <a:gd name="T57" fmla="*/ 25 h 102"/>
                <a:gd name="T58" fmla="*/ 67 w 86"/>
                <a:gd name="T59" fmla="*/ 16 h 102"/>
                <a:gd name="T60" fmla="*/ 61 w 86"/>
                <a:gd name="T61" fmla="*/ 28 h 102"/>
                <a:gd name="T62" fmla="*/ 38 w 86"/>
                <a:gd name="T63" fmla="*/ 30 h 102"/>
                <a:gd name="T64" fmla="*/ 46 w 86"/>
                <a:gd name="T65" fmla="*/ 18 h 102"/>
                <a:gd name="T66" fmla="*/ 38 w 86"/>
                <a:gd name="T67" fmla="*/ 30 h 102"/>
                <a:gd name="T68" fmla="*/ 38 w 86"/>
                <a:gd name="T69" fmla="*/ 42 h 102"/>
                <a:gd name="T70" fmla="*/ 39 w 86"/>
                <a:gd name="T71" fmla="*/ 52 h 102"/>
                <a:gd name="T72" fmla="*/ 44 w 86"/>
                <a:gd name="T73" fmla="*/ 51 h 102"/>
                <a:gd name="T74" fmla="*/ 46 w 86"/>
                <a:gd name="T75" fmla="*/ 48 h 102"/>
                <a:gd name="T76" fmla="*/ 46 w 86"/>
                <a:gd name="T77" fmla="*/ 42 h 102"/>
                <a:gd name="T78" fmla="*/ 38 w 86"/>
                <a:gd name="T79" fmla="*/ 30 h 102"/>
                <a:gd name="T80" fmla="*/ 28 w 86"/>
                <a:gd name="T81" fmla="*/ 43 h 102"/>
                <a:gd name="T82" fmla="*/ 38 w 86"/>
                <a:gd name="T83" fmla="*/ 18 h 102"/>
                <a:gd name="T84" fmla="*/ 28 w 86"/>
                <a:gd name="T85" fmla="*/ 10 h 102"/>
                <a:gd name="T86" fmla="*/ 38 w 86"/>
                <a:gd name="T87" fmla="*/ 18 h 102"/>
                <a:gd name="T88" fmla="*/ 28 w 86"/>
                <a:gd name="T89" fmla="*/ 43 h 102"/>
                <a:gd name="T90" fmla="*/ 18 w 86"/>
                <a:gd name="T91" fmla="*/ 57 h 102"/>
                <a:gd name="T92" fmla="*/ 28 w 86"/>
                <a:gd name="T93" fmla="*/ 54 h 102"/>
                <a:gd name="T94" fmla="*/ 18 w 86"/>
                <a:gd name="T95" fmla="*/ 46 h 102"/>
                <a:gd name="T96" fmla="*/ 9 w 86"/>
                <a:gd name="T97" fmla="*/ 37 h 102"/>
                <a:gd name="T98" fmla="*/ 9 w 86"/>
                <a:gd name="T99" fmla="*/ 49 h 102"/>
                <a:gd name="T100" fmla="*/ 28 w 86"/>
                <a:gd name="T101" fmla="*/ 31 h 102"/>
                <a:gd name="T102" fmla="*/ 18 w 86"/>
                <a:gd name="T103" fmla="*/ 23 h 102"/>
                <a:gd name="T104" fmla="*/ 18 w 86"/>
                <a:gd name="T105" fmla="*/ 23 h 102"/>
                <a:gd name="T106" fmla="*/ 9 w 86"/>
                <a:gd name="T107" fmla="*/ 17 h 102"/>
                <a:gd name="T108" fmla="*/ 18 w 86"/>
                <a:gd name="T109" fmla="*/ 2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" h="10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3" y="7"/>
                    <a:pt x="20" y="6"/>
                    <a:pt x="26" y="4"/>
                  </a:cubicBezTo>
                  <a:cubicBezTo>
                    <a:pt x="34" y="3"/>
                    <a:pt x="42" y="3"/>
                    <a:pt x="49" y="3"/>
                  </a:cubicBezTo>
                  <a:cubicBezTo>
                    <a:pt x="51" y="3"/>
                    <a:pt x="52" y="4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7" y="13"/>
                    <a:pt x="61" y="12"/>
                    <a:pt x="65" y="10"/>
                  </a:cubicBezTo>
                  <a:cubicBezTo>
                    <a:pt x="70" y="9"/>
                    <a:pt x="76" y="6"/>
                    <a:pt x="81" y="3"/>
                  </a:cubicBezTo>
                  <a:cubicBezTo>
                    <a:pt x="83" y="2"/>
                    <a:pt x="85" y="3"/>
                    <a:pt x="86" y="5"/>
                  </a:cubicBezTo>
                  <a:cubicBezTo>
                    <a:pt x="86" y="5"/>
                    <a:pt x="86" y="6"/>
                    <a:pt x="86" y="6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8"/>
                    <a:pt x="85" y="59"/>
                    <a:pt x="84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78" y="64"/>
                    <a:pt x="70" y="66"/>
                    <a:pt x="62" y="67"/>
                  </a:cubicBezTo>
                  <a:cubicBezTo>
                    <a:pt x="55" y="69"/>
                    <a:pt x="47" y="69"/>
                    <a:pt x="39" y="69"/>
                  </a:cubicBezTo>
                  <a:cubicBezTo>
                    <a:pt x="38" y="69"/>
                    <a:pt x="36" y="68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4" y="59"/>
                    <a:pt x="31" y="59"/>
                    <a:pt x="28" y="60"/>
                  </a:cubicBezTo>
                  <a:cubicBezTo>
                    <a:pt x="22" y="62"/>
                    <a:pt x="15" y="65"/>
                    <a:pt x="8" y="6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100"/>
                    <a:pt x="6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1" y="102"/>
                    <a:pt x="0" y="100"/>
                    <a:pt x="0" y="9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lose/>
                  <a:moveTo>
                    <a:pt x="52" y="56"/>
                  </a:moveTo>
                  <a:cubicBezTo>
                    <a:pt x="52" y="62"/>
                    <a:pt x="52" y="62"/>
                    <a:pt x="52" y="62"/>
                  </a:cubicBezTo>
                  <a:cubicBezTo>
                    <a:pt x="55" y="62"/>
                    <a:pt x="58" y="62"/>
                    <a:pt x="61" y="61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2" y="56"/>
                    <a:pt x="52" y="56"/>
                    <a:pt x="52" y="56"/>
                  </a:cubicBezTo>
                  <a:close/>
                  <a:moveTo>
                    <a:pt x="52" y="42"/>
                  </a:moveTo>
                  <a:cubicBezTo>
                    <a:pt x="61" y="40"/>
                    <a:pt x="61" y="40"/>
                    <a:pt x="61" y="40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42"/>
                    <a:pt x="52" y="42"/>
                    <a:pt x="52" y="42"/>
                  </a:cubicBezTo>
                  <a:close/>
                  <a:moveTo>
                    <a:pt x="61" y="40"/>
                  </a:moveTo>
                  <a:cubicBezTo>
                    <a:pt x="61" y="52"/>
                    <a:pt x="61" y="52"/>
                    <a:pt x="61" y="52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1" y="40"/>
                    <a:pt x="61" y="40"/>
                    <a:pt x="61" y="40"/>
                  </a:cubicBezTo>
                  <a:close/>
                  <a:moveTo>
                    <a:pt x="71" y="4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74" y="58"/>
                    <a:pt x="77" y="57"/>
                    <a:pt x="79" y="55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1" y="49"/>
                    <a:pt x="71" y="49"/>
                    <a:pt x="71" y="49"/>
                  </a:cubicBezTo>
                  <a:close/>
                  <a:moveTo>
                    <a:pt x="80" y="23"/>
                  </a:moveTo>
                  <a:cubicBezTo>
                    <a:pt x="71" y="25"/>
                    <a:pt x="71" y="25"/>
                    <a:pt x="71" y="25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0" y="23"/>
                    <a:pt x="80" y="23"/>
                    <a:pt x="80" y="23"/>
                  </a:cubicBezTo>
                  <a:close/>
                  <a:moveTo>
                    <a:pt x="71" y="25"/>
                  </a:moveTo>
                  <a:cubicBezTo>
                    <a:pt x="71" y="15"/>
                    <a:pt x="71" y="15"/>
                    <a:pt x="71" y="15"/>
                  </a:cubicBezTo>
                  <a:cubicBezTo>
                    <a:pt x="70" y="15"/>
                    <a:pt x="68" y="16"/>
                    <a:pt x="67" y="16"/>
                  </a:cubicBezTo>
                  <a:cubicBezTo>
                    <a:pt x="65" y="17"/>
                    <a:pt x="63" y="17"/>
                    <a:pt x="61" y="1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71" y="25"/>
                    <a:pt x="71" y="25"/>
                    <a:pt x="71" y="25"/>
                  </a:cubicBezTo>
                  <a:close/>
                  <a:moveTo>
                    <a:pt x="38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30"/>
                    <a:pt x="38" y="30"/>
                    <a:pt x="38" y="30"/>
                  </a:cubicBezTo>
                  <a:close/>
                  <a:moveTo>
                    <a:pt x="46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38" y="52"/>
                    <a:pt x="39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41" y="52"/>
                    <a:pt x="42" y="52"/>
                    <a:pt x="44" y="51"/>
                  </a:cubicBezTo>
                  <a:cubicBezTo>
                    <a:pt x="45" y="51"/>
                    <a:pt x="46" y="51"/>
                    <a:pt x="46" y="51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2"/>
                    <a:pt x="46" y="42"/>
                    <a:pt x="46" y="42"/>
                  </a:cubicBezTo>
                  <a:close/>
                  <a:moveTo>
                    <a:pt x="38" y="42"/>
                  </a:moveTo>
                  <a:cubicBezTo>
                    <a:pt x="38" y="30"/>
                    <a:pt x="38" y="30"/>
                    <a:pt x="3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8" y="42"/>
                    <a:pt x="38" y="42"/>
                    <a:pt x="38" y="42"/>
                  </a:cubicBezTo>
                  <a:close/>
                  <a:moveTo>
                    <a:pt x="38" y="18"/>
                  </a:moveTo>
                  <a:cubicBezTo>
                    <a:pt x="38" y="9"/>
                    <a:pt x="38" y="9"/>
                    <a:pt x="38" y="9"/>
                  </a:cubicBezTo>
                  <a:cubicBezTo>
                    <a:pt x="34" y="10"/>
                    <a:pt x="31" y="10"/>
                    <a:pt x="28" y="1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8" y="18"/>
                    <a:pt x="38" y="18"/>
                    <a:pt x="38" y="18"/>
                  </a:cubicBezTo>
                  <a:close/>
                  <a:moveTo>
                    <a:pt x="28" y="5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21" y="56"/>
                    <a:pt x="24" y="55"/>
                    <a:pt x="27" y="54"/>
                  </a:cubicBezTo>
                  <a:cubicBezTo>
                    <a:pt x="27" y="54"/>
                    <a:pt x="27" y="54"/>
                    <a:pt x="28" y="54"/>
                  </a:cubicBezTo>
                  <a:close/>
                  <a:moveTo>
                    <a:pt x="9" y="49"/>
                  </a:moveTo>
                  <a:cubicBezTo>
                    <a:pt x="18" y="46"/>
                    <a:pt x="18" y="46"/>
                    <a:pt x="18" y="46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3"/>
                    <a:pt x="9" y="46"/>
                    <a:pt x="9" y="49"/>
                  </a:cubicBezTo>
                  <a:close/>
                  <a:moveTo>
                    <a:pt x="18" y="35"/>
                  </a:moveTo>
                  <a:cubicBezTo>
                    <a:pt x="28" y="31"/>
                    <a:pt x="28" y="31"/>
                    <a:pt x="28" y="31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35"/>
                    <a:pt x="18" y="35"/>
                    <a:pt x="18" y="35"/>
                  </a:cubicBezTo>
                  <a:close/>
                  <a:moveTo>
                    <a:pt x="18" y="2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5" y="14"/>
                    <a:pt x="12" y="15"/>
                    <a:pt x="9" y="17"/>
                  </a:cubicBezTo>
                  <a:cubicBezTo>
                    <a:pt x="9" y="20"/>
                    <a:pt x="9" y="22"/>
                    <a:pt x="9" y="2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60000" lnSpcReduction="20000"/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881379" y="4673406"/>
            <a:ext cx="570964" cy="428223"/>
            <a:chOff x="3419872" y="3723878"/>
            <a:chExt cx="720080" cy="720080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椭圆 37"/>
            <p:cNvSpPr/>
            <p:nvPr/>
          </p:nvSpPr>
          <p:spPr>
            <a:xfrm>
              <a:off x="3419872" y="3723878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2500"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42"/>
            <p:cNvSpPr>
              <a:spLocks noEditPoints="1"/>
            </p:cNvSpPr>
            <p:nvPr/>
          </p:nvSpPr>
          <p:spPr bwMode="auto">
            <a:xfrm>
              <a:off x="3584385" y="3855678"/>
              <a:ext cx="391054" cy="430403"/>
            </a:xfrm>
            <a:custGeom>
              <a:avLst/>
              <a:gdLst>
                <a:gd name="T0" fmla="*/ 20 w 96"/>
                <a:gd name="T1" fmla="*/ 86 h 101"/>
                <a:gd name="T2" fmla="*/ 7 w 96"/>
                <a:gd name="T3" fmla="*/ 58 h 101"/>
                <a:gd name="T4" fmla="*/ 18 w 96"/>
                <a:gd name="T5" fmla="*/ 29 h 101"/>
                <a:gd name="T6" fmla="*/ 42 w 96"/>
                <a:gd name="T7" fmla="*/ 17 h 101"/>
                <a:gd name="T8" fmla="*/ 41 w 96"/>
                <a:gd name="T9" fmla="*/ 9 h 101"/>
                <a:gd name="T10" fmla="*/ 36 w 96"/>
                <a:gd name="T11" fmla="*/ 10 h 101"/>
                <a:gd name="T12" fmla="*/ 35 w 96"/>
                <a:gd name="T13" fmla="*/ 5 h 101"/>
                <a:gd name="T14" fmla="*/ 48 w 96"/>
                <a:gd name="T15" fmla="*/ 3 h 101"/>
                <a:gd name="T16" fmla="*/ 49 w 96"/>
                <a:gd name="T17" fmla="*/ 8 h 101"/>
                <a:gd name="T18" fmla="*/ 44 w 96"/>
                <a:gd name="T19" fmla="*/ 9 h 101"/>
                <a:gd name="T20" fmla="*/ 46 w 96"/>
                <a:gd name="T21" fmla="*/ 16 h 101"/>
                <a:gd name="T22" fmla="*/ 74 w 96"/>
                <a:gd name="T23" fmla="*/ 27 h 101"/>
                <a:gd name="T24" fmla="*/ 87 w 96"/>
                <a:gd name="T25" fmla="*/ 54 h 101"/>
                <a:gd name="T26" fmla="*/ 77 w 96"/>
                <a:gd name="T27" fmla="*/ 83 h 101"/>
                <a:gd name="T28" fmla="*/ 75 w 96"/>
                <a:gd name="T29" fmla="*/ 85 h 101"/>
                <a:gd name="T30" fmla="*/ 79 w 96"/>
                <a:gd name="T31" fmla="*/ 101 h 101"/>
                <a:gd name="T32" fmla="*/ 74 w 96"/>
                <a:gd name="T33" fmla="*/ 101 h 101"/>
                <a:gd name="T34" fmla="*/ 63 w 96"/>
                <a:gd name="T35" fmla="*/ 93 h 101"/>
                <a:gd name="T36" fmla="*/ 49 w 96"/>
                <a:gd name="T37" fmla="*/ 96 h 101"/>
                <a:gd name="T38" fmla="*/ 32 w 96"/>
                <a:gd name="T39" fmla="*/ 93 h 101"/>
                <a:gd name="T40" fmla="*/ 22 w 96"/>
                <a:gd name="T41" fmla="*/ 101 h 101"/>
                <a:gd name="T42" fmla="*/ 17 w 96"/>
                <a:gd name="T43" fmla="*/ 101 h 101"/>
                <a:gd name="T44" fmla="*/ 21 w 96"/>
                <a:gd name="T45" fmla="*/ 86 h 101"/>
                <a:gd name="T46" fmla="*/ 20 w 96"/>
                <a:gd name="T47" fmla="*/ 86 h 101"/>
                <a:gd name="T48" fmla="*/ 82 w 96"/>
                <a:gd name="T49" fmla="*/ 6 h 101"/>
                <a:gd name="T50" fmla="*/ 60 w 96"/>
                <a:gd name="T51" fmla="*/ 11 h 101"/>
                <a:gd name="T52" fmla="*/ 92 w 96"/>
                <a:gd name="T53" fmla="*/ 31 h 101"/>
                <a:gd name="T54" fmla="*/ 88 w 96"/>
                <a:gd name="T55" fmla="*/ 9 h 101"/>
                <a:gd name="T56" fmla="*/ 92 w 96"/>
                <a:gd name="T57" fmla="*/ 3 h 101"/>
                <a:gd name="T58" fmla="*/ 86 w 96"/>
                <a:gd name="T59" fmla="*/ 0 h 101"/>
                <a:gd name="T60" fmla="*/ 82 w 96"/>
                <a:gd name="T61" fmla="*/ 6 h 101"/>
                <a:gd name="T62" fmla="*/ 14 w 96"/>
                <a:gd name="T63" fmla="*/ 6 h 101"/>
                <a:gd name="T64" fmla="*/ 10 w 96"/>
                <a:gd name="T65" fmla="*/ 0 h 101"/>
                <a:gd name="T66" fmla="*/ 4 w 96"/>
                <a:gd name="T67" fmla="*/ 3 h 101"/>
                <a:gd name="T68" fmla="*/ 8 w 96"/>
                <a:gd name="T69" fmla="*/ 9 h 101"/>
                <a:gd name="T70" fmla="*/ 4 w 96"/>
                <a:gd name="T71" fmla="*/ 31 h 101"/>
                <a:gd name="T72" fmla="*/ 36 w 96"/>
                <a:gd name="T73" fmla="*/ 11 h 101"/>
                <a:gd name="T74" fmla="*/ 14 w 96"/>
                <a:gd name="T75" fmla="*/ 6 h 101"/>
                <a:gd name="T76" fmla="*/ 43 w 96"/>
                <a:gd name="T77" fmla="*/ 54 h 101"/>
                <a:gd name="T78" fmla="*/ 42 w 96"/>
                <a:gd name="T79" fmla="*/ 56 h 101"/>
                <a:gd name="T80" fmla="*/ 22 w 96"/>
                <a:gd name="T81" fmla="*/ 61 h 101"/>
                <a:gd name="T82" fmla="*/ 22 w 96"/>
                <a:gd name="T83" fmla="*/ 64 h 101"/>
                <a:gd name="T84" fmla="*/ 43 w 96"/>
                <a:gd name="T85" fmla="*/ 59 h 101"/>
                <a:gd name="T86" fmla="*/ 46 w 96"/>
                <a:gd name="T87" fmla="*/ 61 h 101"/>
                <a:gd name="T88" fmla="*/ 54 w 96"/>
                <a:gd name="T89" fmla="*/ 58 h 101"/>
                <a:gd name="T90" fmla="*/ 50 w 96"/>
                <a:gd name="T91" fmla="*/ 50 h 101"/>
                <a:gd name="T92" fmla="*/ 49 w 96"/>
                <a:gd name="T93" fmla="*/ 50 h 101"/>
                <a:gd name="T94" fmla="*/ 41 w 96"/>
                <a:gd name="T95" fmla="*/ 37 h 101"/>
                <a:gd name="T96" fmla="*/ 38 w 96"/>
                <a:gd name="T97" fmla="*/ 39 h 101"/>
                <a:gd name="T98" fmla="*/ 44 w 96"/>
                <a:gd name="T99" fmla="*/ 52 h 101"/>
                <a:gd name="T100" fmla="*/ 43 w 96"/>
                <a:gd name="T101" fmla="*/ 54 h 101"/>
                <a:gd name="T102" fmla="*/ 18 w 96"/>
                <a:gd name="T103" fmla="*/ 58 h 101"/>
                <a:gd name="T104" fmla="*/ 28 w 96"/>
                <a:gd name="T105" fmla="*/ 78 h 101"/>
                <a:gd name="T106" fmla="*/ 49 w 96"/>
                <a:gd name="T107" fmla="*/ 85 h 101"/>
                <a:gd name="T108" fmla="*/ 69 w 96"/>
                <a:gd name="T109" fmla="*/ 76 h 101"/>
                <a:gd name="T110" fmla="*/ 76 w 96"/>
                <a:gd name="T111" fmla="*/ 55 h 101"/>
                <a:gd name="T112" fmla="*/ 67 w 96"/>
                <a:gd name="T113" fmla="*/ 35 h 101"/>
                <a:gd name="T114" fmla="*/ 46 w 96"/>
                <a:gd name="T115" fmla="*/ 27 h 101"/>
                <a:gd name="T116" fmla="*/ 26 w 96"/>
                <a:gd name="T117" fmla="*/ 37 h 101"/>
                <a:gd name="T118" fmla="*/ 18 w 96"/>
                <a:gd name="T119" fmla="*/ 5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101">
                  <a:moveTo>
                    <a:pt x="20" y="86"/>
                  </a:moveTo>
                  <a:cubicBezTo>
                    <a:pt x="12" y="78"/>
                    <a:pt x="8" y="68"/>
                    <a:pt x="7" y="58"/>
                  </a:cubicBezTo>
                  <a:cubicBezTo>
                    <a:pt x="7" y="48"/>
                    <a:pt x="10" y="38"/>
                    <a:pt x="18" y="29"/>
                  </a:cubicBezTo>
                  <a:cubicBezTo>
                    <a:pt x="24" y="22"/>
                    <a:pt x="33" y="18"/>
                    <a:pt x="42" y="1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6" y="16"/>
                    <a:pt x="66" y="19"/>
                    <a:pt x="74" y="27"/>
                  </a:cubicBezTo>
                  <a:cubicBezTo>
                    <a:pt x="82" y="34"/>
                    <a:pt x="87" y="44"/>
                    <a:pt x="87" y="54"/>
                  </a:cubicBezTo>
                  <a:cubicBezTo>
                    <a:pt x="88" y="65"/>
                    <a:pt x="84" y="75"/>
                    <a:pt x="77" y="83"/>
                  </a:cubicBezTo>
                  <a:cubicBezTo>
                    <a:pt x="76" y="84"/>
                    <a:pt x="76" y="84"/>
                    <a:pt x="75" y="85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59" y="95"/>
                    <a:pt x="54" y="96"/>
                    <a:pt x="49" y="96"/>
                  </a:cubicBezTo>
                  <a:cubicBezTo>
                    <a:pt x="44" y="96"/>
                    <a:pt x="38" y="95"/>
                    <a:pt x="32" y="93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7" y="101"/>
                    <a:pt x="17" y="101"/>
                    <a:pt x="17" y="101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0" y="86"/>
                    <a:pt x="20" y="86"/>
                    <a:pt x="20" y="86"/>
                  </a:cubicBezTo>
                  <a:close/>
                  <a:moveTo>
                    <a:pt x="82" y="6"/>
                  </a:moveTo>
                  <a:cubicBezTo>
                    <a:pt x="74" y="3"/>
                    <a:pt x="66" y="5"/>
                    <a:pt x="60" y="11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6" y="24"/>
                    <a:pt x="94" y="15"/>
                    <a:pt x="88" y="9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6"/>
                    <a:pt x="82" y="6"/>
                    <a:pt x="82" y="6"/>
                  </a:cubicBezTo>
                  <a:close/>
                  <a:moveTo>
                    <a:pt x="14" y="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2" y="15"/>
                    <a:pt x="0" y="24"/>
                    <a:pt x="4" y="3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21" y="3"/>
                    <a:pt x="14" y="6"/>
                  </a:cubicBezTo>
                  <a:close/>
                  <a:moveTo>
                    <a:pt x="43" y="54"/>
                  </a:moveTo>
                  <a:cubicBezTo>
                    <a:pt x="42" y="55"/>
                    <a:pt x="42" y="55"/>
                    <a:pt x="42" y="56"/>
                  </a:cubicBezTo>
                  <a:cubicBezTo>
                    <a:pt x="35" y="57"/>
                    <a:pt x="28" y="58"/>
                    <a:pt x="22" y="61"/>
                  </a:cubicBezTo>
                  <a:cubicBezTo>
                    <a:pt x="22" y="62"/>
                    <a:pt x="22" y="63"/>
                    <a:pt x="22" y="64"/>
                  </a:cubicBezTo>
                  <a:cubicBezTo>
                    <a:pt x="29" y="63"/>
                    <a:pt x="37" y="62"/>
                    <a:pt x="43" y="59"/>
                  </a:cubicBezTo>
                  <a:cubicBezTo>
                    <a:pt x="44" y="60"/>
                    <a:pt x="45" y="61"/>
                    <a:pt x="46" y="61"/>
                  </a:cubicBezTo>
                  <a:cubicBezTo>
                    <a:pt x="49" y="62"/>
                    <a:pt x="53" y="61"/>
                    <a:pt x="54" y="58"/>
                  </a:cubicBezTo>
                  <a:cubicBezTo>
                    <a:pt x="55" y="55"/>
                    <a:pt x="53" y="51"/>
                    <a:pt x="50" y="50"/>
                  </a:cubicBezTo>
                  <a:cubicBezTo>
                    <a:pt x="50" y="50"/>
                    <a:pt x="49" y="50"/>
                    <a:pt x="49" y="50"/>
                  </a:cubicBezTo>
                  <a:cubicBezTo>
                    <a:pt x="47" y="46"/>
                    <a:pt x="44" y="41"/>
                    <a:pt x="41" y="37"/>
                  </a:cubicBezTo>
                  <a:cubicBezTo>
                    <a:pt x="40" y="38"/>
                    <a:pt x="39" y="39"/>
                    <a:pt x="38" y="39"/>
                  </a:cubicBezTo>
                  <a:cubicBezTo>
                    <a:pt x="39" y="44"/>
                    <a:pt x="41" y="48"/>
                    <a:pt x="44" y="52"/>
                  </a:cubicBezTo>
                  <a:cubicBezTo>
                    <a:pt x="43" y="52"/>
                    <a:pt x="43" y="53"/>
                    <a:pt x="43" y="54"/>
                  </a:cubicBezTo>
                  <a:close/>
                  <a:moveTo>
                    <a:pt x="18" y="58"/>
                  </a:moveTo>
                  <a:cubicBezTo>
                    <a:pt x="19" y="65"/>
                    <a:pt x="22" y="72"/>
                    <a:pt x="28" y="78"/>
                  </a:cubicBezTo>
                  <a:cubicBezTo>
                    <a:pt x="34" y="83"/>
                    <a:pt x="41" y="86"/>
                    <a:pt x="49" y="85"/>
                  </a:cubicBezTo>
                  <a:cubicBezTo>
                    <a:pt x="56" y="85"/>
                    <a:pt x="63" y="82"/>
                    <a:pt x="69" y="76"/>
                  </a:cubicBezTo>
                  <a:cubicBezTo>
                    <a:pt x="74" y="70"/>
                    <a:pt x="77" y="62"/>
                    <a:pt x="76" y="55"/>
                  </a:cubicBezTo>
                  <a:cubicBezTo>
                    <a:pt x="76" y="47"/>
                    <a:pt x="73" y="40"/>
                    <a:pt x="67" y="35"/>
                  </a:cubicBezTo>
                  <a:cubicBezTo>
                    <a:pt x="61" y="29"/>
                    <a:pt x="53" y="27"/>
                    <a:pt x="46" y="27"/>
                  </a:cubicBezTo>
                  <a:cubicBezTo>
                    <a:pt x="38" y="28"/>
                    <a:pt x="31" y="31"/>
                    <a:pt x="26" y="37"/>
                  </a:cubicBezTo>
                  <a:cubicBezTo>
                    <a:pt x="20" y="43"/>
                    <a:pt x="18" y="50"/>
                    <a:pt x="18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60000" lnSpcReduction="20000"/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609356" y="4673406"/>
            <a:ext cx="570964" cy="428223"/>
            <a:chOff x="6333947" y="3723878"/>
            <a:chExt cx="720080" cy="720080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椭圆 40"/>
            <p:cNvSpPr/>
            <p:nvPr/>
          </p:nvSpPr>
          <p:spPr>
            <a:xfrm>
              <a:off x="6333947" y="3723878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2500"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14"/>
            <p:cNvSpPr>
              <a:spLocks noEditPoints="1"/>
            </p:cNvSpPr>
            <p:nvPr/>
          </p:nvSpPr>
          <p:spPr bwMode="auto">
            <a:xfrm>
              <a:off x="6536467" y="3929949"/>
              <a:ext cx="315040" cy="356132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6209" y="1069140"/>
            <a:ext cx="4625961" cy="1096543"/>
          </a:xfr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292" y="1069140"/>
            <a:ext cx="6063235" cy="444366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56209" y="2294020"/>
            <a:ext cx="4625961" cy="321878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/>
          <a:lstStyle/>
          <a:p>
            <a:fld id="{C18730D6-7799-488D-942C-A8675A37AEDB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2484" y="365125"/>
            <a:ext cx="177131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444832" cy="58118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79211"/>
            <a:ext cx="2743200" cy="365125"/>
          </a:xfrm>
        </p:spPr>
        <p:txBody>
          <a:bodyPr/>
          <a:lstStyle/>
          <a:p>
            <a:fld id="{7437572F-C21A-4FBF-A0CA-BC9FBCC5AE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921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9211"/>
            <a:ext cx="2743200" cy="365125"/>
          </a:xfrm>
        </p:spPr>
        <p:txBody>
          <a:bodyPr/>
          <a:lstStyle/>
          <a:p>
            <a:fld id="{24DD9983-4239-4731-A26C-445A7F7BFA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0795"/>
            <a:ext cx="12192000" cy="94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903460" y="-10795"/>
            <a:ext cx="1072727" cy="949325"/>
            <a:chOff x="10640294" y="6176963"/>
            <a:chExt cx="622316" cy="548735"/>
          </a:xfrm>
        </p:grpSpPr>
        <p:sp>
          <p:nvSpPr>
            <p:cNvPr id="8" name="矩形 7"/>
            <p:cNvSpPr/>
            <p:nvPr/>
          </p:nvSpPr>
          <p:spPr>
            <a:xfrm>
              <a:off x="10640294" y="6176963"/>
              <a:ext cx="213205" cy="548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20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951641" y="6176963"/>
              <a:ext cx="144016" cy="548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20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190602" y="6176963"/>
              <a:ext cx="72008" cy="548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200"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3.v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8.png"/><Relationship Id="rId2" Type="http://schemas.openxmlformats.org/officeDocument/2006/relationships/image" Target="../media/image13.wmf"/><Relationship Id="rId10" Type="http://schemas.openxmlformats.org/officeDocument/2006/relationships/notesSlide" Target="../notesSlides/notesSlide6.xml"/><Relationship Id="rId1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8.png"/><Relationship Id="rId2" Type="http://schemas.openxmlformats.org/officeDocument/2006/relationships/image" Target="../media/image15.wmf"/><Relationship Id="rId10" Type="http://schemas.openxmlformats.org/officeDocument/2006/relationships/notesSlide" Target="../notesSlides/notesSlide7.xml"/><Relationship Id="rId1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5.v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8.png"/><Relationship Id="rId2" Type="http://schemas.openxmlformats.org/officeDocument/2006/relationships/image" Target="../media/image16.wmf"/><Relationship Id="rId1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.xml"/><Relationship Id="rId3" Type="http://schemas.openxmlformats.org/officeDocument/2006/relationships/image" Target="../media/image22.wmf"/><Relationship Id="rId2" Type="http://schemas.openxmlformats.org/officeDocument/2006/relationships/oleObject" Target="../embeddings/oleObject6.bin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7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.xml"/><Relationship Id="rId4" Type="http://schemas.openxmlformats.org/officeDocument/2006/relationships/image" Target="../media/image25.w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24.wmf"/><Relationship Id="rId1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.xml"/><Relationship Id="rId3" Type="http://schemas.openxmlformats.org/officeDocument/2006/relationships/image" Target="../media/image27.wmf"/><Relationship Id="rId2" Type="http://schemas.openxmlformats.org/officeDocument/2006/relationships/oleObject" Target="../embeddings/oleObject9.bin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media" Target="../media/media5.mp4"/><Relationship Id="rId8" Type="http://schemas.openxmlformats.org/officeDocument/2006/relationships/video" Target="../media/media5.mp4"/><Relationship Id="rId7" Type="http://schemas.openxmlformats.org/officeDocument/2006/relationships/oleObject" Target="../embeddings/oleObject13.bin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9.wmf"/><Relationship Id="rId3" Type="http://schemas.openxmlformats.org/officeDocument/2006/relationships/oleObject" Target="../embeddings/oleObject11.bin"/><Relationship Id="rId2" Type="http://schemas.openxmlformats.org/officeDocument/2006/relationships/image" Target="../media/image28.wmf"/><Relationship Id="rId13" Type="http://schemas.openxmlformats.org/officeDocument/2006/relationships/vmlDrawing" Target="../drawings/vmlDrawing9.v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4.xml"/><Relationship Id="rId10" Type="http://schemas.openxmlformats.org/officeDocument/2006/relationships/image" Target="../media/image31.png"/><Relationship Id="rId1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0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.xml"/><Relationship Id="rId3" Type="http://schemas.openxmlformats.org/officeDocument/2006/relationships/image" Target="../media/image32.png"/><Relationship Id="rId2" Type="http://schemas.openxmlformats.org/officeDocument/2006/relationships/image" Target="../media/image30.wmf"/><Relationship Id="rId1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1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.xml"/><Relationship Id="rId4" Type="http://schemas.openxmlformats.org/officeDocument/2006/relationships/image" Target="../media/image35.wmf"/><Relationship Id="rId3" Type="http://schemas.openxmlformats.org/officeDocument/2006/relationships/oleObject" Target="../embeddings/oleObject15.bin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2.v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7.xml"/><Relationship Id="rId2" Type="http://schemas.openxmlformats.org/officeDocument/2006/relationships/image" Target="../media/image36.wmf"/><Relationship Id="rId1" Type="http://schemas.openxmlformats.org/officeDocument/2006/relationships/oleObject" Target="../embeddings/oleObject16.bin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.xml"/><Relationship Id="rId3" Type="http://schemas.openxmlformats.org/officeDocument/2006/relationships/image" Target="../media/image39.png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3.v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2.x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0.wmf"/><Relationship Id="rId3" Type="http://schemas.openxmlformats.org/officeDocument/2006/relationships/oleObject" Target="../embeddings/oleObject17.bin"/><Relationship Id="rId2" Type="http://schemas.openxmlformats.org/officeDocument/2006/relationships/image" Target="../media/image5.png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3.xml"/><Relationship Id="rId2" Type="http://schemas.openxmlformats.org/officeDocument/2006/relationships/image" Target="../media/image42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3.bin"/><Relationship Id="rId8" Type="http://schemas.openxmlformats.org/officeDocument/2006/relationships/image" Target="../media/image45.wmf"/><Relationship Id="rId7" Type="http://schemas.openxmlformats.org/officeDocument/2006/relationships/oleObject" Target="../embeddings/oleObject22.bin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3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40.wmf"/><Relationship Id="rId13" Type="http://schemas.openxmlformats.org/officeDocument/2006/relationships/vmlDrawing" Target="../drawings/vmlDrawing14.v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5.xml"/><Relationship Id="rId10" Type="http://schemas.openxmlformats.org/officeDocument/2006/relationships/image" Target="../media/image46.wmf"/><Relationship Id="rId1" Type="http://schemas.openxmlformats.org/officeDocument/2006/relationships/oleObject" Target="../embeddings/oleObject1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5.v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36.xml"/><Relationship Id="rId5" Type="http://schemas.openxmlformats.org/officeDocument/2006/relationships/image" Target="../media/image42.png"/><Relationship Id="rId4" Type="http://schemas.openxmlformats.org/officeDocument/2006/relationships/image" Target="../media/image48.wmf"/><Relationship Id="rId3" Type="http://schemas.openxmlformats.org/officeDocument/2006/relationships/oleObject" Target="../embeddings/oleObject25.bin"/><Relationship Id="rId2" Type="http://schemas.openxmlformats.org/officeDocument/2006/relationships/image" Target="../media/image47.wmf"/><Relationship Id="rId1" Type="http://schemas.openxmlformats.org/officeDocument/2006/relationships/oleObject" Target="../embeddings/oleObject24.bin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0.bin"/><Relationship Id="rId8" Type="http://schemas.openxmlformats.org/officeDocument/2006/relationships/image" Target="../media/image52.wmf"/><Relationship Id="rId7" Type="http://schemas.openxmlformats.org/officeDocument/2006/relationships/oleObject" Target="../embeddings/oleObject29.bin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0.wmf"/><Relationship Id="rId3" Type="http://schemas.openxmlformats.org/officeDocument/2006/relationships/oleObject" Target="../embeddings/oleObject27.bin"/><Relationship Id="rId2" Type="http://schemas.openxmlformats.org/officeDocument/2006/relationships/image" Target="../media/image49.wmf"/><Relationship Id="rId16" Type="http://schemas.openxmlformats.org/officeDocument/2006/relationships/vmlDrawing" Target="../drawings/vmlDrawing16.v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7.xml"/><Relationship Id="rId13" Type="http://schemas.openxmlformats.org/officeDocument/2006/relationships/image" Target="../media/image42.png"/><Relationship Id="rId12" Type="http://schemas.openxmlformats.org/officeDocument/2006/relationships/image" Target="../media/image54.wmf"/><Relationship Id="rId11" Type="http://schemas.openxmlformats.org/officeDocument/2006/relationships/oleObject" Target="../embeddings/oleObject31.bin"/><Relationship Id="rId10" Type="http://schemas.openxmlformats.org/officeDocument/2006/relationships/image" Target="../media/image53.wmf"/><Relationship Id="rId1" Type="http://schemas.openxmlformats.org/officeDocument/2006/relationships/oleObject" Target="../embeddings/oleObject26.bin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wmf"/><Relationship Id="rId8" Type="http://schemas.openxmlformats.org/officeDocument/2006/relationships/oleObject" Target="../embeddings/oleObject34.bin"/><Relationship Id="rId7" Type="http://schemas.openxmlformats.org/officeDocument/2006/relationships/image" Target="../media/image59.wmf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2.bin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3" Type="http://schemas.openxmlformats.org/officeDocument/2006/relationships/vmlDrawing" Target="../drawings/vmlDrawing17.v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8.xml"/><Relationship Id="rId10" Type="http://schemas.openxmlformats.org/officeDocument/2006/relationships/image" Target="../media/image42.png"/><Relationship Id="rId1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8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.xml"/><Relationship Id="rId3" Type="http://schemas.openxmlformats.org/officeDocument/2006/relationships/image" Target="../media/image42.png"/><Relationship Id="rId2" Type="http://schemas.openxmlformats.org/officeDocument/2006/relationships/image" Target="../media/image60.wmf"/><Relationship Id="rId1" Type="http://schemas.openxmlformats.org/officeDocument/2006/relationships/oleObject" Target="../embeddings/oleObject35.bin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0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9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Relationship Id="rId3" Type="http://schemas.openxmlformats.org/officeDocument/2006/relationships/image" Target="../media/image63.wmf"/><Relationship Id="rId2" Type="http://schemas.openxmlformats.org/officeDocument/2006/relationships/oleObject" Target="../embeddings/oleObject36.bin"/><Relationship Id="rId1" Type="http://schemas.openxmlformats.org/officeDocument/2006/relationships/tags" Target="../tags/tag41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vmlDrawing" Target="../drawings/vmlDrawing20.v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43.xml"/><Relationship Id="rId5" Type="http://schemas.openxmlformats.org/officeDocument/2006/relationships/image" Target="../media/image65.png"/><Relationship Id="rId4" Type="http://schemas.openxmlformats.org/officeDocument/2006/relationships/image" Target="../media/image63.wmf"/><Relationship Id="rId3" Type="http://schemas.openxmlformats.org/officeDocument/2006/relationships/oleObject" Target="../embeddings/oleObject38.bin"/><Relationship Id="rId2" Type="http://schemas.openxmlformats.org/officeDocument/2006/relationships/image" Target="../media/image64.wmf"/><Relationship Id="rId1" Type="http://schemas.openxmlformats.org/officeDocument/2006/relationships/oleObject" Target="../embeddings/oleObject37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9.xml"/><Relationship Id="rId2" Type="http://schemas.openxmlformats.org/officeDocument/2006/relationships/image" Target="../media/image7.GIF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image" Target="../media/image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8.png"/><Relationship Id="rId2" Type="http://schemas.openxmlformats.org/officeDocument/2006/relationships/image" Target="../media/image10.wmf"/><Relationship Id="rId10" Type="http://schemas.openxmlformats.org/officeDocument/2006/relationships/notesSlide" Target="../notesSlides/notesSlide4.xml"/><Relationship Id="rId1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8.png"/><Relationship Id="rId2" Type="http://schemas.openxmlformats.org/officeDocument/2006/relationships/image" Target="../media/image12.wmf"/><Relationship Id="rId10" Type="http://schemas.openxmlformats.org/officeDocument/2006/relationships/notesSlide" Target="../notesSlides/notesSlide5.xml"/><Relationship Id="rId1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49935" y="2804160"/>
            <a:ext cx="4026535" cy="1249045"/>
          </a:xfrm>
        </p:spPr>
        <p:txBody>
          <a:bodyPr>
            <a:noAutofit/>
          </a:bodyPr>
          <a:lstStyle/>
          <a:p>
            <a:r>
              <a:rPr lang="zh-CN" altLang="en-US" sz="7200" dirty="0">
                <a:latin typeface="微软雅黑" panose="020B0503020204020204" charset="-122"/>
                <a:ea typeface="微软雅黑" panose="020B0503020204020204" charset="-122"/>
              </a:rPr>
              <a:t>主题 </a:t>
            </a:r>
            <a:endParaRPr lang="zh-CN" altLang="en-US" sz="7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172710" y="2804160"/>
            <a:ext cx="6245860" cy="1249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zh-CN" sz="5400" dirty="0">
                <a:latin typeface="微软雅黑" panose="020B0503020204020204" charset="-122"/>
                <a:ea typeface="微软雅黑" panose="020B0503020204020204" charset="-122"/>
              </a:rPr>
              <a:t>盘形凸轮轮廓设计</a:t>
            </a:r>
            <a:endParaRPr lang="zh-CN" altLang="zh-CN" sz="5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28370" y="1283335"/>
            <a:ext cx="44602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凸轮机构运动过程及有关名称</a:t>
            </a:r>
            <a:endParaRPr lang="zh-CN" altLang="en-US" sz="2400" b="1"/>
          </a:p>
        </p:txBody>
      </p:sp>
      <p:grpSp>
        <p:nvGrpSpPr>
          <p:cNvPr id="57345" name="组合 2"/>
          <p:cNvGrpSpPr/>
          <p:nvPr/>
        </p:nvGrpSpPr>
        <p:grpSpPr>
          <a:xfrm>
            <a:off x="584200" y="1883410"/>
            <a:ext cx="3837305" cy="4892675"/>
            <a:chOff x="968" y="2024"/>
            <a:chExt cx="6040" cy="6174"/>
          </a:xfrm>
        </p:grpSpPr>
        <p:grpSp>
          <p:nvGrpSpPr>
            <p:cNvPr id="58372" name="组合 4"/>
            <p:cNvGrpSpPr/>
            <p:nvPr/>
          </p:nvGrpSpPr>
          <p:grpSpPr>
            <a:xfrm>
              <a:off x="968" y="2024"/>
              <a:ext cx="6040" cy="6174"/>
              <a:chOff x="627458" y="2348880"/>
              <a:chExt cx="7981649" cy="3921697"/>
            </a:xfrm>
          </p:grpSpPr>
          <p:sp>
            <p:nvSpPr>
              <p:cNvPr id="16" name="圆角矩形 15"/>
              <p:cNvSpPr/>
              <p:nvPr/>
            </p:nvSpPr>
            <p:spPr bwMode="auto">
              <a:xfrm>
                <a:off x="627458" y="2348880"/>
                <a:ext cx="7871009" cy="3921697"/>
              </a:xfrm>
              <a:prstGeom prst="roundRect">
                <a:avLst>
                  <a:gd name="adj" fmla="val 7848"/>
                </a:avLst>
              </a:prstGeom>
              <a:gradFill flip="none" rotWithShape="1">
                <a:gsLst>
                  <a:gs pos="3000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2700000" scaled="1"/>
                <a:tileRect/>
              </a:gradFill>
              <a:ln w="38100" cap="flat" cmpd="sng" algn="ctr">
                <a:gradFill>
                  <a:gsLst>
                    <a:gs pos="0">
                      <a:srgbClr val="00B0F0"/>
                    </a:gs>
                    <a:gs pos="100000">
                      <a:srgbClr val="002060"/>
                    </a:gs>
                  </a:gsLst>
                  <a:lin ang="5400000" scaled="0"/>
                </a:gradFill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w="165100" h="127000" prst="artDeco"/>
                <a:bevelB w="0" h="0"/>
                <a:contourClr>
                  <a:sysClr val="window" lastClr="FFFFFF"/>
                </a:contourClr>
              </a:sp3d>
            </p:spPr>
            <p:txBody>
              <a:bodyPr anchor="ctr"/>
              <a:lstStyle/>
              <a:p>
                <a:pPr marL="0" marR="0" lvl="2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n"/>
                  <a:tabLst>
                    <a:tab pos="135890" algn="l"/>
                  </a:tabLst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8377" name="矩形 8"/>
              <p:cNvSpPr/>
              <p:nvPr/>
            </p:nvSpPr>
            <p:spPr>
              <a:xfrm>
                <a:off x="738098" y="2430875"/>
                <a:ext cx="7871009" cy="36254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      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 </a:t>
                </a:r>
                <a:r>
                  <a:rPr lang="zh-CN" altLang="en-US" sz="24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charset="0"/>
                    <a:ea typeface="华文楷体" panose="02010600040101010101" pitchFamily="2" charset="-122"/>
                  </a:rPr>
                  <a:t>③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 </a:t>
                </a:r>
                <a:r>
                  <a:rPr lang="zh-CN" altLang="en-US" sz="24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charset="0"/>
                    <a:ea typeface="华文楷体" panose="02010600040101010101" pitchFamily="2" charset="-122"/>
                  </a:rPr>
                  <a:t>远休止角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：凸轮继续回转，从动件与凸轮的接触点由 </a:t>
                </a:r>
                <a:r>
                  <a:rPr lang="zh-CN" altLang="en-US" sz="2400" i="1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B 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点转移至 </a:t>
                </a:r>
                <a:r>
                  <a:rPr lang="zh-CN" altLang="en-US" sz="2400" i="1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C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 点，由于</a:t>
                </a:r>
                <a:r>
                  <a:rPr lang="zh-CN" altLang="en-US" sz="2400" i="1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BC 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段上各点的向径不变，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从动件在最远位置上停留，该过程称为远休止期，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所对应的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凸轮转角     称为远休止角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。</a:t>
                </a:r>
                <a:endPara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endParaRPr>
              </a:p>
            </p:txBody>
          </p:sp>
        </p:grpSp>
        <p:graphicFrame>
          <p:nvGraphicFramePr>
            <p:cNvPr id="58373" name="对象 1"/>
            <p:cNvGraphicFramePr>
              <a:graphicFrameLocks noChangeAspect="1"/>
            </p:cNvGraphicFramePr>
            <p:nvPr/>
          </p:nvGraphicFramePr>
          <p:xfrm>
            <a:off x="6135" y="6533"/>
            <a:ext cx="323" cy="5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" name="" r:id="rId1" imgW="254000" imgH="368300" progId="Equation.DSMT4">
                    <p:embed/>
                  </p:oleObj>
                </mc:Choice>
                <mc:Fallback>
                  <p:oleObj name="" r:id="rId1" imgW="254000" imgH="368300" progId="Equation.DSMT4">
                    <p:embed/>
                    <p:pic>
                      <p:nvPicPr>
                        <p:cNvPr id="0" name="图片 3080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6135" y="6533"/>
                          <a:ext cx="323" cy="57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7350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070" y="600075"/>
            <a:ext cx="3122613" cy="565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凸轮机构的名词术语3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165" y="3716020"/>
            <a:ext cx="5135245" cy="279273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60425" y="1283335"/>
            <a:ext cx="48164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凸轮机构运动过程及有关名称</a:t>
            </a:r>
            <a:endParaRPr lang="zh-CN" altLang="en-US" sz="2400" b="1"/>
          </a:p>
        </p:txBody>
      </p:sp>
      <p:sp>
        <p:nvSpPr>
          <p:cNvPr id="5" name="文本框 4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8369" name="组合 1"/>
          <p:cNvGrpSpPr/>
          <p:nvPr/>
        </p:nvGrpSpPr>
        <p:grpSpPr>
          <a:xfrm>
            <a:off x="605790" y="1859915"/>
            <a:ext cx="3893820" cy="4784725"/>
            <a:chOff x="1281" y="255"/>
            <a:chExt cx="5746" cy="7032"/>
          </a:xfrm>
        </p:grpSpPr>
        <p:grpSp>
          <p:nvGrpSpPr>
            <p:cNvPr id="59396" name="组合 11"/>
            <p:cNvGrpSpPr/>
            <p:nvPr/>
          </p:nvGrpSpPr>
          <p:grpSpPr>
            <a:xfrm>
              <a:off x="1281" y="255"/>
              <a:ext cx="5746" cy="7032"/>
              <a:chOff x="2452" y="5746"/>
              <a:chExt cx="2361" cy="9243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2452" y="5746"/>
                <a:ext cx="2361" cy="9243"/>
              </a:xfrm>
              <a:prstGeom prst="roundRect">
                <a:avLst>
                  <a:gd name="adj" fmla="val 975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圆角矩形 6"/>
              <p:cNvSpPr/>
              <p:nvPr/>
            </p:nvSpPr>
            <p:spPr>
              <a:xfrm>
                <a:off x="2577" y="5877"/>
                <a:ext cx="2096" cy="8284"/>
              </a:xfrm>
              <a:prstGeom prst="roundRect">
                <a:avLst>
                  <a:gd name="adj" fmla="val 9575"/>
                </a:avLst>
              </a:prstGeom>
              <a:noFill/>
              <a:ln w="25400" cap="flat" cmpd="sng" algn="ctr">
                <a:solidFill>
                  <a:srgbClr val="00B0F0"/>
                </a:solidFill>
                <a:prstDash val="sysDash"/>
              </a:ln>
              <a:effectLst>
                <a:outerShdw blurRad="50800" dir="5400000" algn="t" rotWithShape="0">
                  <a:prstClr val="black">
                    <a:alpha val="80000"/>
                  </a:prst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9397" name="矩形 8"/>
            <p:cNvSpPr/>
            <p:nvPr/>
          </p:nvSpPr>
          <p:spPr>
            <a:xfrm>
              <a:off x="1585" y="355"/>
              <a:ext cx="5099" cy="66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    </a:t>
              </a:r>
              <a:r>
                <a:rPr lang="en-US" altLang="zh-CN" sz="2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charset="0"/>
                  <a:ea typeface="华文楷体" panose="02010600040101010101" pitchFamily="2" charset="-122"/>
                </a:rPr>
                <a:t> </a:t>
              </a:r>
              <a:r>
                <a:rPr lang="en-US" altLang="zh-CN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charset="0"/>
                  <a:ea typeface="华文楷体" panose="02010600040101010101" pitchFamily="2" charset="-122"/>
                </a:rPr>
                <a:t> </a:t>
              </a:r>
              <a:r>
                <a:rPr lang="zh-CN" altLang="zh-CN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charset="0"/>
                  <a:ea typeface="华文楷体" panose="02010600040101010101" pitchFamily="2" charset="-122"/>
                </a:rPr>
                <a:t>④ 回程运动角：</a:t>
              </a:r>
              <a:r>
                <a:rPr lang="zh-CN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凸轮继续回转，接触点由 </a:t>
              </a:r>
              <a:r>
                <a:rPr lang="zh-CN" altLang="zh-CN" sz="2400" i="1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C</a:t>
              </a:r>
              <a:r>
                <a:rPr lang="zh-CN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 点转移至 </a:t>
              </a:r>
              <a:r>
                <a:rPr lang="zh-CN" altLang="zh-CN" sz="2400" i="1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D</a:t>
              </a:r>
              <a:r>
                <a:rPr lang="zh-CN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 点，凸轮轮廓的向径逐渐减小，</a:t>
              </a:r>
              <a:r>
                <a:rPr lang="zh-CN" altLang="zh-CN" sz="2400" dirty="0">
                  <a:solidFill>
                    <a:srgbClr val="FF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从</a:t>
              </a:r>
              <a:endParaRPr lang="zh-CN" altLang="zh-CN" sz="2400" dirty="0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pitchFamily="2" charset="-122"/>
              </a:endParaRPr>
            </a:p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2400" dirty="0">
                  <a:solidFill>
                    <a:srgbClr val="FF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动件在外力作用下逐渐返回到初始位置，该阶段称为回程期，</a:t>
              </a:r>
              <a:r>
                <a:rPr lang="zh-CN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对应的转角     称为回程运动角。</a:t>
              </a:r>
              <a:endParaRPr lang="zh-CN" altLang="zh-CN" sz="2400" dirty="0">
                <a:solidFill>
                  <a:srgbClr val="000000"/>
                </a:solidFill>
                <a:latin typeface="Times New Roman" panose="02020603050405020304" charset="0"/>
                <a:ea typeface="华文楷体" panose="02010600040101010101" pitchFamily="2" charset="-122"/>
              </a:endParaRPr>
            </a:p>
          </p:txBody>
        </p:sp>
        <p:graphicFrame>
          <p:nvGraphicFramePr>
            <p:cNvPr id="59398" name="对象 4"/>
            <p:cNvGraphicFramePr>
              <a:graphicFrameLocks noChangeAspect="1"/>
            </p:cNvGraphicFramePr>
            <p:nvPr/>
          </p:nvGraphicFramePr>
          <p:xfrm>
            <a:off x="2729" y="6302"/>
            <a:ext cx="406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7" name="" r:id="rId1" imgW="355600" imgH="368300" progId="Equation.DSMT4">
                    <p:embed/>
                  </p:oleObj>
                </mc:Choice>
                <mc:Fallback>
                  <p:oleObj name="" r:id="rId1" imgW="355600" imgH="368300" progId="Equation.DSMT4">
                    <p:embed/>
                    <p:pic>
                      <p:nvPicPr>
                        <p:cNvPr id="0" name="图片 3081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729" y="6302"/>
                          <a:ext cx="406" cy="51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8375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790" y="1429385"/>
            <a:ext cx="3124200" cy="5284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凸轮机构的名词术语3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8990" y="3613785"/>
            <a:ext cx="4687570" cy="29375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0425" y="1149350"/>
            <a:ext cx="48164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凸轮机构运动过程及有关名称</a:t>
            </a:r>
            <a:endParaRPr lang="zh-CN" altLang="en-US" sz="2400" b="1"/>
          </a:p>
        </p:txBody>
      </p:sp>
      <p:grpSp>
        <p:nvGrpSpPr>
          <p:cNvPr id="59393" name="组合 3"/>
          <p:cNvGrpSpPr/>
          <p:nvPr/>
        </p:nvGrpSpPr>
        <p:grpSpPr>
          <a:xfrm>
            <a:off x="45085" y="1997710"/>
            <a:ext cx="4904820" cy="3796030"/>
            <a:chOff x="1201" y="2532"/>
            <a:chExt cx="6863" cy="5148"/>
          </a:xfrm>
        </p:grpSpPr>
        <p:grpSp>
          <p:nvGrpSpPr>
            <p:cNvPr id="60420" name="组合 2"/>
            <p:cNvGrpSpPr/>
            <p:nvPr/>
          </p:nvGrpSpPr>
          <p:grpSpPr>
            <a:xfrm>
              <a:off x="1201" y="2532"/>
              <a:ext cx="6863" cy="5148"/>
              <a:chOff x="395536" y="3429000"/>
              <a:chExt cx="8280920" cy="4317979"/>
            </a:xfrm>
          </p:grpSpPr>
          <p:grpSp>
            <p:nvGrpSpPr>
              <p:cNvPr id="60422" name="组合 9"/>
              <p:cNvGrpSpPr/>
              <p:nvPr/>
            </p:nvGrpSpPr>
            <p:grpSpPr>
              <a:xfrm>
                <a:off x="395536" y="3429000"/>
                <a:ext cx="8280920" cy="4317979"/>
                <a:chOff x="5418138" y="2480395"/>
                <a:chExt cx="2849562" cy="9709875"/>
              </a:xfrm>
            </p:grpSpPr>
            <p:sp>
              <p:nvSpPr>
                <p:cNvPr id="11" name="AutoShape 3"/>
                <p:cNvSpPr>
                  <a:spLocks noChangeArrowheads="1"/>
                </p:cNvSpPr>
                <p:nvPr/>
              </p:nvSpPr>
              <p:spPr bwMode="gray">
                <a:xfrm>
                  <a:off x="5418138" y="2480395"/>
                  <a:ext cx="2849147" cy="9709875"/>
                </a:xfrm>
                <a:prstGeom prst="roundRect">
                  <a:avLst>
                    <a:gd name="adj" fmla="val 8014"/>
                  </a:avLst>
                </a:prstGeom>
                <a:solidFill>
                  <a:srgbClr val="F8F8F8"/>
                </a:solidFill>
                <a:ln w="9525">
                  <a:solidFill>
                    <a:srgbClr val="80CB35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" name="AutoShape 4"/>
                <p:cNvSpPr>
                  <a:spLocks noChangeArrowheads="1"/>
                </p:cNvSpPr>
                <p:nvPr/>
              </p:nvSpPr>
              <p:spPr bwMode="gray">
                <a:xfrm>
                  <a:off x="5481453" y="2541699"/>
                  <a:ext cx="2703835" cy="9073241"/>
                </a:xfrm>
                <a:prstGeom prst="roundRect">
                  <a:avLst>
                    <a:gd name="adj" fmla="val 7912"/>
                  </a:avLst>
                </a:prstGeom>
                <a:gradFill rotWithShape="1">
                  <a:gsLst>
                    <a:gs pos="0">
                      <a:srgbClr val="80CB35">
                        <a:gamma/>
                        <a:tint val="38039"/>
                        <a:invGamma/>
                      </a:srgbClr>
                    </a:gs>
                    <a:gs pos="100000">
                      <a:srgbClr val="80CB35">
                        <a:alpha val="5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60423" name="矩形 8"/>
              <p:cNvSpPr/>
              <p:nvPr/>
            </p:nvSpPr>
            <p:spPr>
              <a:xfrm>
                <a:off x="611188" y="3429000"/>
                <a:ext cx="7848600" cy="38845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  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 </a:t>
                </a:r>
                <a:r>
                  <a:rPr lang="zh-CN" altLang="zh-CN" sz="2400" b="1" dirty="0">
                    <a:solidFill>
                      <a:srgbClr val="000000"/>
                    </a:solidFill>
                    <a:ea typeface="楷体" panose="02010609060101010101" charset="-122"/>
                  </a:rPr>
                  <a:t>⑤ 近</a:t>
                </a:r>
                <a:r>
                  <a:rPr lang="zh-CN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休止角</a:t>
                </a:r>
                <a:r>
                  <a:rPr lang="zh-CN" altLang="zh-CN" sz="24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：凸轮继续回转，接触点由 </a:t>
                </a:r>
                <a:r>
                  <a:rPr lang="zh-CN" altLang="zh-CN" sz="2400" i="1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D</a:t>
                </a:r>
                <a:r>
                  <a:rPr lang="zh-CN" altLang="zh-CN" sz="24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点转移至 </a:t>
                </a:r>
                <a:r>
                  <a:rPr lang="zh-CN" altLang="zh-CN" sz="2400" i="1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A</a:t>
                </a:r>
                <a:r>
                  <a:rPr lang="zh-CN" altLang="zh-CN" sz="24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点，由于凸轮轮廓的向径不变，</a:t>
                </a:r>
                <a:r>
                  <a:rPr lang="zh-CN" altLang="zh-CN" sz="2400" dirty="0">
                    <a:solidFill>
                      <a:srgbClr val="FF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从动</a:t>
                </a:r>
                <a:endParaRPr lang="zh-CN" altLang="zh-CN" sz="2400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zh-CN" sz="2400" dirty="0">
                    <a:solidFill>
                      <a:srgbClr val="FF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件停留不动，这个阶段称为近休止期，对应的转角     称</a:t>
                </a:r>
                <a:r>
                  <a:rPr lang="zh-CN" altLang="zh-CN" sz="2400" dirty="0">
                    <a:solidFill>
                      <a:srgbClr val="FF0000"/>
                    </a:solidFill>
                    <a:ea typeface="楷体" panose="02010609060101010101" charset="-122"/>
                  </a:rPr>
                  <a:t>为近休止角。</a:t>
                </a:r>
                <a:endParaRPr lang="zh-CN" altLang="zh-CN" sz="2400" dirty="0">
                  <a:solidFill>
                    <a:srgbClr val="FF0000"/>
                  </a:solidFill>
                  <a:ea typeface="楷体" panose="02010609060101010101" charset="-122"/>
                </a:endParaRPr>
              </a:p>
            </p:txBody>
          </p:sp>
        </p:grpSp>
        <p:graphicFrame>
          <p:nvGraphicFramePr>
            <p:cNvPr id="60421" name="对象 4"/>
            <p:cNvGraphicFramePr>
              <a:graphicFrameLocks noChangeAspect="1"/>
            </p:cNvGraphicFramePr>
            <p:nvPr/>
          </p:nvGraphicFramePr>
          <p:xfrm>
            <a:off x="4965" y="5783"/>
            <a:ext cx="428" cy="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1" name="" r:id="rId1" imgW="355600" imgH="368300" progId="Equation.DSMT4">
                    <p:embed/>
                  </p:oleObj>
                </mc:Choice>
                <mc:Fallback>
                  <p:oleObj name="" r:id="rId1" imgW="355600" imgH="368300" progId="Equation.DSMT4">
                    <p:embed/>
                    <p:pic>
                      <p:nvPicPr>
                        <p:cNvPr id="0" name="图片 3083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965" y="5783"/>
                          <a:ext cx="428" cy="54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9400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865" y="1446530"/>
            <a:ext cx="2829560" cy="5125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凸轮机构的名词术语4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1410" y="3879215"/>
            <a:ext cx="4685665" cy="29133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28370" y="1283335"/>
            <a:ext cx="4398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凸轮机构运动过程及有关名称</a:t>
            </a:r>
            <a:endParaRPr lang="zh-CN" altLang="en-US" sz="2400" b="1"/>
          </a:p>
        </p:txBody>
      </p:sp>
      <p:grpSp>
        <p:nvGrpSpPr>
          <p:cNvPr id="70658" name="组合 18"/>
          <p:cNvGrpSpPr/>
          <p:nvPr/>
        </p:nvGrpSpPr>
        <p:grpSpPr>
          <a:xfrm>
            <a:off x="1753235" y="2119630"/>
            <a:ext cx="8761730" cy="2940050"/>
            <a:chOff x="323528" y="2495734"/>
            <a:chExt cx="8352928" cy="1271620"/>
          </a:xfrm>
        </p:grpSpPr>
        <p:sp>
          <p:nvSpPr>
            <p:cNvPr id="22" name="AutoShape 3"/>
            <p:cNvSpPr>
              <a:spLocks noChangeArrowheads="1"/>
            </p:cNvSpPr>
            <p:nvPr/>
          </p:nvSpPr>
          <p:spPr bwMode="gray">
            <a:xfrm>
              <a:off x="323528" y="2495734"/>
              <a:ext cx="8352928" cy="1271620"/>
            </a:xfrm>
            <a:prstGeom prst="roundRect">
              <a:avLst>
                <a:gd name="adj" fmla="val 8014"/>
              </a:avLst>
            </a:prstGeom>
            <a:solidFill>
              <a:srgbClr val="F8F8F8"/>
            </a:solidFill>
            <a:ln w="9525">
              <a:solidFill>
                <a:srgbClr val="80CB35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661" name="矩形 8"/>
            <p:cNvSpPr/>
            <p:nvPr/>
          </p:nvSpPr>
          <p:spPr>
            <a:xfrm>
              <a:off x="410919" y="2785356"/>
              <a:ext cx="7920880" cy="5185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rPr>
                <a:t>     </a:t>
              </a:r>
              <a:r>
                <a:rPr lang="zh-CN" altLang="en-US" sz="2400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rPr>
                <a:t> </a:t>
              </a:r>
              <a:r>
                <a:rPr lang="zh-CN" altLang="en-US" sz="2400" i="1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rPr>
                <a:t> </a:t>
              </a:r>
              <a:r>
                <a:rPr lang="zh-CN" altLang="en-US" sz="2400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rPr>
                <a:t> 凸轮转过一周，从动件经历推程、远休止、回程、近休止四个运动阶段，是典型的升—停—回—停的双停歇循环。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28370" y="1014730"/>
            <a:ext cx="43980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  <a:sym typeface="+mn-ea"/>
              </a:rPr>
              <a:t>位</a:t>
            </a:r>
            <a:r>
              <a:rPr lang="zh-CN" altLang="zh-CN" sz="2400" b="1" dirty="0">
                <a:solidFill>
                  <a:srgbClr val="000000"/>
                </a:solidFill>
                <a:ea typeface="楷体" panose="02010609060101010101" charset="-122"/>
                <a:sym typeface="+mn-ea"/>
              </a:rPr>
              <a:t>移线图</a:t>
            </a:r>
            <a:endParaRPr lang="zh-CN" altLang="en-US" sz="2400" b="1"/>
          </a:p>
        </p:txBody>
      </p:sp>
      <p:grpSp>
        <p:nvGrpSpPr>
          <p:cNvPr id="3" name="组合 2"/>
          <p:cNvGrpSpPr/>
          <p:nvPr/>
        </p:nvGrpSpPr>
        <p:grpSpPr>
          <a:xfrm>
            <a:off x="395605" y="1701165"/>
            <a:ext cx="7599046" cy="5250815"/>
            <a:chOff x="467544" y="1480479"/>
            <a:chExt cx="8793733" cy="5886204"/>
          </a:xfrm>
        </p:grpSpPr>
        <p:grpSp>
          <p:nvGrpSpPr>
            <p:cNvPr id="62470" name="组合 1"/>
            <p:cNvGrpSpPr/>
            <p:nvPr/>
          </p:nvGrpSpPr>
          <p:grpSpPr>
            <a:xfrm>
              <a:off x="467544" y="1480479"/>
              <a:ext cx="8793733" cy="5886204"/>
              <a:chOff x="395536" y="969987"/>
              <a:chExt cx="8793733" cy="5886204"/>
            </a:xfrm>
          </p:grpSpPr>
          <p:sp>
            <p:nvSpPr>
              <p:cNvPr id="5" name="圆角矩形 4"/>
              <p:cNvSpPr/>
              <p:nvPr/>
            </p:nvSpPr>
            <p:spPr>
              <a:xfrm>
                <a:off x="395536" y="1570068"/>
                <a:ext cx="8434399" cy="4138637"/>
              </a:xfrm>
              <a:prstGeom prst="roundRect">
                <a:avLst>
                  <a:gd name="adj" fmla="val 4510"/>
                </a:avLst>
              </a:prstGeom>
              <a:gradFill flip="none" rotWithShape="1">
                <a:gsLst>
                  <a:gs pos="0">
                    <a:srgbClr val="8064A2">
                      <a:lumMod val="40000"/>
                      <a:lumOff val="60000"/>
                    </a:srgb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35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1270000" contourW="19050">
                <a:bevelT w="101600" prst="convex"/>
                <a:bevelB w="0" h="50800"/>
                <a:contourClr>
                  <a:sysClr val="window" lastClr="FFFFFF"/>
                </a:contourClr>
              </a:sp3d>
            </p:spPr>
            <p:txBody>
              <a:bodyPr anchor="ctr"/>
              <a:lstStyle/>
              <a:p>
                <a:pPr marL="0" marR="0" lvl="2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tabLst>
                    <a:tab pos="135890" algn="l"/>
                  </a:tabLst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1"/>
              <a:stretch>
                <a:fillRect/>
              </a:stretch>
            </p:blipFill>
            <p:spPr bwMode="auto">
              <a:xfrm>
                <a:off x="7247728" y="4855951"/>
                <a:ext cx="1941541" cy="2000240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300" endPos="55500" dist="50800" dir="5400000" sy="-100000" algn="bl" rotWithShape="0"/>
              </a:effectLst>
            </p:spPr>
          </p:pic>
          <p:pic>
            <p:nvPicPr>
              <p:cNvPr id="62476" name="图片 8" descr="individuation-desktop-08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7503" y="969987"/>
                <a:ext cx="1219200" cy="1219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62471" name="矩形 8"/>
            <p:cNvSpPr/>
            <p:nvPr/>
          </p:nvSpPr>
          <p:spPr>
            <a:xfrm>
              <a:off x="646869" y="2417991"/>
              <a:ext cx="7848600" cy="29484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</a:t>
              </a:r>
              <a:r>
                <a:rPr lang="zh-CN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从动件的运动过程，可用位移线图表示。位移线图以从动件位移 </a:t>
              </a:r>
              <a:r>
                <a:rPr lang="zh-CN" altLang="zh-CN" sz="2200" i="1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s</a:t>
              </a:r>
              <a:r>
                <a:rPr lang="zh-CN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或角位移</a:t>
              </a:r>
              <a:r>
                <a:rPr lang="zh-CN" altLang="zh-CN" sz="2200" i="1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φ</a:t>
              </a:r>
              <a:r>
                <a:rPr lang="zh-CN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为纵坐标，凸轮转角 </a:t>
              </a:r>
              <a:r>
                <a:rPr lang="zh-CN" altLang="zh-CN" sz="2200" i="1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δ </a:t>
              </a:r>
              <a:r>
                <a:rPr lang="zh-CN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为横坐标。图4-8(b) 是图4-8(a) 所示凸轮机构的位移线图，其中01′、1′2′、2′4、40′四根位移线，分别表示凸轮机构推程、远休止、回程、近休止四个运动规律。</a:t>
              </a:r>
              <a:endParaRPr lang="zh-CN" altLang="zh-CN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32980" y="1475105"/>
            <a:ext cx="4692637" cy="5050758"/>
            <a:chOff x="437413" y="587375"/>
            <a:chExt cx="4963795" cy="5050441"/>
          </a:xfrm>
        </p:grpSpPr>
        <p:sp>
          <p:nvSpPr>
            <p:cNvPr id="2" name="矩形 8"/>
            <p:cNvSpPr/>
            <p:nvPr/>
          </p:nvSpPr>
          <p:spPr>
            <a:xfrm>
              <a:off x="534642" y="5131118"/>
              <a:ext cx="4425950" cy="5066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图4-8 凸轮机构与从动件运动曲线</a:t>
              </a:r>
              <a:endParaRPr lang="zh-CN" altLang="zh-CN" sz="18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13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413" y="587375"/>
              <a:ext cx="4963795" cy="454406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77" name="组合 4101"/>
          <p:cNvGrpSpPr/>
          <p:nvPr/>
        </p:nvGrpSpPr>
        <p:grpSpPr>
          <a:xfrm rot="0">
            <a:off x="144780" y="782320"/>
            <a:ext cx="1179195" cy="1183640"/>
            <a:chOff x="0" y="-8"/>
            <a:chExt cx="1684" cy="1683"/>
          </a:xfrm>
        </p:grpSpPr>
        <p:sp>
          <p:nvSpPr>
            <p:cNvPr id="15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79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0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1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2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3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4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5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3086" name="图片 4110" descr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88" name="矩形 4112"/>
          <p:cNvSpPr/>
          <p:nvPr/>
        </p:nvSpPr>
        <p:spPr>
          <a:xfrm>
            <a:off x="1323975" y="977265"/>
            <a:ext cx="2011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相关知识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110" name="表格 10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575050" y="1632585"/>
          <a:ext cx="6734175" cy="2062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1250"/>
                <a:gridCol w="5622925"/>
              </a:tblGrid>
              <a:tr h="791845">
                <a:tc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知识点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7E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dirty="0"/>
                        <a:t>从动件的运动规律</a:t>
                      </a:r>
                      <a:endParaRPr lang="zh-CN" altLang="en-US" sz="2400" dirty="0"/>
                    </a:p>
                  </a:txBody>
                  <a:tcPr marT="60960" marB="6096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7E1"/>
                    </a:solidFill>
                  </a:tcPr>
                </a:tc>
              </a:tr>
              <a:tr h="609600">
                <a:tc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题目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400" dirty="0">
                          <a:sym typeface="+mn-ea"/>
                        </a:rPr>
                        <a:t>从动件的运动规律跟什么有关</a:t>
                      </a:r>
                      <a:endParaRPr lang="zh-CN" altLang="en-US" sz="2400" dirty="0">
                        <a:sym typeface="+mn-ea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035">
                <a:tc gridSpan="2"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我的答案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16" name="组合 115"/>
          <p:cNvGrpSpPr/>
          <p:nvPr/>
        </p:nvGrpSpPr>
        <p:grpSpPr>
          <a:xfrm>
            <a:off x="853440" y="2139950"/>
            <a:ext cx="1551940" cy="3318510"/>
            <a:chOff x="676633" y="943511"/>
            <a:chExt cx="2517517" cy="3699454"/>
          </a:xfrm>
        </p:grpSpPr>
        <p:sp>
          <p:nvSpPr>
            <p:cNvPr id="117" name="Freeform 6"/>
            <p:cNvSpPr/>
            <p:nvPr/>
          </p:nvSpPr>
          <p:spPr bwMode="auto">
            <a:xfrm flipH="1">
              <a:off x="1590008" y="4341386"/>
              <a:ext cx="670226" cy="144190"/>
            </a:xfrm>
            <a:custGeom>
              <a:avLst/>
              <a:gdLst>
                <a:gd name="T0" fmla="*/ 20 w 23"/>
                <a:gd name="T1" fmla="*/ 0 h 5"/>
                <a:gd name="T2" fmla="*/ 3 w 23"/>
                <a:gd name="T3" fmla="*/ 0 h 5"/>
                <a:gd name="T4" fmla="*/ 0 w 23"/>
                <a:gd name="T5" fmla="*/ 2 h 5"/>
                <a:gd name="T6" fmla="*/ 3 w 23"/>
                <a:gd name="T7" fmla="*/ 5 h 5"/>
                <a:gd name="T8" fmla="*/ 20 w 23"/>
                <a:gd name="T9" fmla="*/ 5 h 5"/>
                <a:gd name="T10" fmla="*/ 23 w 23"/>
                <a:gd name="T11" fmla="*/ 2 h 5"/>
                <a:gd name="T12" fmla="*/ 20 w 2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5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5"/>
                    <a:pt x="23" y="4"/>
                    <a:pt x="23" y="2"/>
                  </a:cubicBezTo>
                  <a:cubicBezTo>
                    <a:pt x="23" y="1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5"/>
            </a:p>
          </p:txBody>
        </p:sp>
        <p:sp>
          <p:nvSpPr>
            <p:cNvPr id="118" name="Freeform 24"/>
            <p:cNvSpPr/>
            <p:nvPr/>
          </p:nvSpPr>
          <p:spPr>
            <a:xfrm flipH="1">
              <a:off x="1414338" y="4043582"/>
              <a:ext cx="1021563" cy="297804"/>
            </a:xfrm>
            <a:custGeom>
              <a:avLst/>
              <a:gdLst>
                <a:gd name="connsiteX0" fmla="*/ 0 w 2645228"/>
                <a:gd name="connsiteY0" fmla="*/ 0 h 496975"/>
                <a:gd name="connsiteX1" fmla="*/ 2645228 w 2645228"/>
                <a:gd name="connsiteY1" fmla="*/ 0 h 496975"/>
                <a:gd name="connsiteX2" fmla="*/ 2645228 w 2645228"/>
                <a:gd name="connsiteY2" fmla="*/ 56095 h 496975"/>
                <a:gd name="connsiteX3" fmla="*/ 2204348 w 2645228"/>
                <a:gd name="connsiteY3" fmla="*/ 496975 h 496975"/>
                <a:gd name="connsiteX4" fmla="*/ 440880 w 2645228"/>
                <a:gd name="connsiteY4" fmla="*/ 496975 h 496975"/>
                <a:gd name="connsiteX5" fmla="*/ 0 w 2645228"/>
                <a:gd name="connsiteY5" fmla="*/ 56095 h 496975"/>
                <a:gd name="connsiteX6" fmla="*/ 0 w 2645228"/>
                <a:gd name="connsiteY6" fmla="*/ 0 h 4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5228" h="496975">
                  <a:moveTo>
                    <a:pt x="0" y="0"/>
                  </a:moveTo>
                  <a:lnTo>
                    <a:pt x="2645228" y="0"/>
                  </a:lnTo>
                  <a:lnTo>
                    <a:pt x="2645228" y="56095"/>
                  </a:lnTo>
                  <a:cubicBezTo>
                    <a:pt x="2645228" y="299586"/>
                    <a:pt x="2447839" y="496975"/>
                    <a:pt x="2204348" y="496975"/>
                  </a:cubicBezTo>
                  <a:lnTo>
                    <a:pt x="440880" y="496975"/>
                  </a:lnTo>
                  <a:cubicBezTo>
                    <a:pt x="197389" y="496975"/>
                    <a:pt x="0" y="299586"/>
                    <a:pt x="0" y="560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 sz="1010"/>
            </a:p>
          </p:txBody>
        </p:sp>
        <p:sp>
          <p:nvSpPr>
            <p:cNvPr id="119" name="Freeform 25"/>
            <p:cNvSpPr/>
            <p:nvPr/>
          </p:nvSpPr>
          <p:spPr>
            <a:xfrm flipH="1">
              <a:off x="1697268" y="4545684"/>
              <a:ext cx="455706" cy="97281"/>
            </a:xfrm>
            <a:custGeom>
              <a:avLst/>
              <a:gdLst>
                <a:gd name="connsiteX0" fmla="*/ 0 w 694404"/>
                <a:gd name="connsiteY0" fmla="*/ 0 h 288475"/>
                <a:gd name="connsiteX1" fmla="*/ 694404 w 694404"/>
                <a:gd name="connsiteY1" fmla="*/ 0 h 288475"/>
                <a:gd name="connsiteX2" fmla="*/ 693800 w 694404"/>
                <a:gd name="connsiteY2" fmla="*/ 5989 h 288475"/>
                <a:gd name="connsiteX3" fmla="*/ 347202 w 694404"/>
                <a:gd name="connsiteY3" fmla="*/ 288475 h 288475"/>
                <a:gd name="connsiteX4" fmla="*/ 604 w 694404"/>
                <a:gd name="connsiteY4" fmla="*/ 5989 h 288475"/>
                <a:gd name="connsiteX5" fmla="*/ 0 w 694404"/>
                <a:gd name="connsiteY5" fmla="*/ 0 h 28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404" h="288475">
                  <a:moveTo>
                    <a:pt x="0" y="0"/>
                  </a:moveTo>
                  <a:lnTo>
                    <a:pt x="694404" y="0"/>
                  </a:lnTo>
                  <a:lnTo>
                    <a:pt x="693800" y="5989"/>
                  </a:lnTo>
                  <a:cubicBezTo>
                    <a:pt x="660811" y="167204"/>
                    <a:pt x="518169" y="288475"/>
                    <a:pt x="347202" y="288475"/>
                  </a:cubicBezTo>
                  <a:cubicBezTo>
                    <a:pt x="176235" y="288475"/>
                    <a:pt x="33593" y="167204"/>
                    <a:pt x="604" y="59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 sz="1010"/>
            </a:p>
          </p:txBody>
        </p:sp>
        <p:sp>
          <p:nvSpPr>
            <p:cNvPr id="120" name="Freeform 5"/>
            <p:cNvSpPr/>
            <p:nvPr/>
          </p:nvSpPr>
          <p:spPr bwMode="auto">
            <a:xfrm>
              <a:off x="1843142" y="3468170"/>
              <a:ext cx="133315" cy="393995"/>
            </a:xfrm>
            <a:custGeom>
              <a:avLst/>
              <a:gdLst>
                <a:gd name="T0" fmla="*/ 77 w 112"/>
                <a:gd name="T1" fmla="*/ 270 h 331"/>
                <a:gd name="T2" fmla="*/ 44 w 112"/>
                <a:gd name="T3" fmla="*/ 331 h 331"/>
                <a:gd name="T4" fmla="*/ 15 w 112"/>
                <a:gd name="T5" fmla="*/ 328 h 331"/>
                <a:gd name="T6" fmla="*/ 0 w 112"/>
                <a:gd name="T7" fmla="*/ 261 h 331"/>
                <a:gd name="T8" fmla="*/ 35 w 112"/>
                <a:gd name="T9" fmla="*/ 0 h 331"/>
                <a:gd name="T10" fmla="*/ 112 w 112"/>
                <a:gd name="T11" fmla="*/ 11 h 331"/>
                <a:gd name="T12" fmla="*/ 77 w 112"/>
                <a:gd name="T13" fmla="*/ 27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331">
                  <a:moveTo>
                    <a:pt x="77" y="270"/>
                  </a:moveTo>
                  <a:lnTo>
                    <a:pt x="44" y="331"/>
                  </a:lnTo>
                  <a:lnTo>
                    <a:pt x="15" y="328"/>
                  </a:lnTo>
                  <a:lnTo>
                    <a:pt x="0" y="261"/>
                  </a:lnTo>
                  <a:lnTo>
                    <a:pt x="35" y="0"/>
                  </a:lnTo>
                  <a:lnTo>
                    <a:pt x="112" y="11"/>
                  </a:lnTo>
                  <a:lnTo>
                    <a:pt x="77" y="27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1" name="Freeform 6"/>
            <p:cNvSpPr/>
            <p:nvPr/>
          </p:nvSpPr>
          <p:spPr bwMode="auto">
            <a:xfrm>
              <a:off x="1881231" y="3397941"/>
              <a:ext cx="104748" cy="121412"/>
            </a:xfrm>
            <a:custGeom>
              <a:avLst/>
              <a:gdLst>
                <a:gd name="T0" fmla="*/ 58 w 64"/>
                <a:gd name="T1" fmla="*/ 48 h 74"/>
                <a:gd name="T2" fmla="*/ 27 w 64"/>
                <a:gd name="T3" fmla="*/ 72 h 74"/>
                <a:gd name="T4" fmla="*/ 26 w 64"/>
                <a:gd name="T5" fmla="*/ 72 h 74"/>
                <a:gd name="T6" fmla="*/ 2 w 64"/>
                <a:gd name="T7" fmla="*/ 41 h 74"/>
                <a:gd name="T8" fmla="*/ 6 w 64"/>
                <a:gd name="T9" fmla="*/ 15 h 74"/>
                <a:gd name="T10" fmla="*/ 35 w 64"/>
                <a:gd name="T11" fmla="*/ 7 h 74"/>
                <a:gd name="T12" fmla="*/ 36 w 64"/>
                <a:gd name="T13" fmla="*/ 7 h 74"/>
                <a:gd name="T14" fmla="*/ 62 w 64"/>
                <a:gd name="T15" fmla="*/ 22 h 74"/>
                <a:gd name="T16" fmla="*/ 58 w 64"/>
                <a:gd name="T17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4">
                  <a:moveTo>
                    <a:pt x="58" y="48"/>
                  </a:moveTo>
                  <a:cubicBezTo>
                    <a:pt x="56" y="63"/>
                    <a:pt x="42" y="74"/>
                    <a:pt x="27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70"/>
                    <a:pt x="0" y="56"/>
                    <a:pt x="2" y="4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0"/>
                    <a:pt x="20" y="5"/>
                    <a:pt x="35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1" y="9"/>
                    <a:pt x="64" y="7"/>
                    <a:pt x="62" y="22"/>
                  </a:cubicBezTo>
                  <a:lnTo>
                    <a:pt x="58" y="4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2" name="Freeform 7"/>
            <p:cNvSpPr/>
            <p:nvPr/>
          </p:nvSpPr>
          <p:spPr bwMode="auto">
            <a:xfrm>
              <a:off x="1869329" y="3441982"/>
              <a:ext cx="114270" cy="110700"/>
            </a:xfrm>
            <a:custGeom>
              <a:avLst/>
              <a:gdLst>
                <a:gd name="T0" fmla="*/ 85 w 96"/>
                <a:gd name="T1" fmla="*/ 93 h 93"/>
                <a:gd name="T2" fmla="*/ 0 w 96"/>
                <a:gd name="T3" fmla="*/ 81 h 93"/>
                <a:gd name="T4" fmla="*/ 11 w 96"/>
                <a:gd name="T5" fmla="*/ 0 h 93"/>
                <a:gd name="T6" fmla="*/ 96 w 96"/>
                <a:gd name="T7" fmla="*/ 12 h 93"/>
                <a:gd name="T8" fmla="*/ 85 w 9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3">
                  <a:moveTo>
                    <a:pt x="85" y="93"/>
                  </a:moveTo>
                  <a:lnTo>
                    <a:pt x="0" y="81"/>
                  </a:lnTo>
                  <a:lnTo>
                    <a:pt x="11" y="0"/>
                  </a:lnTo>
                  <a:lnTo>
                    <a:pt x="96" y="12"/>
                  </a:lnTo>
                  <a:lnTo>
                    <a:pt x="85" y="9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3" name="Freeform 8"/>
            <p:cNvSpPr/>
            <p:nvPr/>
          </p:nvSpPr>
          <p:spPr bwMode="auto">
            <a:xfrm>
              <a:off x="1860996" y="3847880"/>
              <a:ext cx="34520" cy="57135"/>
            </a:xfrm>
            <a:custGeom>
              <a:avLst/>
              <a:gdLst>
                <a:gd name="T0" fmla="*/ 0 w 21"/>
                <a:gd name="T1" fmla="*/ 5 h 35"/>
                <a:gd name="T2" fmla="*/ 5 w 21"/>
                <a:gd name="T3" fmla="*/ 26 h 35"/>
                <a:gd name="T4" fmla="*/ 21 w 21"/>
                <a:gd name="T5" fmla="*/ 9 h 35"/>
                <a:gd name="T6" fmla="*/ 0 w 21"/>
                <a:gd name="T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5">
                  <a:moveTo>
                    <a:pt x="0" y="5"/>
                  </a:moveTo>
                  <a:cubicBezTo>
                    <a:pt x="0" y="5"/>
                    <a:pt x="3" y="22"/>
                    <a:pt x="5" y="26"/>
                  </a:cubicBezTo>
                  <a:cubicBezTo>
                    <a:pt x="6" y="31"/>
                    <a:pt x="9" y="35"/>
                    <a:pt x="21" y="9"/>
                  </a:cubicBezTo>
                  <a:cubicBezTo>
                    <a:pt x="21" y="9"/>
                    <a:pt x="13" y="0"/>
                    <a:pt x="0" y="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4" name="Freeform 9"/>
            <p:cNvSpPr/>
            <p:nvPr/>
          </p:nvSpPr>
          <p:spPr bwMode="auto">
            <a:xfrm>
              <a:off x="1981219" y="3466979"/>
              <a:ext cx="132125" cy="393995"/>
            </a:xfrm>
            <a:custGeom>
              <a:avLst/>
              <a:gdLst>
                <a:gd name="T0" fmla="*/ 75 w 111"/>
                <a:gd name="T1" fmla="*/ 269 h 331"/>
                <a:gd name="T2" fmla="*/ 44 w 111"/>
                <a:gd name="T3" fmla="*/ 331 h 331"/>
                <a:gd name="T4" fmla="*/ 15 w 111"/>
                <a:gd name="T5" fmla="*/ 326 h 331"/>
                <a:gd name="T6" fmla="*/ 0 w 111"/>
                <a:gd name="T7" fmla="*/ 259 h 331"/>
                <a:gd name="T8" fmla="*/ 34 w 111"/>
                <a:gd name="T9" fmla="*/ 0 h 331"/>
                <a:gd name="T10" fmla="*/ 111 w 111"/>
                <a:gd name="T11" fmla="*/ 9 h 331"/>
                <a:gd name="T12" fmla="*/ 75 w 111"/>
                <a:gd name="T13" fmla="*/ 269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331">
                  <a:moveTo>
                    <a:pt x="75" y="269"/>
                  </a:moveTo>
                  <a:lnTo>
                    <a:pt x="44" y="331"/>
                  </a:lnTo>
                  <a:lnTo>
                    <a:pt x="15" y="326"/>
                  </a:lnTo>
                  <a:lnTo>
                    <a:pt x="0" y="259"/>
                  </a:lnTo>
                  <a:lnTo>
                    <a:pt x="34" y="0"/>
                  </a:lnTo>
                  <a:lnTo>
                    <a:pt x="111" y="9"/>
                  </a:lnTo>
                  <a:lnTo>
                    <a:pt x="75" y="26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5" name="Freeform 10"/>
            <p:cNvSpPr/>
            <p:nvPr/>
          </p:nvSpPr>
          <p:spPr bwMode="auto">
            <a:xfrm>
              <a:off x="2018118" y="3394370"/>
              <a:ext cx="104748" cy="121412"/>
            </a:xfrm>
            <a:custGeom>
              <a:avLst/>
              <a:gdLst>
                <a:gd name="T0" fmla="*/ 58 w 64"/>
                <a:gd name="T1" fmla="*/ 48 h 74"/>
                <a:gd name="T2" fmla="*/ 27 w 64"/>
                <a:gd name="T3" fmla="*/ 72 h 74"/>
                <a:gd name="T4" fmla="*/ 26 w 64"/>
                <a:gd name="T5" fmla="*/ 72 h 74"/>
                <a:gd name="T6" fmla="*/ 2 w 64"/>
                <a:gd name="T7" fmla="*/ 41 h 74"/>
                <a:gd name="T8" fmla="*/ 6 w 64"/>
                <a:gd name="T9" fmla="*/ 15 h 74"/>
                <a:gd name="T10" fmla="*/ 35 w 64"/>
                <a:gd name="T11" fmla="*/ 7 h 74"/>
                <a:gd name="T12" fmla="*/ 36 w 64"/>
                <a:gd name="T13" fmla="*/ 7 h 74"/>
                <a:gd name="T14" fmla="*/ 61 w 64"/>
                <a:gd name="T15" fmla="*/ 23 h 74"/>
                <a:gd name="T16" fmla="*/ 58 w 64"/>
                <a:gd name="T17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4">
                  <a:moveTo>
                    <a:pt x="58" y="48"/>
                  </a:moveTo>
                  <a:cubicBezTo>
                    <a:pt x="56" y="64"/>
                    <a:pt x="42" y="74"/>
                    <a:pt x="27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70"/>
                    <a:pt x="0" y="56"/>
                    <a:pt x="2" y="4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0"/>
                    <a:pt x="20" y="5"/>
                    <a:pt x="35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1" y="9"/>
                    <a:pt x="64" y="7"/>
                    <a:pt x="61" y="23"/>
                  </a:cubicBezTo>
                  <a:lnTo>
                    <a:pt x="58" y="4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6" name="Freeform 11"/>
            <p:cNvSpPr/>
            <p:nvPr/>
          </p:nvSpPr>
          <p:spPr bwMode="auto">
            <a:xfrm>
              <a:off x="2007405" y="3440792"/>
              <a:ext cx="114270" cy="109509"/>
            </a:xfrm>
            <a:custGeom>
              <a:avLst/>
              <a:gdLst>
                <a:gd name="T0" fmla="*/ 85 w 96"/>
                <a:gd name="T1" fmla="*/ 92 h 92"/>
                <a:gd name="T2" fmla="*/ 0 w 96"/>
                <a:gd name="T3" fmla="*/ 81 h 92"/>
                <a:gd name="T4" fmla="*/ 11 w 96"/>
                <a:gd name="T5" fmla="*/ 0 h 92"/>
                <a:gd name="T6" fmla="*/ 96 w 96"/>
                <a:gd name="T7" fmla="*/ 11 h 92"/>
                <a:gd name="T8" fmla="*/ 85 w 96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2">
                  <a:moveTo>
                    <a:pt x="85" y="92"/>
                  </a:moveTo>
                  <a:lnTo>
                    <a:pt x="0" y="81"/>
                  </a:lnTo>
                  <a:lnTo>
                    <a:pt x="11" y="0"/>
                  </a:lnTo>
                  <a:lnTo>
                    <a:pt x="96" y="11"/>
                  </a:lnTo>
                  <a:lnTo>
                    <a:pt x="85" y="92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7" name="Freeform 12"/>
            <p:cNvSpPr/>
            <p:nvPr/>
          </p:nvSpPr>
          <p:spPr bwMode="auto">
            <a:xfrm>
              <a:off x="1999073" y="3844309"/>
              <a:ext cx="34520" cy="57135"/>
            </a:xfrm>
            <a:custGeom>
              <a:avLst/>
              <a:gdLst>
                <a:gd name="T0" fmla="*/ 0 w 21"/>
                <a:gd name="T1" fmla="*/ 6 h 35"/>
                <a:gd name="T2" fmla="*/ 5 w 21"/>
                <a:gd name="T3" fmla="*/ 27 h 35"/>
                <a:gd name="T4" fmla="*/ 21 w 21"/>
                <a:gd name="T5" fmla="*/ 10 h 35"/>
                <a:gd name="T6" fmla="*/ 0 w 21"/>
                <a:gd name="T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5">
                  <a:moveTo>
                    <a:pt x="0" y="6"/>
                  </a:moveTo>
                  <a:cubicBezTo>
                    <a:pt x="0" y="6"/>
                    <a:pt x="3" y="22"/>
                    <a:pt x="5" y="27"/>
                  </a:cubicBezTo>
                  <a:cubicBezTo>
                    <a:pt x="6" y="31"/>
                    <a:pt x="9" y="35"/>
                    <a:pt x="21" y="10"/>
                  </a:cubicBezTo>
                  <a:cubicBezTo>
                    <a:pt x="21" y="10"/>
                    <a:pt x="13" y="0"/>
                    <a:pt x="0" y="6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8" name="Freeform 13"/>
            <p:cNvSpPr/>
            <p:nvPr/>
          </p:nvSpPr>
          <p:spPr bwMode="auto">
            <a:xfrm>
              <a:off x="2101441" y="3469359"/>
              <a:ext cx="30948" cy="199973"/>
            </a:xfrm>
            <a:custGeom>
              <a:avLst/>
              <a:gdLst>
                <a:gd name="T0" fmla="*/ 4 w 19"/>
                <a:gd name="T1" fmla="*/ 0 h 122"/>
                <a:gd name="T2" fmla="*/ 19 w 19"/>
                <a:gd name="T3" fmla="*/ 16 h 122"/>
                <a:gd name="T4" fmla="*/ 7 w 19"/>
                <a:gd name="T5" fmla="*/ 115 h 122"/>
                <a:gd name="T6" fmla="*/ 0 w 19"/>
                <a:gd name="T7" fmla="*/ 121 h 122"/>
                <a:gd name="T8" fmla="*/ 10 w 19"/>
                <a:gd name="T9" fmla="*/ 43 h 122"/>
                <a:gd name="T10" fmla="*/ 5 w 19"/>
                <a:gd name="T11" fmla="*/ 34 h 122"/>
                <a:gd name="T12" fmla="*/ 4 w 19"/>
                <a:gd name="T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22">
                  <a:moveTo>
                    <a:pt x="4" y="0"/>
                  </a:moveTo>
                  <a:cubicBezTo>
                    <a:pt x="4" y="0"/>
                    <a:pt x="18" y="10"/>
                    <a:pt x="19" y="16"/>
                  </a:cubicBezTo>
                  <a:cubicBezTo>
                    <a:pt x="19" y="21"/>
                    <a:pt x="7" y="115"/>
                    <a:pt x="7" y="115"/>
                  </a:cubicBezTo>
                  <a:cubicBezTo>
                    <a:pt x="7" y="115"/>
                    <a:pt x="8" y="122"/>
                    <a:pt x="0" y="12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29" name="Group 123"/>
            <p:cNvGrpSpPr/>
            <p:nvPr/>
          </p:nvGrpSpPr>
          <p:grpSpPr>
            <a:xfrm>
              <a:off x="1175375" y="3377409"/>
              <a:ext cx="613013" cy="465414"/>
              <a:chOff x="7170738" y="4168775"/>
              <a:chExt cx="817563" cy="620713"/>
            </a:xfrm>
            <a:solidFill>
              <a:srgbClr val="1D69A3"/>
            </a:solidFill>
          </p:grpSpPr>
          <p:sp>
            <p:nvSpPr>
              <p:cNvPr id="211" name="Freeform 14"/>
              <p:cNvSpPr/>
              <p:nvPr/>
            </p:nvSpPr>
            <p:spPr bwMode="auto">
              <a:xfrm>
                <a:off x="7170738" y="4168775"/>
                <a:ext cx="785813" cy="354013"/>
              </a:xfrm>
              <a:custGeom>
                <a:avLst/>
                <a:gdLst>
                  <a:gd name="T0" fmla="*/ 246 w 495"/>
                  <a:gd name="T1" fmla="*/ 223 h 223"/>
                  <a:gd name="T2" fmla="*/ 0 w 495"/>
                  <a:gd name="T3" fmla="*/ 111 h 223"/>
                  <a:gd name="T4" fmla="*/ 252 w 495"/>
                  <a:gd name="T5" fmla="*/ 0 h 223"/>
                  <a:gd name="T6" fmla="*/ 495 w 495"/>
                  <a:gd name="T7" fmla="*/ 109 h 223"/>
                  <a:gd name="T8" fmla="*/ 246 w 495"/>
                  <a:gd name="T9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5" h="223">
                    <a:moveTo>
                      <a:pt x="246" y="223"/>
                    </a:moveTo>
                    <a:lnTo>
                      <a:pt x="0" y="111"/>
                    </a:lnTo>
                    <a:lnTo>
                      <a:pt x="252" y="0"/>
                    </a:lnTo>
                    <a:lnTo>
                      <a:pt x="495" y="109"/>
                    </a:lnTo>
                    <a:lnTo>
                      <a:pt x="246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2" name="Rectangle 15"/>
              <p:cNvSpPr>
                <a:spLocks noChangeArrowheads="1"/>
              </p:cNvSpPr>
              <p:nvPr/>
            </p:nvSpPr>
            <p:spPr bwMode="auto">
              <a:xfrm>
                <a:off x="7924800" y="4335463"/>
                <a:ext cx="23813" cy="257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3" name="Oval 16"/>
              <p:cNvSpPr>
                <a:spLocks noChangeArrowheads="1"/>
              </p:cNvSpPr>
              <p:nvPr/>
            </p:nvSpPr>
            <p:spPr bwMode="auto">
              <a:xfrm>
                <a:off x="7897813" y="4564063"/>
                <a:ext cx="76200" cy="777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4" name="Freeform 17"/>
              <p:cNvSpPr/>
              <p:nvPr/>
            </p:nvSpPr>
            <p:spPr bwMode="auto">
              <a:xfrm>
                <a:off x="7888288" y="4605338"/>
                <a:ext cx="55563" cy="171450"/>
              </a:xfrm>
              <a:custGeom>
                <a:avLst/>
                <a:gdLst>
                  <a:gd name="T0" fmla="*/ 14 w 26"/>
                  <a:gd name="T1" fmla="*/ 4 h 79"/>
                  <a:gd name="T2" fmla="*/ 6 w 26"/>
                  <a:gd name="T3" fmla="*/ 79 h 79"/>
                  <a:gd name="T4" fmla="*/ 26 w 26"/>
                  <a:gd name="T5" fmla="*/ 79 h 79"/>
                  <a:gd name="T6" fmla="*/ 26 w 26"/>
                  <a:gd name="T7" fmla="*/ 0 h 79"/>
                  <a:gd name="T8" fmla="*/ 14 w 26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9">
                    <a:moveTo>
                      <a:pt x="14" y="4"/>
                    </a:moveTo>
                    <a:cubicBezTo>
                      <a:pt x="14" y="4"/>
                      <a:pt x="0" y="34"/>
                      <a:pt x="6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14" y="7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5" name="Freeform 18"/>
              <p:cNvSpPr/>
              <p:nvPr/>
            </p:nvSpPr>
            <p:spPr bwMode="auto">
              <a:xfrm>
                <a:off x="7932738" y="4605338"/>
                <a:ext cx="55563" cy="171450"/>
              </a:xfrm>
              <a:custGeom>
                <a:avLst/>
                <a:gdLst>
                  <a:gd name="T0" fmla="*/ 11 w 25"/>
                  <a:gd name="T1" fmla="*/ 4 h 79"/>
                  <a:gd name="T2" fmla="*/ 20 w 25"/>
                  <a:gd name="T3" fmla="*/ 79 h 79"/>
                  <a:gd name="T4" fmla="*/ 0 w 25"/>
                  <a:gd name="T5" fmla="*/ 79 h 79"/>
                  <a:gd name="T6" fmla="*/ 0 w 25"/>
                  <a:gd name="T7" fmla="*/ 0 h 79"/>
                  <a:gd name="T8" fmla="*/ 11 w 25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9">
                    <a:moveTo>
                      <a:pt x="11" y="4"/>
                    </a:moveTo>
                    <a:cubicBezTo>
                      <a:pt x="11" y="4"/>
                      <a:pt x="25" y="34"/>
                      <a:pt x="2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1" y="7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6" name="Freeform 19"/>
              <p:cNvSpPr/>
              <p:nvPr/>
            </p:nvSpPr>
            <p:spPr bwMode="auto">
              <a:xfrm>
                <a:off x="7327900" y="4449763"/>
                <a:ext cx="455613" cy="339725"/>
              </a:xfrm>
              <a:custGeom>
                <a:avLst/>
                <a:gdLst>
                  <a:gd name="T0" fmla="*/ 209 w 209"/>
                  <a:gd name="T1" fmla="*/ 0 h 156"/>
                  <a:gd name="T2" fmla="*/ 104 w 209"/>
                  <a:gd name="T3" fmla="*/ 49 h 156"/>
                  <a:gd name="T4" fmla="*/ 0 w 209"/>
                  <a:gd name="T5" fmla="*/ 0 h 156"/>
                  <a:gd name="T6" fmla="*/ 0 w 209"/>
                  <a:gd name="T7" fmla="*/ 120 h 156"/>
                  <a:gd name="T8" fmla="*/ 102 w 209"/>
                  <a:gd name="T9" fmla="*/ 156 h 156"/>
                  <a:gd name="T10" fmla="*/ 102 w 209"/>
                  <a:gd name="T11" fmla="*/ 156 h 156"/>
                  <a:gd name="T12" fmla="*/ 104 w 209"/>
                  <a:gd name="T13" fmla="*/ 156 h 156"/>
                  <a:gd name="T14" fmla="*/ 107 w 209"/>
                  <a:gd name="T15" fmla="*/ 156 h 156"/>
                  <a:gd name="T16" fmla="*/ 107 w 209"/>
                  <a:gd name="T17" fmla="*/ 156 h 156"/>
                  <a:gd name="T18" fmla="*/ 209 w 209"/>
                  <a:gd name="T19" fmla="*/ 120 h 156"/>
                  <a:gd name="T20" fmla="*/ 209 w 209"/>
                  <a:gd name="T2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156">
                    <a:moveTo>
                      <a:pt x="209" y="0"/>
                    </a:moveTo>
                    <a:cubicBezTo>
                      <a:pt x="209" y="1"/>
                      <a:pt x="121" y="41"/>
                      <a:pt x="104" y="49"/>
                    </a:cubicBezTo>
                    <a:cubicBezTo>
                      <a:pt x="87" y="41"/>
                      <a:pt x="0" y="1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28" y="150"/>
                      <a:pt x="84" y="155"/>
                      <a:pt x="102" y="156"/>
                    </a:cubicBezTo>
                    <a:cubicBezTo>
                      <a:pt x="102" y="156"/>
                      <a:pt x="102" y="156"/>
                      <a:pt x="102" y="156"/>
                    </a:cubicBezTo>
                    <a:cubicBezTo>
                      <a:pt x="102" y="156"/>
                      <a:pt x="103" y="156"/>
                      <a:pt x="104" y="156"/>
                    </a:cubicBezTo>
                    <a:cubicBezTo>
                      <a:pt x="106" y="156"/>
                      <a:pt x="107" y="156"/>
                      <a:pt x="107" y="156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25" y="155"/>
                      <a:pt x="181" y="150"/>
                      <a:pt x="209" y="120"/>
                    </a:cubicBezTo>
                    <a:lnTo>
                      <a:pt x="20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30" name="Freeform 20"/>
            <p:cNvSpPr>
              <a:spLocks noEditPoints="1"/>
            </p:cNvSpPr>
            <p:nvPr/>
          </p:nvSpPr>
          <p:spPr bwMode="auto">
            <a:xfrm>
              <a:off x="676633" y="1788635"/>
              <a:ext cx="358285" cy="377330"/>
            </a:xfrm>
            <a:custGeom>
              <a:avLst/>
              <a:gdLst>
                <a:gd name="T0" fmla="*/ 168 w 219"/>
                <a:gd name="T1" fmla="*/ 224 h 231"/>
                <a:gd name="T2" fmla="*/ 197 w 219"/>
                <a:gd name="T3" fmla="*/ 212 h 231"/>
                <a:gd name="T4" fmla="*/ 168 w 219"/>
                <a:gd name="T5" fmla="*/ 132 h 231"/>
                <a:gd name="T6" fmla="*/ 168 w 219"/>
                <a:gd name="T7" fmla="*/ 150 h 231"/>
                <a:gd name="T8" fmla="*/ 192 w 219"/>
                <a:gd name="T9" fmla="*/ 190 h 231"/>
                <a:gd name="T10" fmla="*/ 168 w 219"/>
                <a:gd name="T11" fmla="*/ 209 h 231"/>
                <a:gd name="T12" fmla="*/ 168 w 219"/>
                <a:gd name="T13" fmla="*/ 224 h 231"/>
                <a:gd name="T14" fmla="*/ 168 w 219"/>
                <a:gd name="T15" fmla="*/ 203 h 231"/>
                <a:gd name="T16" fmla="*/ 168 w 219"/>
                <a:gd name="T17" fmla="*/ 157 h 231"/>
                <a:gd name="T18" fmla="*/ 181 w 219"/>
                <a:gd name="T19" fmla="*/ 187 h 231"/>
                <a:gd name="T20" fmla="*/ 168 w 219"/>
                <a:gd name="T21" fmla="*/ 203 h 231"/>
                <a:gd name="T22" fmla="*/ 146 w 219"/>
                <a:gd name="T23" fmla="*/ 112 h 231"/>
                <a:gd name="T24" fmla="*/ 141 w 219"/>
                <a:gd name="T25" fmla="*/ 98 h 231"/>
                <a:gd name="T26" fmla="*/ 141 w 219"/>
                <a:gd name="T27" fmla="*/ 44 h 231"/>
                <a:gd name="T28" fmla="*/ 146 w 219"/>
                <a:gd name="T29" fmla="*/ 37 h 231"/>
                <a:gd name="T30" fmla="*/ 148 w 219"/>
                <a:gd name="T31" fmla="*/ 37 h 231"/>
                <a:gd name="T32" fmla="*/ 148 w 219"/>
                <a:gd name="T33" fmla="*/ 14 h 231"/>
                <a:gd name="T34" fmla="*/ 146 w 219"/>
                <a:gd name="T35" fmla="*/ 14 h 231"/>
                <a:gd name="T36" fmla="*/ 146 w 219"/>
                <a:gd name="T37" fmla="*/ 13 h 231"/>
                <a:gd name="T38" fmla="*/ 114 w 219"/>
                <a:gd name="T39" fmla="*/ 0 h 231"/>
                <a:gd name="T40" fmla="*/ 81 w 219"/>
                <a:gd name="T41" fmla="*/ 13 h 231"/>
                <a:gd name="T42" fmla="*/ 81 w 219"/>
                <a:gd name="T43" fmla="*/ 14 h 231"/>
                <a:gd name="T44" fmla="*/ 80 w 219"/>
                <a:gd name="T45" fmla="*/ 14 h 231"/>
                <a:gd name="T46" fmla="*/ 80 w 219"/>
                <a:gd name="T47" fmla="*/ 37 h 231"/>
                <a:gd name="T48" fmla="*/ 81 w 219"/>
                <a:gd name="T49" fmla="*/ 37 h 231"/>
                <a:gd name="T50" fmla="*/ 90 w 219"/>
                <a:gd name="T51" fmla="*/ 45 h 231"/>
                <a:gd name="T52" fmla="*/ 90 w 219"/>
                <a:gd name="T53" fmla="*/ 98 h 231"/>
                <a:gd name="T54" fmla="*/ 83 w 219"/>
                <a:gd name="T55" fmla="*/ 112 h 231"/>
                <a:gd name="T56" fmla="*/ 31 w 219"/>
                <a:gd name="T57" fmla="*/ 212 h 231"/>
                <a:gd name="T58" fmla="*/ 114 w 219"/>
                <a:gd name="T59" fmla="*/ 230 h 231"/>
                <a:gd name="T60" fmla="*/ 168 w 219"/>
                <a:gd name="T61" fmla="*/ 224 h 231"/>
                <a:gd name="T62" fmla="*/ 168 w 219"/>
                <a:gd name="T63" fmla="*/ 209 h 231"/>
                <a:gd name="T64" fmla="*/ 144 w 219"/>
                <a:gd name="T65" fmla="*/ 212 h 231"/>
                <a:gd name="T66" fmla="*/ 144 w 219"/>
                <a:gd name="T67" fmla="*/ 212 h 231"/>
                <a:gd name="T68" fmla="*/ 168 w 219"/>
                <a:gd name="T69" fmla="*/ 203 h 231"/>
                <a:gd name="T70" fmla="*/ 168 w 219"/>
                <a:gd name="T71" fmla="*/ 157 h 231"/>
                <a:gd name="T72" fmla="*/ 149 w 219"/>
                <a:gd name="T73" fmla="*/ 134 h 231"/>
                <a:gd name="T74" fmla="*/ 168 w 219"/>
                <a:gd name="T75" fmla="*/ 150 h 231"/>
                <a:gd name="T76" fmla="*/ 168 w 219"/>
                <a:gd name="T77" fmla="*/ 132 h 231"/>
                <a:gd name="T78" fmla="*/ 146 w 219"/>
                <a:gd name="T79" fmla="*/ 1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9" h="231">
                  <a:moveTo>
                    <a:pt x="168" y="224"/>
                  </a:moveTo>
                  <a:cubicBezTo>
                    <a:pt x="179" y="221"/>
                    <a:pt x="189" y="217"/>
                    <a:pt x="197" y="212"/>
                  </a:cubicBezTo>
                  <a:cubicBezTo>
                    <a:pt x="219" y="196"/>
                    <a:pt x="191" y="157"/>
                    <a:pt x="168" y="132"/>
                  </a:cubicBezTo>
                  <a:cubicBezTo>
                    <a:pt x="168" y="150"/>
                    <a:pt x="168" y="150"/>
                    <a:pt x="168" y="150"/>
                  </a:cubicBezTo>
                  <a:cubicBezTo>
                    <a:pt x="180" y="162"/>
                    <a:pt x="193" y="177"/>
                    <a:pt x="192" y="190"/>
                  </a:cubicBezTo>
                  <a:cubicBezTo>
                    <a:pt x="192" y="201"/>
                    <a:pt x="180" y="207"/>
                    <a:pt x="168" y="209"/>
                  </a:cubicBezTo>
                  <a:cubicBezTo>
                    <a:pt x="168" y="224"/>
                    <a:pt x="168" y="224"/>
                    <a:pt x="168" y="224"/>
                  </a:cubicBezTo>
                  <a:close/>
                  <a:moveTo>
                    <a:pt x="168" y="203"/>
                  </a:moveTo>
                  <a:cubicBezTo>
                    <a:pt x="168" y="157"/>
                    <a:pt x="168" y="157"/>
                    <a:pt x="168" y="157"/>
                  </a:cubicBezTo>
                  <a:cubicBezTo>
                    <a:pt x="175" y="167"/>
                    <a:pt x="182" y="179"/>
                    <a:pt x="181" y="187"/>
                  </a:cubicBezTo>
                  <a:cubicBezTo>
                    <a:pt x="180" y="194"/>
                    <a:pt x="175" y="199"/>
                    <a:pt x="168" y="203"/>
                  </a:cubicBezTo>
                  <a:close/>
                  <a:moveTo>
                    <a:pt x="146" y="112"/>
                  </a:moveTo>
                  <a:cubicBezTo>
                    <a:pt x="146" y="112"/>
                    <a:pt x="141" y="109"/>
                    <a:pt x="141" y="98"/>
                  </a:cubicBezTo>
                  <a:cubicBezTo>
                    <a:pt x="141" y="90"/>
                    <a:pt x="141" y="56"/>
                    <a:pt x="141" y="44"/>
                  </a:cubicBezTo>
                  <a:cubicBezTo>
                    <a:pt x="144" y="43"/>
                    <a:pt x="146" y="40"/>
                    <a:pt x="146" y="37"/>
                  </a:cubicBezTo>
                  <a:cubicBezTo>
                    <a:pt x="148" y="37"/>
                    <a:pt x="148" y="37"/>
                    <a:pt x="148" y="37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3"/>
                    <a:pt x="146" y="13"/>
                  </a:cubicBezTo>
                  <a:cubicBezTo>
                    <a:pt x="146" y="6"/>
                    <a:pt x="132" y="0"/>
                    <a:pt x="114" y="0"/>
                  </a:cubicBezTo>
                  <a:cubicBezTo>
                    <a:pt x="95" y="0"/>
                    <a:pt x="81" y="6"/>
                    <a:pt x="81" y="13"/>
                  </a:cubicBezTo>
                  <a:cubicBezTo>
                    <a:pt x="81" y="13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40"/>
                    <a:pt x="84" y="43"/>
                    <a:pt x="90" y="45"/>
                  </a:cubicBezTo>
                  <a:cubicBezTo>
                    <a:pt x="90" y="56"/>
                    <a:pt x="90" y="90"/>
                    <a:pt x="90" y="98"/>
                  </a:cubicBezTo>
                  <a:cubicBezTo>
                    <a:pt x="90" y="109"/>
                    <a:pt x="83" y="112"/>
                    <a:pt x="83" y="112"/>
                  </a:cubicBezTo>
                  <a:cubicBezTo>
                    <a:pt x="71" y="119"/>
                    <a:pt x="0" y="190"/>
                    <a:pt x="31" y="212"/>
                  </a:cubicBezTo>
                  <a:cubicBezTo>
                    <a:pt x="58" y="231"/>
                    <a:pt x="105" y="230"/>
                    <a:pt x="114" y="230"/>
                  </a:cubicBezTo>
                  <a:cubicBezTo>
                    <a:pt x="121" y="230"/>
                    <a:pt x="145" y="230"/>
                    <a:pt x="168" y="224"/>
                  </a:cubicBezTo>
                  <a:cubicBezTo>
                    <a:pt x="168" y="209"/>
                    <a:pt x="168" y="209"/>
                    <a:pt x="168" y="209"/>
                  </a:cubicBezTo>
                  <a:cubicBezTo>
                    <a:pt x="156" y="212"/>
                    <a:pt x="144" y="212"/>
                    <a:pt x="144" y="212"/>
                  </a:cubicBezTo>
                  <a:cubicBezTo>
                    <a:pt x="144" y="212"/>
                    <a:pt x="144" y="212"/>
                    <a:pt x="144" y="212"/>
                  </a:cubicBezTo>
                  <a:cubicBezTo>
                    <a:pt x="144" y="212"/>
                    <a:pt x="158" y="210"/>
                    <a:pt x="168" y="203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59" y="144"/>
                    <a:pt x="149" y="134"/>
                    <a:pt x="149" y="134"/>
                  </a:cubicBezTo>
                  <a:cubicBezTo>
                    <a:pt x="149" y="134"/>
                    <a:pt x="158" y="141"/>
                    <a:pt x="168" y="150"/>
                  </a:cubicBezTo>
                  <a:cubicBezTo>
                    <a:pt x="168" y="132"/>
                    <a:pt x="168" y="132"/>
                    <a:pt x="168" y="132"/>
                  </a:cubicBezTo>
                  <a:cubicBezTo>
                    <a:pt x="159" y="122"/>
                    <a:pt x="150" y="114"/>
                    <a:pt x="146" y="112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1" name="Oval 21"/>
            <p:cNvSpPr>
              <a:spLocks noChangeArrowheads="1"/>
            </p:cNvSpPr>
            <p:nvPr/>
          </p:nvSpPr>
          <p:spPr bwMode="auto">
            <a:xfrm>
              <a:off x="2963229" y="1700551"/>
              <a:ext cx="105938" cy="105938"/>
            </a:xfrm>
            <a:prstGeom prst="ellipse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2" name="Freeform 22"/>
            <p:cNvSpPr/>
            <p:nvPr/>
          </p:nvSpPr>
          <p:spPr bwMode="auto">
            <a:xfrm>
              <a:off x="3001318" y="1779112"/>
              <a:ext cx="166644" cy="347572"/>
            </a:xfrm>
            <a:custGeom>
              <a:avLst/>
              <a:gdLst>
                <a:gd name="T0" fmla="*/ 0 w 102"/>
                <a:gd name="T1" fmla="*/ 6 h 213"/>
                <a:gd name="T2" fmla="*/ 68 w 102"/>
                <a:gd name="T3" fmla="*/ 184 h 213"/>
                <a:gd name="T4" fmla="*/ 99 w 102"/>
                <a:gd name="T5" fmla="*/ 213 h 213"/>
                <a:gd name="T6" fmla="*/ 23 w 102"/>
                <a:gd name="T7" fmla="*/ 0 h 213"/>
                <a:gd name="T8" fmla="*/ 0 w 102"/>
                <a:gd name="T9" fmla="*/ 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13">
                  <a:moveTo>
                    <a:pt x="0" y="6"/>
                  </a:moveTo>
                  <a:cubicBezTo>
                    <a:pt x="0" y="7"/>
                    <a:pt x="68" y="184"/>
                    <a:pt x="68" y="184"/>
                  </a:cubicBezTo>
                  <a:cubicBezTo>
                    <a:pt x="68" y="184"/>
                    <a:pt x="96" y="213"/>
                    <a:pt x="99" y="213"/>
                  </a:cubicBezTo>
                  <a:cubicBezTo>
                    <a:pt x="102" y="213"/>
                    <a:pt x="23" y="0"/>
                    <a:pt x="23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3" name="Freeform 23"/>
            <p:cNvSpPr/>
            <p:nvPr/>
          </p:nvSpPr>
          <p:spPr bwMode="auto">
            <a:xfrm>
              <a:off x="2854910" y="1779112"/>
              <a:ext cx="178547" cy="342811"/>
            </a:xfrm>
            <a:custGeom>
              <a:avLst/>
              <a:gdLst>
                <a:gd name="T0" fmla="*/ 149 w 150"/>
                <a:gd name="T1" fmla="*/ 14 h 288"/>
                <a:gd name="T2" fmla="*/ 40 w 150"/>
                <a:gd name="T3" fmla="*/ 248 h 288"/>
                <a:gd name="T4" fmla="*/ 0 w 150"/>
                <a:gd name="T5" fmla="*/ 288 h 288"/>
                <a:gd name="T6" fmla="*/ 11 w 150"/>
                <a:gd name="T7" fmla="*/ 233 h 288"/>
                <a:gd name="T8" fmla="*/ 117 w 150"/>
                <a:gd name="T9" fmla="*/ 0 h 288"/>
                <a:gd name="T10" fmla="*/ 150 w 150"/>
                <a:gd name="T11" fmla="*/ 11 h 288"/>
                <a:gd name="T12" fmla="*/ 149 w 150"/>
                <a:gd name="T13" fmla="*/ 1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288">
                  <a:moveTo>
                    <a:pt x="149" y="14"/>
                  </a:moveTo>
                  <a:lnTo>
                    <a:pt x="40" y="248"/>
                  </a:lnTo>
                  <a:lnTo>
                    <a:pt x="0" y="288"/>
                  </a:lnTo>
                  <a:lnTo>
                    <a:pt x="11" y="233"/>
                  </a:lnTo>
                  <a:lnTo>
                    <a:pt x="117" y="0"/>
                  </a:lnTo>
                  <a:lnTo>
                    <a:pt x="150" y="11"/>
                  </a:lnTo>
                  <a:lnTo>
                    <a:pt x="149" y="14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4" name="Freeform 24"/>
            <p:cNvSpPr/>
            <p:nvPr/>
          </p:nvSpPr>
          <p:spPr bwMode="auto">
            <a:xfrm>
              <a:off x="3010841" y="1662461"/>
              <a:ext cx="19045" cy="59516"/>
            </a:xfrm>
            <a:custGeom>
              <a:avLst/>
              <a:gdLst>
                <a:gd name="T0" fmla="*/ 12 w 12"/>
                <a:gd name="T1" fmla="*/ 30 h 36"/>
                <a:gd name="T2" fmla="*/ 6 w 12"/>
                <a:gd name="T3" fmla="*/ 36 h 36"/>
                <a:gd name="T4" fmla="*/ 0 w 12"/>
                <a:gd name="T5" fmla="*/ 30 h 36"/>
                <a:gd name="T6" fmla="*/ 0 w 12"/>
                <a:gd name="T7" fmla="*/ 6 h 36"/>
                <a:gd name="T8" fmla="*/ 6 w 12"/>
                <a:gd name="T9" fmla="*/ 0 h 36"/>
                <a:gd name="T10" fmla="*/ 12 w 12"/>
                <a:gd name="T11" fmla="*/ 6 h 36"/>
                <a:gd name="T12" fmla="*/ 12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12" y="30"/>
                  </a:moveTo>
                  <a:cubicBezTo>
                    <a:pt x="12" y="33"/>
                    <a:pt x="10" y="36"/>
                    <a:pt x="6" y="36"/>
                  </a:cubicBezTo>
                  <a:cubicBezTo>
                    <a:pt x="3" y="36"/>
                    <a:pt x="0" y="33"/>
                    <a:pt x="0" y="3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lnTo>
                    <a:pt x="12" y="3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5" name="Freeform 25"/>
            <p:cNvSpPr>
              <a:spLocks noEditPoints="1"/>
            </p:cNvSpPr>
            <p:nvPr/>
          </p:nvSpPr>
          <p:spPr bwMode="auto">
            <a:xfrm>
              <a:off x="2158576" y="1406544"/>
              <a:ext cx="169025" cy="457081"/>
            </a:xfrm>
            <a:custGeom>
              <a:avLst/>
              <a:gdLst>
                <a:gd name="T0" fmla="*/ 51 w 103"/>
                <a:gd name="T1" fmla="*/ 280 h 280"/>
                <a:gd name="T2" fmla="*/ 103 w 103"/>
                <a:gd name="T3" fmla="*/ 140 h 280"/>
                <a:gd name="T4" fmla="*/ 51 w 103"/>
                <a:gd name="T5" fmla="*/ 0 h 280"/>
                <a:gd name="T6" fmla="*/ 51 w 103"/>
                <a:gd name="T7" fmla="*/ 22 h 280"/>
                <a:gd name="T8" fmla="*/ 94 w 103"/>
                <a:gd name="T9" fmla="*/ 140 h 280"/>
                <a:gd name="T10" fmla="*/ 51 w 103"/>
                <a:gd name="T11" fmla="*/ 257 h 280"/>
                <a:gd name="T12" fmla="*/ 51 w 103"/>
                <a:gd name="T13" fmla="*/ 280 h 280"/>
                <a:gd name="T14" fmla="*/ 51 w 103"/>
                <a:gd name="T15" fmla="*/ 0 h 280"/>
                <a:gd name="T16" fmla="*/ 0 w 103"/>
                <a:gd name="T17" fmla="*/ 140 h 280"/>
                <a:gd name="T18" fmla="*/ 51 w 103"/>
                <a:gd name="T19" fmla="*/ 280 h 280"/>
                <a:gd name="T20" fmla="*/ 51 w 103"/>
                <a:gd name="T21" fmla="*/ 280 h 280"/>
                <a:gd name="T22" fmla="*/ 51 w 103"/>
                <a:gd name="T23" fmla="*/ 257 h 280"/>
                <a:gd name="T24" fmla="*/ 51 w 103"/>
                <a:gd name="T25" fmla="*/ 257 h 280"/>
                <a:gd name="T26" fmla="*/ 51 w 103"/>
                <a:gd name="T27" fmla="*/ 257 h 280"/>
                <a:gd name="T28" fmla="*/ 8 w 103"/>
                <a:gd name="T29" fmla="*/ 140 h 280"/>
                <a:gd name="T30" fmla="*/ 51 w 103"/>
                <a:gd name="T31" fmla="*/ 22 h 280"/>
                <a:gd name="T32" fmla="*/ 51 w 103"/>
                <a:gd name="T33" fmla="*/ 22 h 280"/>
                <a:gd name="T34" fmla="*/ 51 w 103"/>
                <a:gd name="T3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280">
                  <a:moveTo>
                    <a:pt x="51" y="280"/>
                  </a:moveTo>
                  <a:cubicBezTo>
                    <a:pt x="80" y="280"/>
                    <a:pt x="103" y="217"/>
                    <a:pt x="103" y="140"/>
                  </a:cubicBezTo>
                  <a:cubicBezTo>
                    <a:pt x="103" y="62"/>
                    <a:pt x="80" y="0"/>
                    <a:pt x="51" y="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75" y="22"/>
                    <a:pt x="94" y="75"/>
                    <a:pt x="94" y="140"/>
                  </a:cubicBezTo>
                  <a:cubicBezTo>
                    <a:pt x="94" y="204"/>
                    <a:pt x="75" y="257"/>
                    <a:pt x="51" y="257"/>
                  </a:cubicBezTo>
                  <a:lnTo>
                    <a:pt x="51" y="280"/>
                  </a:lnTo>
                  <a:close/>
                  <a:moveTo>
                    <a:pt x="51" y="0"/>
                  </a:moveTo>
                  <a:cubicBezTo>
                    <a:pt x="23" y="0"/>
                    <a:pt x="0" y="62"/>
                    <a:pt x="0" y="140"/>
                  </a:cubicBezTo>
                  <a:cubicBezTo>
                    <a:pt x="0" y="217"/>
                    <a:pt x="23" y="280"/>
                    <a:pt x="51" y="280"/>
                  </a:cubicBezTo>
                  <a:cubicBezTo>
                    <a:pt x="51" y="280"/>
                    <a:pt x="51" y="280"/>
                    <a:pt x="51" y="280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27" y="257"/>
                    <a:pt x="8" y="204"/>
                    <a:pt x="8" y="140"/>
                  </a:cubicBezTo>
                  <a:cubicBezTo>
                    <a:pt x="8" y="75"/>
                    <a:pt x="27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6" name="Freeform 26"/>
            <p:cNvSpPr>
              <a:spLocks noEditPoints="1"/>
            </p:cNvSpPr>
            <p:nvPr/>
          </p:nvSpPr>
          <p:spPr bwMode="auto">
            <a:xfrm>
              <a:off x="2013357" y="1550571"/>
              <a:ext cx="458272" cy="167835"/>
            </a:xfrm>
            <a:custGeom>
              <a:avLst/>
              <a:gdLst>
                <a:gd name="T0" fmla="*/ 280 w 280"/>
                <a:gd name="T1" fmla="*/ 52 h 103"/>
                <a:gd name="T2" fmla="*/ 140 w 280"/>
                <a:gd name="T3" fmla="*/ 0 h 103"/>
                <a:gd name="T4" fmla="*/ 140 w 280"/>
                <a:gd name="T5" fmla="*/ 8 h 103"/>
                <a:gd name="T6" fmla="*/ 257 w 280"/>
                <a:gd name="T7" fmla="*/ 52 h 103"/>
                <a:gd name="T8" fmla="*/ 140 w 280"/>
                <a:gd name="T9" fmla="*/ 95 h 103"/>
                <a:gd name="T10" fmla="*/ 140 w 280"/>
                <a:gd name="T11" fmla="*/ 103 h 103"/>
                <a:gd name="T12" fmla="*/ 280 w 280"/>
                <a:gd name="T13" fmla="*/ 52 h 103"/>
                <a:gd name="T14" fmla="*/ 140 w 280"/>
                <a:gd name="T15" fmla="*/ 0 h 103"/>
                <a:gd name="T16" fmla="*/ 140 w 280"/>
                <a:gd name="T17" fmla="*/ 0 h 103"/>
                <a:gd name="T18" fmla="*/ 0 w 280"/>
                <a:gd name="T19" fmla="*/ 52 h 103"/>
                <a:gd name="T20" fmla="*/ 140 w 280"/>
                <a:gd name="T21" fmla="*/ 103 h 103"/>
                <a:gd name="T22" fmla="*/ 140 w 280"/>
                <a:gd name="T23" fmla="*/ 103 h 103"/>
                <a:gd name="T24" fmla="*/ 140 w 280"/>
                <a:gd name="T25" fmla="*/ 95 h 103"/>
                <a:gd name="T26" fmla="*/ 140 w 280"/>
                <a:gd name="T27" fmla="*/ 95 h 103"/>
                <a:gd name="T28" fmla="*/ 23 w 280"/>
                <a:gd name="T29" fmla="*/ 52 h 103"/>
                <a:gd name="T30" fmla="*/ 23 w 280"/>
                <a:gd name="T31" fmla="*/ 52 h 103"/>
                <a:gd name="T32" fmla="*/ 140 w 280"/>
                <a:gd name="T33" fmla="*/ 8 h 103"/>
                <a:gd name="T34" fmla="*/ 140 w 280"/>
                <a:gd name="T35" fmla="*/ 8 h 103"/>
                <a:gd name="T36" fmla="*/ 140 w 280"/>
                <a:gd name="T3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0" h="103">
                  <a:moveTo>
                    <a:pt x="280" y="52"/>
                  </a:moveTo>
                  <a:cubicBezTo>
                    <a:pt x="280" y="23"/>
                    <a:pt x="217" y="0"/>
                    <a:pt x="140" y="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205" y="8"/>
                    <a:pt x="257" y="28"/>
                    <a:pt x="257" y="52"/>
                  </a:cubicBezTo>
                  <a:cubicBezTo>
                    <a:pt x="257" y="75"/>
                    <a:pt x="205" y="95"/>
                    <a:pt x="140" y="95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217" y="103"/>
                    <a:pt x="280" y="80"/>
                    <a:pt x="280" y="52"/>
                  </a:cubicBezTo>
                  <a:close/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63" y="0"/>
                    <a:pt x="0" y="23"/>
                    <a:pt x="0" y="52"/>
                  </a:cubicBezTo>
                  <a:cubicBezTo>
                    <a:pt x="0" y="80"/>
                    <a:pt x="63" y="103"/>
                    <a:pt x="140" y="103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75" y="95"/>
                    <a:pt x="23" y="75"/>
                    <a:pt x="23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28"/>
                    <a:pt x="75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7" name="Freeform 27"/>
            <p:cNvSpPr>
              <a:spLocks noEditPoints="1"/>
            </p:cNvSpPr>
            <p:nvPr/>
          </p:nvSpPr>
          <p:spPr bwMode="auto">
            <a:xfrm>
              <a:off x="2047876" y="1447015"/>
              <a:ext cx="389233" cy="373759"/>
            </a:xfrm>
            <a:custGeom>
              <a:avLst/>
              <a:gdLst>
                <a:gd name="T0" fmla="*/ 218 w 238"/>
                <a:gd name="T1" fmla="*/ 16 h 229"/>
                <a:gd name="T2" fmla="*/ 119 w 238"/>
                <a:gd name="T3" fmla="*/ 46 h 229"/>
                <a:gd name="T4" fmla="*/ 119 w 238"/>
                <a:gd name="T5" fmla="*/ 57 h 229"/>
                <a:gd name="T6" fmla="*/ 202 w 238"/>
                <a:gd name="T7" fmla="*/ 32 h 229"/>
                <a:gd name="T8" fmla="*/ 150 w 238"/>
                <a:gd name="T9" fmla="*/ 145 h 229"/>
                <a:gd name="T10" fmla="*/ 119 w 238"/>
                <a:gd name="T11" fmla="*/ 172 h 229"/>
                <a:gd name="T12" fmla="*/ 119 w 238"/>
                <a:gd name="T13" fmla="*/ 183 h 229"/>
                <a:gd name="T14" fmla="*/ 156 w 238"/>
                <a:gd name="T15" fmla="*/ 151 h 229"/>
                <a:gd name="T16" fmla="*/ 218 w 238"/>
                <a:gd name="T17" fmla="*/ 16 h 229"/>
                <a:gd name="T18" fmla="*/ 119 w 238"/>
                <a:gd name="T19" fmla="*/ 46 h 229"/>
                <a:gd name="T20" fmla="*/ 83 w 238"/>
                <a:gd name="T21" fmla="*/ 78 h 229"/>
                <a:gd name="T22" fmla="*/ 20 w 238"/>
                <a:gd name="T23" fmla="*/ 214 h 229"/>
                <a:gd name="T24" fmla="*/ 119 w 238"/>
                <a:gd name="T25" fmla="*/ 183 h 229"/>
                <a:gd name="T26" fmla="*/ 119 w 238"/>
                <a:gd name="T27" fmla="*/ 172 h 229"/>
                <a:gd name="T28" fmla="*/ 36 w 238"/>
                <a:gd name="T29" fmla="*/ 197 h 229"/>
                <a:gd name="T30" fmla="*/ 36 w 238"/>
                <a:gd name="T31" fmla="*/ 197 h 229"/>
                <a:gd name="T32" fmla="*/ 89 w 238"/>
                <a:gd name="T33" fmla="*/ 84 h 229"/>
                <a:gd name="T34" fmla="*/ 119 w 238"/>
                <a:gd name="T35" fmla="*/ 57 h 229"/>
                <a:gd name="T36" fmla="*/ 119 w 238"/>
                <a:gd name="T37" fmla="*/ 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229">
                  <a:moveTo>
                    <a:pt x="218" y="16"/>
                  </a:moveTo>
                  <a:cubicBezTo>
                    <a:pt x="202" y="0"/>
                    <a:pt x="162" y="13"/>
                    <a:pt x="119" y="46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55" y="30"/>
                    <a:pt x="189" y="19"/>
                    <a:pt x="202" y="32"/>
                  </a:cubicBezTo>
                  <a:cubicBezTo>
                    <a:pt x="219" y="49"/>
                    <a:pt x="195" y="99"/>
                    <a:pt x="150" y="145"/>
                  </a:cubicBezTo>
                  <a:cubicBezTo>
                    <a:pt x="140" y="155"/>
                    <a:pt x="129" y="164"/>
                    <a:pt x="119" y="17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31" y="174"/>
                    <a:pt x="144" y="163"/>
                    <a:pt x="156" y="151"/>
                  </a:cubicBezTo>
                  <a:cubicBezTo>
                    <a:pt x="210" y="96"/>
                    <a:pt x="238" y="36"/>
                    <a:pt x="218" y="16"/>
                  </a:cubicBezTo>
                  <a:close/>
                  <a:moveTo>
                    <a:pt x="119" y="46"/>
                  </a:moveTo>
                  <a:cubicBezTo>
                    <a:pt x="107" y="55"/>
                    <a:pt x="95" y="66"/>
                    <a:pt x="83" y="78"/>
                  </a:cubicBezTo>
                  <a:cubicBezTo>
                    <a:pt x="28" y="133"/>
                    <a:pt x="0" y="193"/>
                    <a:pt x="20" y="214"/>
                  </a:cubicBezTo>
                  <a:cubicBezTo>
                    <a:pt x="36" y="229"/>
                    <a:pt x="76" y="216"/>
                    <a:pt x="119" y="183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83" y="199"/>
                    <a:pt x="49" y="211"/>
                    <a:pt x="36" y="197"/>
                  </a:cubicBezTo>
                  <a:cubicBezTo>
                    <a:pt x="36" y="197"/>
                    <a:pt x="36" y="197"/>
                    <a:pt x="36" y="197"/>
                  </a:cubicBezTo>
                  <a:cubicBezTo>
                    <a:pt x="19" y="181"/>
                    <a:pt x="43" y="130"/>
                    <a:pt x="89" y="84"/>
                  </a:cubicBezTo>
                  <a:cubicBezTo>
                    <a:pt x="99" y="74"/>
                    <a:pt x="109" y="65"/>
                    <a:pt x="119" y="57"/>
                  </a:cubicBezTo>
                  <a:lnTo>
                    <a:pt x="119" y="4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8" name="Freeform 28"/>
            <p:cNvSpPr>
              <a:spLocks noEditPoints="1"/>
            </p:cNvSpPr>
            <p:nvPr/>
          </p:nvSpPr>
          <p:spPr bwMode="auto">
            <a:xfrm>
              <a:off x="2047876" y="1447015"/>
              <a:ext cx="389233" cy="373759"/>
            </a:xfrm>
            <a:custGeom>
              <a:avLst/>
              <a:gdLst>
                <a:gd name="T0" fmla="*/ 218 w 238"/>
                <a:gd name="T1" fmla="*/ 214 h 229"/>
                <a:gd name="T2" fmla="*/ 156 w 238"/>
                <a:gd name="T3" fmla="*/ 78 h 229"/>
                <a:gd name="T4" fmla="*/ 119 w 238"/>
                <a:gd name="T5" fmla="*/ 46 h 229"/>
                <a:gd name="T6" fmla="*/ 119 w 238"/>
                <a:gd name="T7" fmla="*/ 57 h 229"/>
                <a:gd name="T8" fmla="*/ 150 w 238"/>
                <a:gd name="T9" fmla="*/ 84 h 229"/>
                <a:gd name="T10" fmla="*/ 202 w 238"/>
                <a:gd name="T11" fmla="*/ 197 h 229"/>
                <a:gd name="T12" fmla="*/ 119 w 238"/>
                <a:gd name="T13" fmla="*/ 172 h 229"/>
                <a:gd name="T14" fmla="*/ 119 w 238"/>
                <a:gd name="T15" fmla="*/ 183 h 229"/>
                <a:gd name="T16" fmla="*/ 218 w 238"/>
                <a:gd name="T17" fmla="*/ 214 h 229"/>
                <a:gd name="T18" fmla="*/ 119 w 238"/>
                <a:gd name="T19" fmla="*/ 46 h 229"/>
                <a:gd name="T20" fmla="*/ 20 w 238"/>
                <a:gd name="T21" fmla="*/ 16 h 229"/>
                <a:gd name="T22" fmla="*/ 83 w 238"/>
                <a:gd name="T23" fmla="*/ 151 h 229"/>
                <a:gd name="T24" fmla="*/ 119 w 238"/>
                <a:gd name="T25" fmla="*/ 183 h 229"/>
                <a:gd name="T26" fmla="*/ 119 w 238"/>
                <a:gd name="T27" fmla="*/ 172 h 229"/>
                <a:gd name="T28" fmla="*/ 89 w 238"/>
                <a:gd name="T29" fmla="*/ 145 h 229"/>
                <a:gd name="T30" fmla="*/ 36 w 238"/>
                <a:gd name="T31" fmla="*/ 32 h 229"/>
                <a:gd name="T32" fmla="*/ 36 w 238"/>
                <a:gd name="T33" fmla="*/ 32 h 229"/>
                <a:gd name="T34" fmla="*/ 119 w 238"/>
                <a:gd name="T35" fmla="*/ 57 h 229"/>
                <a:gd name="T36" fmla="*/ 119 w 238"/>
                <a:gd name="T37" fmla="*/ 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229">
                  <a:moveTo>
                    <a:pt x="218" y="214"/>
                  </a:moveTo>
                  <a:cubicBezTo>
                    <a:pt x="238" y="193"/>
                    <a:pt x="210" y="133"/>
                    <a:pt x="156" y="78"/>
                  </a:cubicBezTo>
                  <a:cubicBezTo>
                    <a:pt x="144" y="66"/>
                    <a:pt x="131" y="55"/>
                    <a:pt x="119" y="46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29" y="65"/>
                    <a:pt x="140" y="74"/>
                    <a:pt x="150" y="84"/>
                  </a:cubicBezTo>
                  <a:cubicBezTo>
                    <a:pt x="195" y="130"/>
                    <a:pt x="219" y="181"/>
                    <a:pt x="202" y="197"/>
                  </a:cubicBezTo>
                  <a:cubicBezTo>
                    <a:pt x="189" y="211"/>
                    <a:pt x="155" y="199"/>
                    <a:pt x="119" y="17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62" y="216"/>
                    <a:pt x="202" y="229"/>
                    <a:pt x="218" y="214"/>
                  </a:cubicBezTo>
                  <a:close/>
                  <a:moveTo>
                    <a:pt x="119" y="46"/>
                  </a:moveTo>
                  <a:cubicBezTo>
                    <a:pt x="76" y="13"/>
                    <a:pt x="36" y="0"/>
                    <a:pt x="20" y="16"/>
                  </a:cubicBezTo>
                  <a:cubicBezTo>
                    <a:pt x="0" y="36"/>
                    <a:pt x="28" y="96"/>
                    <a:pt x="83" y="151"/>
                  </a:cubicBezTo>
                  <a:cubicBezTo>
                    <a:pt x="95" y="163"/>
                    <a:pt x="107" y="174"/>
                    <a:pt x="119" y="183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109" y="164"/>
                    <a:pt x="99" y="155"/>
                    <a:pt x="89" y="145"/>
                  </a:cubicBezTo>
                  <a:cubicBezTo>
                    <a:pt x="43" y="99"/>
                    <a:pt x="19" y="49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9" y="19"/>
                    <a:pt x="83" y="30"/>
                    <a:pt x="119" y="57"/>
                  </a:cubicBezTo>
                  <a:lnTo>
                    <a:pt x="119" y="4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9" name="Oval 29"/>
            <p:cNvSpPr>
              <a:spLocks noChangeArrowheads="1"/>
            </p:cNvSpPr>
            <p:nvPr/>
          </p:nvSpPr>
          <p:spPr bwMode="auto">
            <a:xfrm>
              <a:off x="2208569" y="1599375"/>
              <a:ext cx="70229" cy="70229"/>
            </a:xfrm>
            <a:prstGeom prst="ellipse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0" name="Freeform 30"/>
            <p:cNvSpPr>
              <a:spLocks noEditPoints="1"/>
            </p:cNvSpPr>
            <p:nvPr/>
          </p:nvSpPr>
          <p:spPr bwMode="auto">
            <a:xfrm>
              <a:off x="2747781" y="1276799"/>
              <a:ext cx="192831" cy="365427"/>
            </a:xfrm>
            <a:custGeom>
              <a:avLst/>
              <a:gdLst>
                <a:gd name="T0" fmla="*/ 67 w 162"/>
                <a:gd name="T1" fmla="*/ 307 h 307"/>
                <a:gd name="T2" fmla="*/ 162 w 162"/>
                <a:gd name="T3" fmla="*/ 307 h 307"/>
                <a:gd name="T4" fmla="*/ 67 w 162"/>
                <a:gd name="T5" fmla="*/ 127 h 307"/>
                <a:gd name="T6" fmla="*/ 67 w 162"/>
                <a:gd name="T7" fmla="*/ 193 h 307"/>
                <a:gd name="T8" fmla="*/ 110 w 162"/>
                <a:gd name="T9" fmla="*/ 267 h 307"/>
                <a:gd name="T10" fmla="*/ 67 w 162"/>
                <a:gd name="T11" fmla="*/ 267 h 307"/>
                <a:gd name="T12" fmla="*/ 67 w 162"/>
                <a:gd name="T13" fmla="*/ 307 h 307"/>
                <a:gd name="T14" fmla="*/ 0 w 162"/>
                <a:gd name="T15" fmla="*/ 0 h 307"/>
                <a:gd name="T16" fmla="*/ 0 w 162"/>
                <a:gd name="T17" fmla="*/ 307 h 307"/>
                <a:gd name="T18" fmla="*/ 67 w 162"/>
                <a:gd name="T19" fmla="*/ 307 h 307"/>
                <a:gd name="T20" fmla="*/ 67 w 162"/>
                <a:gd name="T21" fmla="*/ 267 h 307"/>
                <a:gd name="T22" fmla="*/ 24 w 162"/>
                <a:gd name="T23" fmla="*/ 267 h 307"/>
                <a:gd name="T24" fmla="*/ 24 w 162"/>
                <a:gd name="T25" fmla="*/ 120 h 307"/>
                <a:gd name="T26" fmla="*/ 24 w 162"/>
                <a:gd name="T27" fmla="*/ 120 h 307"/>
                <a:gd name="T28" fmla="*/ 67 w 162"/>
                <a:gd name="T29" fmla="*/ 193 h 307"/>
                <a:gd name="T30" fmla="*/ 67 w 162"/>
                <a:gd name="T31" fmla="*/ 127 h 307"/>
                <a:gd name="T32" fmla="*/ 0 w 162"/>
                <a:gd name="T3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307">
                  <a:moveTo>
                    <a:pt x="67" y="307"/>
                  </a:moveTo>
                  <a:lnTo>
                    <a:pt x="162" y="307"/>
                  </a:lnTo>
                  <a:lnTo>
                    <a:pt x="67" y="127"/>
                  </a:lnTo>
                  <a:lnTo>
                    <a:pt x="67" y="193"/>
                  </a:lnTo>
                  <a:lnTo>
                    <a:pt x="110" y="267"/>
                  </a:lnTo>
                  <a:lnTo>
                    <a:pt x="67" y="267"/>
                  </a:lnTo>
                  <a:lnTo>
                    <a:pt x="67" y="307"/>
                  </a:lnTo>
                  <a:close/>
                  <a:moveTo>
                    <a:pt x="0" y="0"/>
                  </a:moveTo>
                  <a:lnTo>
                    <a:pt x="0" y="307"/>
                  </a:lnTo>
                  <a:lnTo>
                    <a:pt x="67" y="307"/>
                  </a:lnTo>
                  <a:lnTo>
                    <a:pt x="67" y="267"/>
                  </a:lnTo>
                  <a:lnTo>
                    <a:pt x="24" y="267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67" y="193"/>
                  </a:lnTo>
                  <a:lnTo>
                    <a:pt x="67" y="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1" name="Rectangle 31"/>
            <p:cNvSpPr>
              <a:spLocks noChangeArrowheads="1"/>
            </p:cNvSpPr>
            <p:nvPr/>
          </p:nvSpPr>
          <p:spPr bwMode="auto">
            <a:xfrm>
              <a:off x="2651366" y="1275609"/>
              <a:ext cx="48803" cy="355905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2" name="Freeform 32"/>
            <p:cNvSpPr>
              <a:spLocks noEditPoints="1"/>
            </p:cNvSpPr>
            <p:nvPr/>
          </p:nvSpPr>
          <p:spPr bwMode="auto">
            <a:xfrm>
              <a:off x="1070628" y="3068224"/>
              <a:ext cx="421372" cy="308292"/>
            </a:xfrm>
            <a:custGeom>
              <a:avLst/>
              <a:gdLst>
                <a:gd name="T0" fmla="*/ 213 w 258"/>
                <a:gd name="T1" fmla="*/ 31 h 189"/>
                <a:gd name="T2" fmla="*/ 204 w 258"/>
                <a:gd name="T3" fmla="*/ 69 h 189"/>
                <a:gd name="T4" fmla="*/ 228 w 258"/>
                <a:gd name="T5" fmla="*/ 109 h 189"/>
                <a:gd name="T6" fmla="*/ 204 w 258"/>
                <a:gd name="T7" fmla="*/ 146 h 189"/>
                <a:gd name="T8" fmla="*/ 204 w 258"/>
                <a:gd name="T9" fmla="*/ 27 h 189"/>
                <a:gd name="T10" fmla="*/ 91 w 258"/>
                <a:gd name="T11" fmla="*/ 14 h 189"/>
                <a:gd name="T12" fmla="*/ 97 w 258"/>
                <a:gd name="T13" fmla="*/ 15 h 189"/>
                <a:gd name="T14" fmla="*/ 91 w 258"/>
                <a:gd name="T15" fmla="*/ 42 h 189"/>
                <a:gd name="T16" fmla="*/ 91 w 258"/>
                <a:gd name="T17" fmla="*/ 162 h 189"/>
                <a:gd name="T18" fmla="*/ 166 w 258"/>
                <a:gd name="T19" fmla="*/ 145 h 189"/>
                <a:gd name="T20" fmla="*/ 204 w 258"/>
                <a:gd name="T21" fmla="*/ 125 h 189"/>
                <a:gd name="T22" fmla="*/ 191 w 258"/>
                <a:gd name="T23" fmla="*/ 122 h 189"/>
                <a:gd name="T24" fmla="*/ 204 w 258"/>
                <a:gd name="T25" fmla="*/ 69 h 189"/>
                <a:gd name="T26" fmla="*/ 91 w 258"/>
                <a:gd name="T27" fmla="*/ 6 h 189"/>
                <a:gd name="T28" fmla="*/ 78 w 258"/>
                <a:gd name="T29" fmla="*/ 24 h 189"/>
                <a:gd name="T30" fmla="*/ 91 w 258"/>
                <a:gd name="T31" fmla="*/ 14 h 189"/>
                <a:gd name="T32" fmla="*/ 78 w 258"/>
                <a:gd name="T33" fmla="*/ 188 h 189"/>
                <a:gd name="T34" fmla="*/ 91 w 258"/>
                <a:gd name="T35" fmla="*/ 162 h 189"/>
                <a:gd name="T36" fmla="*/ 78 w 258"/>
                <a:gd name="T37" fmla="*/ 176 h 189"/>
                <a:gd name="T38" fmla="*/ 91 w 258"/>
                <a:gd name="T39" fmla="*/ 42 h 189"/>
                <a:gd name="T40" fmla="*/ 80 w 258"/>
                <a:gd name="T41" fmla="*/ 134 h 189"/>
                <a:gd name="T42" fmla="*/ 78 w 258"/>
                <a:gd name="T43" fmla="*/ 64 h 189"/>
                <a:gd name="T44" fmla="*/ 78 w 258"/>
                <a:gd name="T45" fmla="*/ 33 h 189"/>
                <a:gd name="T46" fmla="*/ 91 w 258"/>
                <a:gd name="T47" fmla="*/ 42 h 189"/>
                <a:gd name="T48" fmla="*/ 60 w 258"/>
                <a:gd name="T49" fmla="*/ 18 h 189"/>
                <a:gd name="T50" fmla="*/ 68 w 258"/>
                <a:gd name="T51" fmla="*/ 42 h 189"/>
                <a:gd name="T52" fmla="*/ 78 w 258"/>
                <a:gd name="T53" fmla="*/ 33 h 189"/>
                <a:gd name="T54" fmla="*/ 78 w 258"/>
                <a:gd name="T55" fmla="*/ 9 h 189"/>
                <a:gd name="T56" fmla="*/ 78 w 258"/>
                <a:gd name="T57" fmla="*/ 188 h 189"/>
                <a:gd name="T58" fmla="*/ 60 w 258"/>
                <a:gd name="T59" fmla="*/ 176 h 189"/>
                <a:gd name="T60" fmla="*/ 78 w 258"/>
                <a:gd name="T61" fmla="*/ 64 h 189"/>
                <a:gd name="T62" fmla="*/ 60 w 258"/>
                <a:gd name="T63" fmla="*/ 134 h 189"/>
                <a:gd name="T64" fmla="*/ 70 w 258"/>
                <a:gd name="T65" fmla="*/ 116 h 189"/>
                <a:gd name="T66" fmla="*/ 60 w 258"/>
                <a:gd name="T67" fmla="*/ 87 h 189"/>
                <a:gd name="T68" fmla="*/ 76 w 258"/>
                <a:gd name="T69" fmla="*/ 68 h 189"/>
                <a:gd name="T70" fmla="*/ 60 w 258"/>
                <a:gd name="T71" fmla="*/ 18 h 189"/>
                <a:gd name="T72" fmla="*/ 60 w 258"/>
                <a:gd name="T73" fmla="*/ 187 h 189"/>
                <a:gd name="T74" fmla="*/ 59 w 258"/>
                <a:gd name="T75" fmla="*/ 175 h 189"/>
                <a:gd name="T76" fmla="*/ 49 w 258"/>
                <a:gd name="T77" fmla="*/ 144 h 189"/>
                <a:gd name="T78" fmla="*/ 60 w 258"/>
                <a:gd name="T79" fmla="*/ 125 h 189"/>
                <a:gd name="T80" fmla="*/ 41 w 258"/>
                <a:gd name="T81" fmla="*/ 125 h 189"/>
                <a:gd name="T82" fmla="*/ 60 w 258"/>
                <a:gd name="T83" fmla="*/ 87 h 189"/>
                <a:gd name="T84" fmla="*/ 51 w 258"/>
                <a:gd name="T85" fmla="*/ 76 h 189"/>
                <a:gd name="T86" fmla="*/ 43 w 258"/>
                <a:gd name="T87" fmla="*/ 51 h 189"/>
                <a:gd name="T88" fmla="*/ 60 w 258"/>
                <a:gd name="T89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" h="189">
                  <a:moveTo>
                    <a:pt x="253" y="104"/>
                  </a:moveTo>
                  <a:cubicBezTo>
                    <a:pt x="258" y="60"/>
                    <a:pt x="213" y="31"/>
                    <a:pt x="213" y="31"/>
                  </a:cubicBezTo>
                  <a:cubicBezTo>
                    <a:pt x="210" y="30"/>
                    <a:pt x="207" y="28"/>
                    <a:pt x="204" y="27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8" y="69"/>
                    <a:pt x="212" y="70"/>
                    <a:pt x="216" y="72"/>
                  </a:cubicBezTo>
                  <a:cubicBezTo>
                    <a:pt x="230" y="79"/>
                    <a:pt x="235" y="95"/>
                    <a:pt x="228" y="109"/>
                  </a:cubicBezTo>
                  <a:cubicBezTo>
                    <a:pt x="224" y="119"/>
                    <a:pt x="214" y="125"/>
                    <a:pt x="204" y="125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30" y="144"/>
                    <a:pt x="249" y="134"/>
                    <a:pt x="253" y="104"/>
                  </a:cubicBezTo>
                  <a:close/>
                  <a:moveTo>
                    <a:pt x="204" y="27"/>
                  </a:moveTo>
                  <a:cubicBezTo>
                    <a:pt x="156" y="5"/>
                    <a:pt x="119" y="0"/>
                    <a:pt x="91" y="6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3" y="14"/>
                    <a:pt x="95" y="14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104" y="19"/>
                    <a:pt x="107" y="27"/>
                    <a:pt x="103" y="34"/>
                  </a:cubicBezTo>
                  <a:cubicBezTo>
                    <a:pt x="101" y="39"/>
                    <a:pt x="96" y="42"/>
                    <a:pt x="91" y="42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3" y="151"/>
                    <a:pt x="93" y="157"/>
                    <a:pt x="91" y="162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117" y="174"/>
                    <a:pt x="138" y="143"/>
                    <a:pt x="166" y="145"/>
                  </a:cubicBezTo>
                  <a:cubicBezTo>
                    <a:pt x="179" y="147"/>
                    <a:pt x="192" y="147"/>
                    <a:pt x="204" y="146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199" y="125"/>
                    <a:pt x="195" y="124"/>
                    <a:pt x="191" y="122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77" y="115"/>
                    <a:pt x="172" y="98"/>
                    <a:pt x="179" y="84"/>
                  </a:cubicBezTo>
                  <a:cubicBezTo>
                    <a:pt x="184" y="74"/>
                    <a:pt x="193" y="69"/>
                    <a:pt x="204" y="69"/>
                  </a:cubicBezTo>
                  <a:lnTo>
                    <a:pt x="204" y="27"/>
                  </a:lnTo>
                  <a:close/>
                  <a:moveTo>
                    <a:pt x="91" y="6"/>
                  </a:moveTo>
                  <a:cubicBezTo>
                    <a:pt x="86" y="6"/>
                    <a:pt x="82" y="8"/>
                    <a:pt x="78" y="9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3"/>
                    <a:pt x="78" y="22"/>
                    <a:pt x="78" y="22"/>
                  </a:cubicBezTo>
                  <a:cubicBezTo>
                    <a:pt x="81" y="17"/>
                    <a:pt x="86" y="14"/>
                    <a:pt x="91" y="14"/>
                  </a:cubicBezTo>
                  <a:cubicBezTo>
                    <a:pt x="91" y="6"/>
                    <a:pt x="91" y="6"/>
                    <a:pt x="91" y="6"/>
                  </a:cubicBezTo>
                  <a:close/>
                  <a:moveTo>
                    <a:pt x="78" y="188"/>
                  </a:moveTo>
                  <a:cubicBezTo>
                    <a:pt x="82" y="188"/>
                    <a:pt x="87" y="187"/>
                    <a:pt x="91" y="185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0" y="163"/>
                    <a:pt x="90" y="164"/>
                    <a:pt x="90" y="165"/>
                  </a:cubicBezTo>
                  <a:cubicBezTo>
                    <a:pt x="87" y="170"/>
                    <a:pt x="83" y="174"/>
                    <a:pt x="78" y="176"/>
                  </a:cubicBezTo>
                  <a:cubicBezTo>
                    <a:pt x="78" y="188"/>
                    <a:pt x="78" y="188"/>
                    <a:pt x="78" y="188"/>
                  </a:cubicBezTo>
                  <a:close/>
                  <a:moveTo>
                    <a:pt x="91" y="42"/>
                  </a:moveTo>
                  <a:cubicBezTo>
                    <a:pt x="91" y="146"/>
                    <a:pt x="91" y="146"/>
                    <a:pt x="91" y="146"/>
                  </a:cubicBezTo>
                  <a:cubicBezTo>
                    <a:pt x="89" y="141"/>
                    <a:pt x="85" y="136"/>
                    <a:pt x="80" y="134"/>
                  </a:cubicBezTo>
                  <a:cubicBezTo>
                    <a:pt x="79" y="133"/>
                    <a:pt x="78" y="133"/>
                    <a:pt x="78" y="13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9" y="61"/>
                    <a:pt x="79" y="57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9" y="36"/>
                    <a:pt x="81" y="39"/>
                    <a:pt x="84" y="41"/>
                  </a:cubicBezTo>
                  <a:cubicBezTo>
                    <a:pt x="86" y="42"/>
                    <a:pt x="89" y="42"/>
                    <a:pt x="91" y="42"/>
                  </a:cubicBezTo>
                  <a:close/>
                  <a:moveTo>
                    <a:pt x="78" y="9"/>
                  </a:moveTo>
                  <a:cubicBezTo>
                    <a:pt x="71" y="11"/>
                    <a:pt x="65" y="14"/>
                    <a:pt x="60" y="1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2" y="40"/>
                    <a:pt x="65" y="41"/>
                    <a:pt x="68" y="42"/>
                  </a:cubicBezTo>
                  <a:cubicBezTo>
                    <a:pt x="73" y="45"/>
                    <a:pt x="76" y="49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30"/>
                    <a:pt x="77" y="27"/>
                    <a:pt x="78" y="24"/>
                  </a:cubicBezTo>
                  <a:cubicBezTo>
                    <a:pt x="78" y="9"/>
                    <a:pt x="78" y="9"/>
                    <a:pt x="78" y="9"/>
                  </a:cubicBezTo>
                  <a:close/>
                  <a:moveTo>
                    <a:pt x="60" y="187"/>
                  </a:moveTo>
                  <a:cubicBezTo>
                    <a:pt x="66" y="188"/>
                    <a:pt x="72" y="189"/>
                    <a:pt x="78" y="188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2" y="178"/>
                    <a:pt x="65" y="178"/>
                    <a:pt x="60" y="176"/>
                  </a:cubicBezTo>
                  <a:cubicBezTo>
                    <a:pt x="60" y="187"/>
                    <a:pt x="60" y="187"/>
                    <a:pt x="60" y="187"/>
                  </a:cubicBezTo>
                  <a:close/>
                  <a:moveTo>
                    <a:pt x="78" y="64"/>
                  </a:moveTo>
                  <a:cubicBezTo>
                    <a:pt x="78" y="133"/>
                    <a:pt x="78" y="133"/>
                    <a:pt x="78" y="133"/>
                  </a:cubicBezTo>
                  <a:cubicBezTo>
                    <a:pt x="72" y="131"/>
                    <a:pt x="65" y="131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64" y="123"/>
                    <a:pt x="67" y="120"/>
                    <a:pt x="70" y="116"/>
                  </a:cubicBezTo>
                  <a:cubicBezTo>
                    <a:pt x="75" y="105"/>
                    <a:pt x="71" y="92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6" y="78"/>
                    <a:pt x="73" y="74"/>
                    <a:pt x="76" y="68"/>
                  </a:cubicBezTo>
                  <a:cubicBezTo>
                    <a:pt x="77" y="66"/>
                    <a:pt x="77" y="65"/>
                    <a:pt x="78" y="64"/>
                  </a:cubicBezTo>
                  <a:close/>
                  <a:moveTo>
                    <a:pt x="60" y="18"/>
                  </a:moveTo>
                  <a:cubicBezTo>
                    <a:pt x="0" y="56"/>
                    <a:pt x="10" y="159"/>
                    <a:pt x="46" y="180"/>
                  </a:cubicBezTo>
                  <a:cubicBezTo>
                    <a:pt x="51" y="183"/>
                    <a:pt x="55" y="185"/>
                    <a:pt x="60" y="187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48" y="170"/>
                    <a:pt x="43" y="156"/>
                    <a:pt x="49" y="144"/>
                  </a:cubicBezTo>
                  <a:cubicBezTo>
                    <a:pt x="51" y="139"/>
                    <a:pt x="55" y="136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4" y="128"/>
                    <a:pt x="47" y="128"/>
                    <a:pt x="41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31" y="120"/>
                    <a:pt x="26" y="107"/>
                    <a:pt x="32" y="97"/>
                  </a:cubicBezTo>
                  <a:cubicBezTo>
                    <a:pt x="37" y="86"/>
                    <a:pt x="49" y="82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57" y="78"/>
                    <a:pt x="54" y="77"/>
                    <a:pt x="51" y="76"/>
                  </a:cubicBezTo>
                  <a:cubicBezTo>
                    <a:pt x="42" y="71"/>
                    <a:pt x="38" y="60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44"/>
                    <a:pt x="53" y="40"/>
                    <a:pt x="60" y="40"/>
                  </a:cubicBezTo>
                  <a:lnTo>
                    <a:pt x="60" y="1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43" name="Group 127"/>
            <p:cNvGrpSpPr/>
            <p:nvPr/>
          </p:nvGrpSpPr>
          <p:grpSpPr>
            <a:xfrm>
              <a:off x="2254991" y="3376515"/>
              <a:ext cx="380902" cy="490410"/>
              <a:chOff x="8610600" y="4127500"/>
              <a:chExt cx="508001" cy="654050"/>
            </a:xfrm>
            <a:solidFill>
              <a:srgbClr val="1D69A3"/>
            </a:solidFill>
          </p:grpSpPr>
          <p:sp>
            <p:nvSpPr>
              <p:cNvPr id="203" name="Freeform 33"/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4" name="Freeform 34"/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5" name="Freeform 35"/>
              <p:cNvSpPr/>
              <p:nvPr/>
            </p:nvSpPr>
            <p:spPr bwMode="auto">
              <a:xfrm>
                <a:off x="8610600" y="4144963"/>
                <a:ext cx="496888" cy="433388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6" name="Freeform 36"/>
              <p:cNvSpPr/>
              <p:nvPr/>
            </p:nvSpPr>
            <p:spPr bwMode="auto">
              <a:xfrm>
                <a:off x="8729663" y="4613275"/>
                <a:ext cx="141288" cy="168275"/>
              </a:xfrm>
              <a:custGeom>
                <a:avLst/>
                <a:gdLst>
                  <a:gd name="T0" fmla="*/ 45 w 65"/>
                  <a:gd name="T1" fmla="*/ 5 h 77"/>
                  <a:gd name="T2" fmla="*/ 45 w 65"/>
                  <a:gd name="T3" fmla="*/ 28 h 77"/>
                  <a:gd name="T4" fmla="*/ 25 w 65"/>
                  <a:gd name="T5" fmla="*/ 45 h 77"/>
                  <a:gd name="T6" fmla="*/ 1 w 65"/>
                  <a:gd name="T7" fmla="*/ 64 h 77"/>
                  <a:gd name="T8" fmla="*/ 65 w 65"/>
                  <a:gd name="T9" fmla="*/ 77 h 77"/>
                  <a:gd name="T10" fmla="*/ 65 w 65"/>
                  <a:gd name="T11" fmla="*/ 0 h 77"/>
                  <a:gd name="T12" fmla="*/ 45 w 65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77">
                    <a:moveTo>
                      <a:pt x="45" y="5"/>
                    </a:move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39" y="40"/>
                      <a:pt x="25" y="45"/>
                    </a:cubicBezTo>
                    <a:cubicBezTo>
                      <a:pt x="12" y="49"/>
                      <a:pt x="0" y="56"/>
                      <a:pt x="1" y="64"/>
                    </a:cubicBezTo>
                    <a:cubicBezTo>
                      <a:pt x="2" y="71"/>
                      <a:pt x="18" y="77"/>
                      <a:pt x="65" y="77"/>
                    </a:cubicBezTo>
                    <a:cubicBezTo>
                      <a:pt x="65" y="0"/>
                      <a:pt x="65" y="0"/>
                      <a:pt x="65" y="0"/>
                    </a:cubicBezTo>
                    <a:lnTo>
                      <a:pt x="4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7" name="Freeform 37"/>
              <p:cNvSpPr/>
              <p:nvPr/>
            </p:nvSpPr>
            <p:spPr bwMode="auto">
              <a:xfrm>
                <a:off x="8855075" y="4613275"/>
                <a:ext cx="134938" cy="168275"/>
              </a:xfrm>
              <a:custGeom>
                <a:avLst/>
                <a:gdLst>
                  <a:gd name="T0" fmla="*/ 14 w 62"/>
                  <a:gd name="T1" fmla="*/ 5 h 77"/>
                  <a:gd name="T2" fmla="*/ 14 w 62"/>
                  <a:gd name="T3" fmla="*/ 28 h 77"/>
                  <a:gd name="T4" fmla="*/ 32 w 62"/>
                  <a:gd name="T5" fmla="*/ 45 h 77"/>
                  <a:gd name="T6" fmla="*/ 61 w 62"/>
                  <a:gd name="T7" fmla="*/ 64 h 77"/>
                  <a:gd name="T8" fmla="*/ 0 w 62"/>
                  <a:gd name="T9" fmla="*/ 77 h 77"/>
                  <a:gd name="T10" fmla="*/ 0 w 62"/>
                  <a:gd name="T11" fmla="*/ 0 h 77"/>
                  <a:gd name="T12" fmla="*/ 14 w 62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77">
                    <a:moveTo>
                      <a:pt x="14" y="5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9" y="40"/>
                      <a:pt x="32" y="45"/>
                    </a:cubicBezTo>
                    <a:cubicBezTo>
                      <a:pt x="46" y="49"/>
                      <a:pt x="62" y="56"/>
                      <a:pt x="61" y="64"/>
                    </a:cubicBezTo>
                    <a:cubicBezTo>
                      <a:pt x="60" y="71"/>
                      <a:pt x="34" y="77"/>
                      <a:pt x="0" y="77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8" name="Freeform 38"/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9" name="Freeform 39"/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0" name="Freeform 40"/>
              <p:cNvSpPr/>
              <p:nvPr/>
            </p:nvSpPr>
            <p:spPr bwMode="auto">
              <a:xfrm>
                <a:off x="8610600" y="4144963"/>
                <a:ext cx="496888" cy="433388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44" name="Freeform 41"/>
            <p:cNvSpPr>
              <a:spLocks noEditPoints="1"/>
            </p:cNvSpPr>
            <p:nvPr/>
          </p:nvSpPr>
          <p:spPr bwMode="auto">
            <a:xfrm>
              <a:off x="2570425" y="2881344"/>
              <a:ext cx="321385" cy="292817"/>
            </a:xfrm>
            <a:custGeom>
              <a:avLst/>
              <a:gdLst>
                <a:gd name="T0" fmla="*/ 116 w 196"/>
                <a:gd name="T1" fmla="*/ 2 h 179"/>
                <a:gd name="T2" fmla="*/ 98 w 196"/>
                <a:gd name="T3" fmla="*/ 0 h 179"/>
                <a:gd name="T4" fmla="*/ 98 w 196"/>
                <a:gd name="T5" fmla="*/ 17 h 179"/>
                <a:gd name="T6" fmla="*/ 113 w 196"/>
                <a:gd name="T7" fmla="*/ 18 h 179"/>
                <a:gd name="T8" fmla="*/ 169 w 196"/>
                <a:gd name="T9" fmla="*/ 105 h 179"/>
                <a:gd name="T10" fmla="*/ 98 w 196"/>
                <a:gd name="T11" fmla="*/ 163 h 179"/>
                <a:gd name="T12" fmla="*/ 98 w 196"/>
                <a:gd name="T13" fmla="*/ 179 h 179"/>
                <a:gd name="T14" fmla="*/ 185 w 196"/>
                <a:gd name="T15" fmla="*/ 108 h 179"/>
                <a:gd name="T16" fmla="*/ 116 w 196"/>
                <a:gd name="T17" fmla="*/ 2 h 179"/>
                <a:gd name="T18" fmla="*/ 98 w 196"/>
                <a:gd name="T19" fmla="*/ 0 h 179"/>
                <a:gd name="T20" fmla="*/ 10 w 196"/>
                <a:gd name="T21" fmla="*/ 71 h 179"/>
                <a:gd name="T22" fmla="*/ 79 w 196"/>
                <a:gd name="T23" fmla="*/ 177 h 179"/>
                <a:gd name="T24" fmla="*/ 98 w 196"/>
                <a:gd name="T25" fmla="*/ 179 h 179"/>
                <a:gd name="T26" fmla="*/ 98 w 196"/>
                <a:gd name="T27" fmla="*/ 163 h 179"/>
                <a:gd name="T28" fmla="*/ 83 w 196"/>
                <a:gd name="T29" fmla="*/ 161 h 179"/>
                <a:gd name="T30" fmla="*/ 83 w 196"/>
                <a:gd name="T31" fmla="*/ 161 h 179"/>
                <a:gd name="T32" fmla="*/ 26 w 196"/>
                <a:gd name="T33" fmla="*/ 75 h 179"/>
                <a:gd name="T34" fmla="*/ 98 w 196"/>
                <a:gd name="T35" fmla="*/ 17 h 179"/>
                <a:gd name="T36" fmla="*/ 98 w 196"/>
                <a:gd name="T3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6" h="179">
                  <a:moveTo>
                    <a:pt x="116" y="2"/>
                  </a:moveTo>
                  <a:cubicBezTo>
                    <a:pt x="110" y="1"/>
                    <a:pt x="104" y="0"/>
                    <a:pt x="98" y="0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103" y="17"/>
                    <a:pt x="108" y="17"/>
                    <a:pt x="113" y="18"/>
                  </a:cubicBezTo>
                  <a:cubicBezTo>
                    <a:pt x="152" y="27"/>
                    <a:pt x="177" y="65"/>
                    <a:pt x="169" y="105"/>
                  </a:cubicBezTo>
                  <a:cubicBezTo>
                    <a:pt x="162" y="139"/>
                    <a:pt x="131" y="163"/>
                    <a:pt x="98" y="163"/>
                  </a:cubicBezTo>
                  <a:cubicBezTo>
                    <a:pt x="98" y="179"/>
                    <a:pt x="98" y="179"/>
                    <a:pt x="98" y="179"/>
                  </a:cubicBezTo>
                  <a:cubicBezTo>
                    <a:pt x="139" y="179"/>
                    <a:pt x="177" y="150"/>
                    <a:pt x="185" y="108"/>
                  </a:cubicBezTo>
                  <a:cubicBezTo>
                    <a:pt x="196" y="60"/>
                    <a:pt x="165" y="12"/>
                    <a:pt x="116" y="2"/>
                  </a:cubicBezTo>
                  <a:close/>
                  <a:moveTo>
                    <a:pt x="98" y="0"/>
                  </a:moveTo>
                  <a:cubicBezTo>
                    <a:pt x="56" y="0"/>
                    <a:pt x="19" y="29"/>
                    <a:pt x="10" y="71"/>
                  </a:cubicBezTo>
                  <a:cubicBezTo>
                    <a:pt x="0" y="120"/>
                    <a:pt x="31" y="167"/>
                    <a:pt x="79" y="177"/>
                  </a:cubicBezTo>
                  <a:cubicBezTo>
                    <a:pt x="85" y="179"/>
                    <a:pt x="92" y="179"/>
                    <a:pt x="98" y="179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3" y="163"/>
                    <a:pt x="88" y="162"/>
                    <a:pt x="83" y="161"/>
                  </a:cubicBezTo>
                  <a:cubicBezTo>
                    <a:pt x="83" y="161"/>
                    <a:pt x="83" y="161"/>
                    <a:pt x="83" y="161"/>
                  </a:cubicBezTo>
                  <a:cubicBezTo>
                    <a:pt x="43" y="153"/>
                    <a:pt x="18" y="114"/>
                    <a:pt x="26" y="75"/>
                  </a:cubicBezTo>
                  <a:cubicBezTo>
                    <a:pt x="33" y="40"/>
                    <a:pt x="64" y="17"/>
                    <a:pt x="98" y="17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5" name="Freeform 42"/>
            <p:cNvSpPr/>
            <p:nvPr/>
          </p:nvSpPr>
          <p:spPr bwMode="auto">
            <a:xfrm>
              <a:off x="2653747" y="3151545"/>
              <a:ext cx="69038" cy="148790"/>
            </a:xfrm>
            <a:custGeom>
              <a:avLst/>
              <a:gdLst>
                <a:gd name="T0" fmla="*/ 33 w 58"/>
                <a:gd name="T1" fmla="*/ 125 h 125"/>
                <a:gd name="T2" fmla="*/ 0 w 58"/>
                <a:gd name="T3" fmla="*/ 118 h 125"/>
                <a:gd name="T4" fmla="*/ 25 w 58"/>
                <a:gd name="T5" fmla="*/ 0 h 125"/>
                <a:gd name="T6" fmla="*/ 58 w 58"/>
                <a:gd name="T7" fmla="*/ 7 h 125"/>
                <a:gd name="T8" fmla="*/ 33 w 58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5">
                  <a:moveTo>
                    <a:pt x="33" y="125"/>
                  </a:moveTo>
                  <a:lnTo>
                    <a:pt x="0" y="118"/>
                  </a:lnTo>
                  <a:lnTo>
                    <a:pt x="25" y="0"/>
                  </a:lnTo>
                  <a:lnTo>
                    <a:pt x="58" y="7"/>
                  </a:lnTo>
                  <a:lnTo>
                    <a:pt x="33" y="12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6" name="Freeform 43"/>
            <p:cNvSpPr/>
            <p:nvPr/>
          </p:nvSpPr>
          <p:spPr bwMode="auto">
            <a:xfrm>
              <a:off x="2625179" y="3196777"/>
              <a:ext cx="97606" cy="201164"/>
            </a:xfrm>
            <a:custGeom>
              <a:avLst/>
              <a:gdLst>
                <a:gd name="T0" fmla="*/ 40 w 60"/>
                <a:gd name="T1" fmla="*/ 106 h 123"/>
                <a:gd name="T2" fmla="*/ 18 w 60"/>
                <a:gd name="T3" fmla="*/ 121 h 123"/>
                <a:gd name="T4" fmla="*/ 3 w 60"/>
                <a:gd name="T5" fmla="*/ 98 h 123"/>
                <a:gd name="T6" fmla="*/ 20 w 60"/>
                <a:gd name="T7" fmla="*/ 17 h 123"/>
                <a:gd name="T8" fmla="*/ 42 w 60"/>
                <a:gd name="T9" fmla="*/ 2 h 123"/>
                <a:gd name="T10" fmla="*/ 57 w 60"/>
                <a:gd name="T11" fmla="*/ 25 h 123"/>
                <a:gd name="T12" fmla="*/ 40 w 60"/>
                <a:gd name="T13" fmla="*/ 10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3">
                  <a:moveTo>
                    <a:pt x="40" y="106"/>
                  </a:moveTo>
                  <a:cubicBezTo>
                    <a:pt x="38" y="116"/>
                    <a:pt x="28" y="123"/>
                    <a:pt x="18" y="121"/>
                  </a:cubicBezTo>
                  <a:cubicBezTo>
                    <a:pt x="7" y="118"/>
                    <a:pt x="0" y="108"/>
                    <a:pt x="3" y="98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6"/>
                    <a:pt x="32" y="0"/>
                    <a:pt x="42" y="2"/>
                  </a:cubicBezTo>
                  <a:cubicBezTo>
                    <a:pt x="53" y="4"/>
                    <a:pt x="60" y="14"/>
                    <a:pt x="57" y="25"/>
                  </a:cubicBezTo>
                  <a:lnTo>
                    <a:pt x="40" y="10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7" name="Freeform 44"/>
            <p:cNvSpPr/>
            <p:nvPr/>
          </p:nvSpPr>
          <p:spPr bwMode="auto">
            <a:xfrm>
              <a:off x="1733633" y="943511"/>
              <a:ext cx="392804" cy="359475"/>
            </a:xfrm>
            <a:custGeom>
              <a:avLst/>
              <a:gdLst>
                <a:gd name="T0" fmla="*/ 117 w 240"/>
                <a:gd name="T1" fmla="*/ 220 h 220"/>
                <a:gd name="T2" fmla="*/ 0 w 240"/>
                <a:gd name="T3" fmla="*/ 219 h 220"/>
                <a:gd name="T4" fmla="*/ 0 w 240"/>
                <a:gd name="T5" fmla="*/ 44 h 220"/>
                <a:gd name="T6" fmla="*/ 120 w 240"/>
                <a:gd name="T7" fmla="*/ 44 h 220"/>
                <a:gd name="T8" fmla="*/ 240 w 240"/>
                <a:gd name="T9" fmla="*/ 44 h 220"/>
                <a:gd name="T10" fmla="*/ 240 w 240"/>
                <a:gd name="T11" fmla="*/ 219 h 220"/>
                <a:gd name="T12" fmla="*/ 117 w 240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220">
                  <a:moveTo>
                    <a:pt x="117" y="220"/>
                  </a:moveTo>
                  <a:cubicBezTo>
                    <a:pt x="117" y="220"/>
                    <a:pt x="76" y="179"/>
                    <a:pt x="0" y="21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78" y="0"/>
                    <a:pt x="120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40" y="219"/>
                    <a:pt x="240" y="219"/>
                    <a:pt x="240" y="219"/>
                  </a:cubicBezTo>
                  <a:lnTo>
                    <a:pt x="117" y="22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8" name="Freeform 45"/>
            <p:cNvSpPr>
              <a:spLocks noEditPoints="1"/>
            </p:cNvSpPr>
            <p:nvPr/>
          </p:nvSpPr>
          <p:spPr bwMode="auto">
            <a:xfrm>
              <a:off x="1616982" y="2938479"/>
              <a:ext cx="478507" cy="396375"/>
            </a:xfrm>
            <a:custGeom>
              <a:avLst/>
              <a:gdLst>
                <a:gd name="T0" fmla="*/ 199 w 293"/>
                <a:gd name="T1" fmla="*/ 192 h 242"/>
                <a:gd name="T2" fmla="*/ 219 w 293"/>
                <a:gd name="T3" fmla="*/ 205 h 242"/>
                <a:gd name="T4" fmla="*/ 219 w 293"/>
                <a:gd name="T5" fmla="*/ 214 h 242"/>
                <a:gd name="T6" fmla="*/ 199 w 293"/>
                <a:gd name="T7" fmla="*/ 214 h 242"/>
                <a:gd name="T8" fmla="*/ 219 w 293"/>
                <a:gd name="T9" fmla="*/ 242 h 242"/>
                <a:gd name="T10" fmla="*/ 242 w 293"/>
                <a:gd name="T11" fmla="*/ 216 h 242"/>
                <a:gd name="T12" fmla="*/ 199 w 293"/>
                <a:gd name="T13" fmla="*/ 170 h 242"/>
                <a:gd name="T14" fmla="*/ 293 w 293"/>
                <a:gd name="T15" fmla="*/ 147 h 242"/>
                <a:gd name="T16" fmla="*/ 269 w 293"/>
                <a:gd name="T17" fmla="*/ 0 h 242"/>
                <a:gd name="T18" fmla="*/ 199 w 293"/>
                <a:gd name="T19" fmla="*/ 16 h 242"/>
                <a:gd name="T20" fmla="*/ 275 w 293"/>
                <a:gd name="T21" fmla="*/ 35 h 242"/>
                <a:gd name="T22" fmla="*/ 256 w 293"/>
                <a:gd name="T23" fmla="*/ 154 h 242"/>
                <a:gd name="T24" fmla="*/ 199 w 293"/>
                <a:gd name="T25" fmla="*/ 170 h 242"/>
                <a:gd name="T26" fmla="*/ 175 w 293"/>
                <a:gd name="T27" fmla="*/ 192 h 242"/>
                <a:gd name="T28" fmla="*/ 199 w 293"/>
                <a:gd name="T29" fmla="*/ 170 h 242"/>
                <a:gd name="T30" fmla="*/ 146 w 293"/>
                <a:gd name="T31" fmla="*/ 154 h 242"/>
                <a:gd name="T32" fmla="*/ 199 w 293"/>
                <a:gd name="T33" fmla="*/ 242 h 242"/>
                <a:gd name="T34" fmla="*/ 179 w 293"/>
                <a:gd name="T35" fmla="*/ 214 h 242"/>
                <a:gd name="T36" fmla="*/ 179 w 293"/>
                <a:gd name="T37" fmla="*/ 205 h 242"/>
                <a:gd name="T38" fmla="*/ 199 w 293"/>
                <a:gd name="T39" fmla="*/ 192 h 242"/>
                <a:gd name="T40" fmla="*/ 146 w 293"/>
                <a:gd name="T41" fmla="*/ 0 h 242"/>
                <a:gd name="T42" fmla="*/ 199 w 293"/>
                <a:gd name="T43" fmla="*/ 16 h 242"/>
                <a:gd name="T44" fmla="*/ 146 w 293"/>
                <a:gd name="T45" fmla="*/ 0 h 242"/>
                <a:gd name="T46" fmla="*/ 0 w 293"/>
                <a:gd name="T47" fmla="*/ 24 h 242"/>
                <a:gd name="T48" fmla="*/ 23 w 293"/>
                <a:gd name="T49" fmla="*/ 170 h 242"/>
                <a:gd name="T50" fmla="*/ 117 w 293"/>
                <a:gd name="T51" fmla="*/ 192 h 242"/>
                <a:gd name="T52" fmla="*/ 52 w 293"/>
                <a:gd name="T53" fmla="*/ 216 h 242"/>
                <a:gd name="T54" fmla="*/ 75 w 293"/>
                <a:gd name="T55" fmla="*/ 242 h 242"/>
                <a:gd name="T56" fmla="*/ 146 w 293"/>
                <a:gd name="T57" fmla="*/ 154 h 242"/>
                <a:gd name="T58" fmla="*/ 37 w 293"/>
                <a:gd name="T59" fmla="*/ 154 h 242"/>
                <a:gd name="T60" fmla="*/ 17 w 293"/>
                <a:gd name="T61" fmla="*/ 35 h 242"/>
                <a:gd name="T62" fmla="*/ 146 w 293"/>
                <a:gd name="T63" fmla="*/ 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3" h="242">
                  <a:moveTo>
                    <a:pt x="219" y="192"/>
                  </a:moveTo>
                  <a:cubicBezTo>
                    <a:pt x="199" y="192"/>
                    <a:pt x="199" y="192"/>
                    <a:pt x="199" y="192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1" y="205"/>
                    <a:pt x="223" y="207"/>
                    <a:pt x="223" y="209"/>
                  </a:cubicBezTo>
                  <a:cubicBezTo>
                    <a:pt x="223" y="212"/>
                    <a:pt x="221" y="214"/>
                    <a:pt x="219" y="214"/>
                  </a:cubicBezTo>
                  <a:cubicBezTo>
                    <a:pt x="219" y="214"/>
                    <a:pt x="219" y="214"/>
                    <a:pt x="219" y="214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19" y="242"/>
                    <a:pt x="219" y="242"/>
                    <a:pt x="219" y="242"/>
                  </a:cubicBezTo>
                  <a:cubicBezTo>
                    <a:pt x="232" y="242"/>
                    <a:pt x="242" y="232"/>
                    <a:pt x="242" y="219"/>
                  </a:cubicBezTo>
                  <a:cubicBezTo>
                    <a:pt x="242" y="216"/>
                    <a:pt x="242" y="216"/>
                    <a:pt x="242" y="216"/>
                  </a:cubicBezTo>
                  <a:cubicBezTo>
                    <a:pt x="242" y="203"/>
                    <a:pt x="232" y="192"/>
                    <a:pt x="219" y="192"/>
                  </a:cubicBezTo>
                  <a:close/>
                  <a:moveTo>
                    <a:pt x="199" y="170"/>
                  </a:moveTo>
                  <a:cubicBezTo>
                    <a:pt x="269" y="170"/>
                    <a:pt x="269" y="170"/>
                    <a:pt x="269" y="170"/>
                  </a:cubicBezTo>
                  <a:cubicBezTo>
                    <a:pt x="282" y="170"/>
                    <a:pt x="293" y="160"/>
                    <a:pt x="293" y="147"/>
                  </a:cubicBezTo>
                  <a:cubicBezTo>
                    <a:pt x="293" y="24"/>
                    <a:pt x="293" y="24"/>
                    <a:pt x="293" y="24"/>
                  </a:cubicBezTo>
                  <a:cubicBezTo>
                    <a:pt x="293" y="11"/>
                    <a:pt x="282" y="0"/>
                    <a:pt x="26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16"/>
                    <a:pt x="199" y="16"/>
                    <a:pt x="199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67" y="16"/>
                    <a:pt x="275" y="24"/>
                    <a:pt x="275" y="35"/>
                  </a:cubicBezTo>
                  <a:cubicBezTo>
                    <a:pt x="275" y="135"/>
                    <a:pt x="275" y="135"/>
                    <a:pt x="275" y="135"/>
                  </a:cubicBezTo>
                  <a:cubicBezTo>
                    <a:pt x="275" y="146"/>
                    <a:pt x="267" y="154"/>
                    <a:pt x="256" y="154"/>
                  </a:cubicBezTo>
                  <a:cubicBezTo>
                    <a:pt x="199" y="154"/>
                    <a:pt x="199" y="154"/>
                    <a:pt x="199" y="154"/>
                  </a:cubicBezTo>
                  <a:lnTo>
                    <a:pt x="199" y="170"/>
                  </a:lnTo>
                  <a:close/>
                  <a:moveTo>
                    <a:pt x="199" y="192"/>
                  </a:moveTo>
                  <a:cubicBezTo>
                    <a:pt x="175" y="192"/>
                    <a:pt x="175" y="192"/>
                    <a:pt x="175" y="192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79" y="214"/>
                    <a:pt x="179" y="214"/>
                    <a:pt x="179" y="214"/>
                  </a:cubicBezTo>
                  <a:cubicBezTo>
                    <a:pt x="177" y="214"/>
                    <a:pt x="175" y="212"/>
                    <a:pt x="175" y="209"/>
                  </a:cubicBezTo>
                  <a:cubicBezTo>
                    <a:pt x="175" y="207"/>
                    <a:pt x="177" y="205"/>
                    <a:pt x="179" y="205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199" y="192"/>
                    <a:pt x="199" y="192"/>
                    <a:pt x="199" y="192"/>
                  </a:cubicBezTo>
                  <a:close/>
                  <a:moveTo>
                    <a:pt x="199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99" y="16"/>
                    <a:pt x="199" y="16"/>
                    <a:pt x="199" y="16"/>
                  </a:cubicBezTo>
                  <a:lnTo>
                    <a:pt x="199" y="0"/>
                  </a:lnTo>
                  <a:close/>
                  <a:moveTo>
                    <a:pt x="14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0"/>
                    <a:pt x="10" y="170"/>
                    <a:pt x="23" y="170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75" y="192"/>
                    <a:pt x="75" y="192"/>
                    <a:pt x="75" y="192"/>
                  </a:cubicBezTo>
                  <a:cubicBezTo>
                    <a:pt x="62" y="192"/>
                    <a:pt x="52" y="203"/>
                    <a:pt x="52" y="21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32"/>
                    <a:pt x="62" y="242"/>
                    <a:pt x="75" y="242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26" y="154"/>
                    <a:pt x="17" y="146"/>
                    <a:pt x="17" y="1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146" y="16"/>
                    <a:pt x="146" y="16"/>
                    <a:pt x="146" y="16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9" name="Freeform 46"/>
            <p:cNvSpPr>
              <a:spLocks noEditPoints="1"/>
            </p:cNvSpPr>
            <p:nvPr/>
          </p:nvSpPr>
          <p:spPr bwMode="auto">
            <a:xfrm>
              <a:off x="2463296" y="2149300"/>
              <a:ext cx="614203" cy="716570"/>
            </a:xfrm>
            <a:custGeom>
              <a:avLst/>
              <a:gdLst>
                <a:gd name="T0" fmla="*/ 376 w 376"/>
                <a:gd name="T1" fmla="*/ 43 h 438"/>
                <a:gd name="T2" fmla="*/ 324 w 376"/>
                <a:gd name="T3" fmla="*/ 32 h 438"/>
                <a:gd name="T4" fmla="*/ 334 w 376"/>
                <a:gd name="T5" fmla="*/ 54 h 438"/>
                <a:gd name="T6" fmla="*/ 324 w 376"/>
                <a:gd name="T7" fmla="*/ 59 h 438"/>
                <a:gd name="T8" fmla="*/ 272 w 376"/>
                <a:gd name="T9" fmla="*/ 63 h 438"/>
                <a:gd name="T10" fmla="*/ 304 w 376"/>
                <a:gd name="T11" fmla="*/ 98 h 438"/>
                <a:gd name="T12" fmla="*/ 256 w 376"/>
                <a:gd name="T13" fmla="*/ 81 h 438"/>
                <a:gd name="T14" fmla="*/ 271 w 376"/>
                <a:gd name="T15" fmla="*/ 103 h 438"/>
                <a:gd name="T16" fmla="*/ 241 w 376"/>
                <a:gd name="T17" fmla="*/ 100 h 438"/>
                <a:gd name="T18" fmla="*/ 256 w 376"/>
                <a:gd name="T19" fmla="*/ 122 h 438"/>
                <a:gd name="T20" fmla="*/ 226 w 376"/>
                <a:gd name="T21" fmla="*/ 119 h 438"/>
                <a:gd name="T22" fmla="*/ 240 w 376"/>
                <a:gd name="T23" fmla="*/ 140 h 438"/>
                <a:gd name="T24" fmla="*/ 210 w 376"/>
                <a:gd name="T25" fmla="*/ 138 h 438"/>
                <a:gd name="T26" fmla="*/ 242 w 376"/>
                <a:gd name="T27" fmla="*/ 173 h 438"/>
                <a:gd name="T28" fmla="*/ 195 w 376"/>
                <a:gd name="T29" fmla="*/ 156 h 438"/>
                <a:gd name="T30" fmla="*/ 210 w 376"/>
                <a:gd name="T31" fmla="*/ 178 h 438"/>
                <a:gd name="T32" fmla="*/ 180 w 376"/>
                <a:gd name="T33" fmla="*/ 175 h 438"/>
                <a:gd name="T34" fmla="*/ 194 w 376"/>
                <a:gd name="T35" fmla="*/ 197 h 438"/>
                <a:gd name="T36" fmla="*/ 164 w 376"/>
                <a:gd name="T37" fmla="*/ 194 h 438"/>
                <a:gd name="T38" fmla="*/ 179 w 376"/>
                <a:gd name="T39" fmla="*/ 215 h 438"/>
                <a:gd name="T40" fmla="*/ 149 w 376"/>
                <a:gd name="T41" fmla="*/ 213 h 438"/>
                <a:gd name="T42" fmla="*/ 181 w 376"/>
                <a:gd name="T43" fmla="*/ 248 h 438"/>
                <a:gd name="T44" fmla="*/ 134 w 376"/>
                <a:gd name="T45" fmla="*/ 232 h 438"/>
                <a:gd name="T46" fmla="*/ 148 w 376"/>
                <a:gd name="T47" fmla="*/ 253 h 438"/>
                <a:gd name="T48" fmla="*/ 118 w 376"/>
                <a:gd name="T49" fmla="*/ 250 h 438"/>
                <a:gd name="T50" fmla="*/ 133 w 376"/>
                <a:gd name="T51" fmla="*/ 272 h 438"/>
                <a:gd name="T52" fmla="*/ 103 w 376"/>
                <a:gd name="T53" fmla="*/ 269 h 438"/>
                <a:gd name="T54" fmla="*/ 117 w 376"/>
                <a:gd name="T55" fmla="*/ 290 h 438"/>
                <a:gd name="T56" fmla="*/ 88 w 376"/>
                <a:gd name="T57" fmla="*/ 288 h 438"/>
                <a:gd name="T58" fmla="*/ 119 w 376"/>
                <a:gd name="T59" fmla="*/ 323 h 438"/>
                <a:gd name="T60" fmla="*/ 72 w 376"/>
                <a:gd name="T61" fmla="*/ 307 h 438"/>
                <a:gd name="T62" fmla="*/ 87 w 376"/>
                <a:gd name="T63" fmla="*/ 328 h 438"/>
                <a:gd name="T64" fmla="*/ 57 w 376"/>
                <a:gd name="T65" fmla="*/ 325 h 438"/>
                <a:gd name="T66" fmla="*/ 71 w 376"/>
                <a:gd name="T67" fmla="*/ 347 h 438"/>
                <a:gd name="T68" fmla="*/ 42 w 376"/>
                <a:gd name="T69" fmla="*/ 344 h 438"/>
                <a:gd name="T70" fmla="*/ 56 w 376"/>
                <a:gd name="T71" fmla="*/ 366 h 438"/>
                <a:gd name="T72" fmla="*/ 26 w 376"/>
                <a:gd name="T73" fmla="*/ 363 h 438"/>
                <a:gd name="T74" fmla="*/ 58 w 376"/>
                <a:gd name="T75" fmla="*/ 398 h 438"/>
                <a:gd name="T76" fmla="*/ 0 w 376"/>
                <a:gd name="T77" fmla="*/ 395 h 438"/>
                <a:gd name="T78" fmla="*/ 324 w 376"/>
                <a:gd name="T79" fmla="*/ 106 h 438"/>
                <a:gd name="T80" fmla="*/ 316 w 376"/>
                <a:gd name="T81" fmla="*/ 56 h 438"/>
                <a:gd name="T82" fmla="*/ 324 w 376"/>
                <a:gd name="T83" fmla="*/ 32 h 438"/>
                <a:gd name="T84" fmla="*/ 323 w 376"/>
                <a:gd name="T8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6" h="438">
                  <a:moveTo>
                    <a:pt x="324" y="106"/>
                  </a:moveTo>
                  <a:cubicBezTo>
                    <a:pt x="376" y="43"/>
                    <a:pt x="376" y="43"/>
                    <a:pt x="376" y="43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7" y="32"/>
                    <a:pt x="330" y="33"/>
                    <a:pt x="332" y="35"/>
                  </a:cubicBezTo>
                  <a:cubicBezTo>
                    <a:pt x="338" y="40"/>
                    <a:pt x="339" y="49"/>
                    <a:pt x="334" y="54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32" y="57"/>
                    <a:pt x="328" y="59"/>
                    <a:pt x="324" y="59"/>
                  </a:cubicBezTo>
                  <a:lnTo>
                    <a:pt x="324" y="106"/>
                  </a:lnTo>
                  <a:close/>
                  <a:moveTo>
                    <a:pt x="272" y="63"/>
                  </a:moveTo>
                  <a:cubicBezTo>
                    <a:pt x="308" y="92"/>
                    <a:pt x="308" y="92"/>
                    <a:pt x="308" y="92"/>
                  </a:cubicBezTo>
                  <a:cubicBezTo>
                    <a:pt x="304" y="98"/>
                    <a:pt x="304" y="98"/>
                    <a:pt x="304" y="9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56" y="81"/>
                    <a:pt x="256" y="81"/>
                    <a:pt x="256" y="81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1" y="103"/>
                    <a:pt x="271" y="103"/>
                    <a:pt x="271" y="103"/>
                  </a:cubicBezTo>
                  <a:cubicBezTo>
                    <a:pt x="252" y="87"/>
                    <a:pt x="252" y="87"/>
                    <a:pt x="252" y="87"/>
                  </a:cubicBezTo>
                  <a:cubicBezTo>
                    <a:pt x="241" y="100"/>
                    <a:pt x="241" y="100"/>
                    <a:pt x="241" y="100"/>
                  </a:cubicBezTo>
                  <a:cubicBezTo>
                    <a:pt x="260" y="116"/>
                    <a:pt x="260" y="116"/>
                    <a:pt x="260" y="116"/>
                  </a:cubicBezTo>
                  <a:cubicBezTo>
                    <a:pt x="256" y="122"/>
                    <a:pt x="256" y="122"/>
                    <a:pt x="256" y="122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0" y="140"/>
                    <a:pt x="240" y="140"/>
                    <a:pt x="240" y="140"/>
                  </a:cubicBezTo>
                  <a:cubicBezTo>
                    <a:pt x="221" y="125"/>
                    <a:pt x="221" y="125"/>
                    <a:pt x="221" y="125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2" y="173"/>
                    <a:pt x="242" y="173"/>
                    <a:pt x="242" y="173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10" y="178"/>
                    <a:pt x="210" y="178"/>
                    <a:pt x="210" y="178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80" y="175"/>
                    <a:pt x="180" y="175"/>
                    <a:pt x="180" y="175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75" y="181"/>
                    <a:pt x="175" y="181"/>
                    <a:pt x="175" y="181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60" y="200"/>
                    <a:pt x="160" y="200"/>
                    <a:pt x="160" y="200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1" y="248"/>
                    <a:pt x="181" y="248"/>
                    <a:pt x="181" y="248"/>
                  </a:cubicBezTo>
                  <a:cubicBezTo>
                    <a:pt x="144" y="218"/>
                    <a:pt x="144" y="218"/>
                    <a:pt x="144" y="218"/>
                  </a:cubicBezTo>
                  <a:cubicBezTo>
                    <a:pt x="134" y="232"/>
                    <a:pt x="134" y="232"/>
                    <a:pt x="134" y="232"/>
                  </a:cubicBezTo>
                  <a:cubicBezTo>
                    <a:pt x="153" y="247"/>
                    <a:pt x="153" y="247"/>
                    <a:pt x="153" y="247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18" y="250"/>
                    <a:pt x="118" y="250"/>
                    <a:pt x="118" y="250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3" y="272"/>
                    <a:pt x="133" y="272"/>
                    <a:pt x="133" y="272"/>
                  </a:cubicBezTo>
                  <a:cubicBezTo>
                    <a:pt x="114" y="256"/>
                    <a:pt x="114" y="256"/>
                    <a:pt x="114" y="256"/>
                  </a:cubicBezTo>
                  <a:cubicBezTo>
                    <a:pt x="103" y="269"/>
                    <a:pt x="103" y="269"/>
                    <a:pt x="103" y="269"/>
                  </a:cubicBezTo>
                  <a:cubicBezTo>
                    <a:pt x="122" y="285"/>
                    <a:pt x="122" y="285"/>
                    <a:pt x="122" y="285"/>
                  </a:cubicBezTo>
                  <a:cubicBezTo>
                    <a:pt x="117" y="290"/>
                    <a:pt x="117" y="290"/>
                    <a:pt x="117" y="290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88" y="288"/>
                    <a:pt x="88" y="288"/>
                    <a:pt x="88" y="288"/>
                  </a:cubicBezTo>
                  <a:cubicBezTo>
                    <a:pt x="124" y="318"/>
                    <a:pt x="124" y="318"/>
                    <a:pt x="124" y="318"/>
                  </a:cubicBezTo>
                  <a:cubicBezTo>
                    <a:pt x="119" y="323"/>
                    <a:pt x="119" y="323"/>
                    <a:pt x="119" y="323"/>
                  </a:cubicBezTo>
                  <a:cubicBezTo>
                    <a:pt x="83" y="294"/>
                    <a:pt x="83" y="294"/>
                    <a:pt x="83" y="294"/>
                  </a:cubicBezTo>
                  <a:cubicBezTo>
                    <a:pt x="72" y="307"/>
                    <a:pt x="72" y="307"/>
                    <a:pt x="72" y="307"/>
                  </a:cubicBezTo>
                  <a:cubicBezTo>
                    <a:pt x="91" y="322"/>
                    <a:pt x="91" y="322"/>
                    <a:pt x="91" y="322"/>
                  </a:cubicBezTo>
                  <a:cubicBezTo>
                    <a:pt x="87" y="328"/>
                    <a:pt x="87" y="328"/>
                    <a:pt x="87" y="328"/>
                  </a:cubicBezTo>
                  <a:cubicBezTo>
                    <a:pt x="68" y="312"/>
                    <a:pt x="68" y="312"/>
                    <a:pt x="68" y="312"/>
                  </a:cubicBezTo>
                  <a:cubicBezTo>
                    <a:pt x="57" y="325"/>
                    <a:pt x="57" y="325"/>
                    <a:pt x="57" y="325"/>
                  </a:cubicBezTo>
                  <a:cubicBezTo>
                    <a:pt x="76" y="341"/>
                    <a:pt x="76" y="341"/>
                    <a:pt x="76" y="341"/>
                  </a:cubicBezTo>
                  <a:cubicBezTo>
                    <a:pt x="71" y="347"/>
                    <a:pt x="71" y="347"/>
                    <a:pt x="71" y="347"/>
                  </a:cubicBezTo>
                  <a:cubicBezTo>
                    <a:pt x="52" y="331"/>
                    <a:pt x="52" y="331"/>
                    <a:pt x="52" y="331"/>
                  </a:cubicBezTo>
                  <a:cubicBezTo>
                    <a:pt x="42" y="344"/>
                    <a:pt x="42" y="344"/>
                    <a:pt x="42" y="344"/>
                  </a:cubicBezTo>
                  <a:cubicBezTo>
                    <a:pt x="61" y="360"/>
                    <a:pt x="61" y="360"/>
                    <a:pt x="61" y="360"/>
                  </a:cubicBezTo>
                  <a:cubicBezTo>
                    <a:pt x="56" y="366"/>
                    <a:pt x="56" y="366"/>
                    <a:pt x="56" y="366"/>
                  </a:cubicBezTo>
                  <a:cubicBezTo>
                    <a:pt x="37" y="350"/>
                    <a:pt x="37" y="350"/>
                    <a:pt x="37" y="350"/>
                  </a:cubicBezTo>
                  <a:cubicBezTo>
                    <a:pt x="26" y="363"/>
                    <a:pt x="26" y="363"/>
                    <a:pt x="26" y="363"/>
                  </a:cubicBezTo>
                  <a:cubicBezTo>
                    <a:pt x="63" y="393"/>
                    <a:pt x="63" y="393"/>
                    <a:pt x="63" y="393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22" y="369"/>
                    <a:pt x="22" y="369"/>
                    <a:pt x="22" y="36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53" y="438"/>
                    <a:pt x="53" y="438"/>
                    <a:pt x="53" y="438"/>
                  </a:cubicBezTo>
                  <a:cubicBezTo>
                    <a:pt x="324" y="106"/>
                    <a:pt x="324" y="106"/>
                    <a:pt x="324" y="106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1" y="59"/>
                    <a:pt x="318" y="58"/>
                    <a:pt x="316" y="56"/>
                  </a:cubicBezTo>
                  <a:cubicBezTo>
                    <a:pt x="310" y="51"/>
                    <a:pt x="309" y="43"/>
                    <a:pt x="314" y="37"/>
                  </a:cubicBezTo>
                  <a:cubicBezTo>
                    <a:pt x="316" y="34"/>
                    <a:pt x="320" y="32"/>
                    <a:pt x="324" y="32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3" y="0"/>
                    <a:pt x="323" y="0"/>
                    <a:pt x="323" y="0"/>
                  </a:cubicBezTo>
                  <a:lnTo>
                    <a:pt x="272" y="6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0" name="Freeform 47"/>
            <p:cNvSpPr>
              <a:spLocks noEditPoints="1"/>
            </p:cNvSpPr>
            <p:nvPr/>
          </p:nvSpPr>
          <p:spPr bwMode="auto">
            <a:xfrm>
              <a:off x="2928709" y="2358796"/>
              <a:ext cx="265441" cy="521358"/>
            </a:xfrm>
            <a:custGeom>
              <a:avLst/>
              <a:gdLst>
                <a:gd name="T0" fmla="*/ 121 w 162"/>
                <a:gd name="T1" fmla="*/ 144 h 319"/>
                <a:gd name="T2" fmla="*/ 128 w 162"/>
                <a:gd name="T3" fmla="*/ 138 h 319"/>
                <a:gd name="T4" fmla="*/ 150 w 162"/>
                <a:gd name="T5" fmla="*/ 80 h 319"/>
                <a:gd name="T6" fmla="*/ 147 w 162"/>
                <a:gd name="T7" fmla="*/ 69 h 319"/>
                <a:gd name="T8" fmla="*/ 156 w 162"/>
                <a:gd name="T9" fmla="*/ 46 h 319"/>
                <a:gd name="T10" fmla="*/ 137 w 162"/>
                <a:gd name="T11" fmla="*/ 3 h 319"/>
                <a:gd name="T12" fmla="*/ 121 w 162"/>
                <a:gd name="T13" fmla="*/ 1 h 319"/>
                <a:gd name="T14" fmla="*/ 121 w 162"/>
                <a:gd name="T15" fmla="*/ 58 h 319"/>
                <a:gd name="T16" fmla="*/ 126 w 162"/>
                <a:gd name="T17" fmla="*/ 61 h 319"/>
                <a:gd name="T18" fmla="*/ 121 w 162"/>
                <a:gd name="T19" fmla="*/ 59 h 319"/>
                <a:gd name="T20" fmla="*/ 121 w 162"/>
                <a:gd name="T21" fmla="*/ 85 h 319"/>
                <a:gd name="T22" fmla="*/ 125 w 162"/>
                <a:gd name="T23" fmla="*/ 75 h 319"/>
                <a:gd name="T24" fmla="*/ 123 w 162"/>
                <a:gd name="T25" fmla="*/ 66 h 319"/>
                <a:gd name="T26" fmla="*/ 139 w 162"/>
                <a:gd name="T27" fmla="*/ 72 h 319"/>
                <a:gd name="T28" fmla="*/ 144 w 162"/>
                <a:gd name="T29" fmla="*/ 83 h 319"/>
                <a:gd name="T30" fmla="*/ 125 w 162"/>
                <a:gd name="T31" fmla="*/ 132 h 319"/>
                <a:gd name="T32" fmla="*/ 121 w 162"/>
                <a:gd name="T33" fmla="*/ 136 h 319"/>
                <a:gd name="T34" fmla="*/ 121 w 162"/>
                <a:gd name="T35" fmla="*/ 144 h 319"/>
                <a:gd name="T36" fmla="*/ 66 w 162"/>
                <a:gd name="T37" fmla="*/ 284 h 319"/>
                <a:gd name="T38" fmla="*/ 121 w 162"/>
                <a:gd name="T39" fmla="*/ 144 h 319"/>
                <a:gd name="T40" fmla="*/ 121 w 162"/>
                <a:gd name="T41" fmla="*/ 144 h 319"/>
                <a:gd name="T42" fmla="*/ 121 w 162"/>
                <a:gd name="T43" fmla="*/ 136 h 319"/>
                <a:gd name="T44" fmla="*/ 114 w 162"/>
                <a:gd name="T45" fmla="*/ 137 h 319"/>
                <a:gd name="T46" fmla="*/ 98 w 162"/>
                <a:gd name="T47" fmla="*/ 130 h 319"/>
                <a:gd name="T48" fmla="*/ 98 w 162"/>
                <a:gd name="T49" fmla="*/ 130 h 319"/>
                <a:gd name="T50" fmla="*/ 106 w 162"/>
                <a:gd name="T51" fmla="*/ 125 h 319"/>
                <a:gd name="T52" fmla="*/ 121 w 162"/>
                <a:gd name="T53" fmla="*/ 85 h 319"/>
                <a:gd name="T54" fmla="*/ 121 w 162"/>
                <a:gd name="T55" fmla="*/ 59 h 319"/>
                <a:gd name="T56" fmla="*/ 85 w 162"/>
                <a:gd name="T57" fmla="*/ 45 h 319"/>
                <a:gd name="T58" fmla="*/ 74 w 162"/>
                <a:gd name="T59" fmla="*/ 51 h 319"/>
                <a:gd name="T60" fmla="*/ 52 w 162"/>
                <a:gd name="T61" fmla="*/ 108 h 319"/>
                <a:gd name="T62" fmla="*/ 54 w 162"/>
                <a:gd name="T63" fmla="*/ 118 h 319"/>
                <a:gd name="T64" fmla="*/ 35 w 162"/>
                <a:gd name="T65" fmla="*/ 168 h 319"/>
                <a:gd name="T66" fmla="*/ 35 w 162"/>
                <a:gd name="T67" fmla="*/ 256 h 319"/>
                <a:gd name="T68" fmla="*/ 39 w 162"/>
                <a:gd name="T69" fmla="*/ 257 h 319"/>
                <a:gd name="T70" fmla="*/ 45 w 162"/>
                <a:gd name="T71" fmla="*/ 268 h 319"/>
                <a:gd name="T72" fmla="*/ 58 w 162"/>
                <a:gd name="T73" fmla="*/ 264 h 319"/>
                <a:gd name="T74" fmla="*/ 64 w 162"/>
                <a:gd name="T75" fmla="*/ 278 h 319"/>
                <a:gd name="T76" fmla="*/ 63 w 162"/>
                <a:gd name="T77" fmla="*/ 281 h 319"/>
                <a:gd name="T78" fmla="*/ 35 w 162"/>
                <a:gd name="T79" fmla="*/ 300 h 319"/>
                <a:gd name="T80" fmla="*/ 35 w 162"/>
                <a:gd name="T81" fmla="*/ 306 h 319"/>
                <a:gd name="T82" fmla="*/ 66 w 162"/>
                <a:gd name="T83" fmla="*/ 284 h 319"/>
                <a:gd name="T84" fmla="*/ 121 w 162"/>
                <a:gd name="T85" fmla="*/ 1 h 319"/>
                <a:gd name="T86" fmla="*/ 121 w 162"/>
                <a:gd name="T87" fmla="*/ 58 h 319"/>
                <a:gd name="T88" fmla="*/ 88 w 162"/>
                <a:gd name="T89" fmla="*/ 36 h 319"/>
                <a:gd name="T90" fmla="*/ 94 w 162"/>
                <a:gd name="T91" fmla="*/ 22 h 319"/>
                <a:gd name="T92" fmla="*/ 121 w 162"/>
                <a:gd name="T93" fmla="*/ 1 h 319"/>
                <a:gd name="T94" fmla="*/ 35 w 162"/>
                <a:gd name="T95" fmla="*/ 168 h 319"/>
                <a:gd name="T96" fmla="*/ 0 w 162"/>
                <a:gd name="T97" fmla="*/ 258 h 319"/>
                <a:gd name="T98" fmla="*/ 15 w 162"/>
                <a:gd name="T99" fmla="*/ 319 h 319"/>
                <a:gd name="T100" fmla="*/ 35 w 162"/>
                <a:gd name="T101" fmla="*/ 306 h 319"/>
                <a:gd name="T102" fmla="*/ 35 w 162"/>
                <a:gd name="T103" fmla="*/ 300 h 319"/>
                <a:gd name="T104" fmla="*/ 33 w 162"/>
                <a:gd name="T105" fmla="*/ 301 h 319"/>
                <a:gd name="T106" fmla="*/ 13 w 162"/>
                <a:gd name="T107" fmla="*/ 294 h 319"/>
                <a:gd name="T108" fmla="*/ 5 w 162"/>
                <a:gd name="T109" fmla="*/ 259 h 319"/>
                <a:gd name="T110" fmla="*/ 5 w 162"/>
                <a:gd name="T111" fmla="*/ 259 h 319"/>
                <a:gd name="T112" fmla="*/ 6 w 162"/>
                <a:gd name="T113" fmla="*/ 256 h 319"/>
                <a:gd name="T114" fmla="*/ 19 w 162"/>
                <a:gd name="T115" fmla="*/ 250 h 319"/>
                <a:gd name="T116" fmla="*/ 26 w 162"/>
                <a:gd name="T117" fmla="*/ 261 h 319"/>
                <a:gd name="T118" fmla="*/ 35 w 162"/>
                <a:gd name="T119" fmla="*/ 256 h 319"/>
                <a:gd name="T120" fmla="*/ 35 w 162"/>
                <a:gd name="T121" fmla="*/ 16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2" h="319">
                  <a:moveTo>
                    <a:pt x="121" y="144"/>
                  </a:moveTo>
                  <a:cubicBezTo>
                    <a:pt x="124" y="143"/>
                    <a:pt x="127" y="141"/>
                    <a:pt x="128" y="138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52" y="76"/>
                    <a:pt x="150" y="71"/>
                    <a:pt x="147" y="69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29"/>
                    <a:pt x="154" y="9"/>
                    <a:pt x="137" y="3"/>
                  </a:cubicBezTo>
                  <a:cubicBezTo>
                    <a:pt x="132" y="1"/>
                    <a:pt x="126" y="0"/>
                    <a:pt x="121" y="1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6" y="72"/>
                    <a:pt x="126" y="68"/>
                    <a:pt x="123" y="66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3" y="73"/>
                    <a:pt x="146" y="78"/>
                    <a:pt x="144" y="83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4"/>
                    <a:pt x="123" y="135"/>
                    <a:pt x="121" y="136"/>
                  </a:cubicBezTo>
                  <a:lnTo>
                    <a:pt x="121" y="144"/>
                  </a:lnTo>
                  <a:close/>
                  <a:moveTo>
                    <a:pt x="66" y="284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21" y="144"/>
                    <a:pt x="121" y="144"/>
                    <a:pt x="121" y="144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19" y="137"/>
                    <a:pt x="117" y="137"/>
                    <a:pt x="114" y="137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102" y="130"/>
                    <a:pt x="105" y="128"/>
                    <a:pt x="106" y="125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0" y="44"/>
                    <a:pt x="76" y="47"/>
                    <a:pt x="74" y="51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1" y="112"/>
                    <a:pt x="52" y="115"/>
                    <a:pt x="54" y="11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36" y="256"/>
                    <a:pt x="37" y="257"/>
                    <a:pt x="39" y="257"/>
                  </a:cubicBezTo>
                  <a:cubicBezTo>
                    <a:pt x="43" y="259"/>
                    <a:pt x="46" y="264"/>
                    <a:pt x="45" y="268"/>
                  </a:cubicBezTo>
                  <a:cubicBezTo>
                    <a:pt x="48" y="264"/>
                    <a:pt x="53" y="263"/>
                    <a:pt x="58" y="264"/>
                  </a:cubicBezTo>
                  <a:cubicBezTo>
                    <a:pt x="63" y="267"/>
                    <a:pt x="66" y="273"/>
                    <a:pt x="64" y="278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66" y="284"/>
                    <a:pt x="66" y="284"/>
                    <a:pt x="66" y="284"/>
                  </a:cubicBezTo>
                  <a:close/>
                  <a:moveTo>
                    <a:pt x="121" y="1"/>
                  </a:moveTo>
                  <a:cubicBezTo>
                    <a:pt x="121" y="58"/>
                    <a:pt x="121" y="58"/>
                    <a:pt x="121" y="58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8" y="10"/>
                    <a:pt x="109" y="2"/>
                    <a:pt x="121" y="1"/>
                  </a:cubicBezTo>
                  <a:close/>
                  <a:moveTo>
                    <a:pt x="35" y="168"/>
                  </a:moveTo>
                  <a:cubicBezTo>
                    <a:pt x="0" y="258"/>
                    <a:pt x="0" y="258"/>
                    <a:pt x="0" y="258"/>
                  </a:cubicBezTo>
                  <a:cubicBezTo>
                    <a:pt x="15" y="319"/>
                    <a:pt x="15" y="319"/>
                    <a:pt x="15" y="319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3" y="301"/>
                    <a:pt x="33" y="301"/>
                    <a:pt x="33" y="301"/>
                  </a:cubicBezTo>
                  <a:cubicBezTo>
                    <a:pt x="13" y="294"/>
                    <a:pt x="13" y="294"/>
                    <a:pt x="13" y="294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6" y="256"/>
                    <a:pt x="6" y="256"/>
                    <a:pt x="6" y="256"/>
                  </a:cubicBezTo>
                  <a:cubicBezTo>
                    <a:pt x="8" y="250"/>
                    <a:pt x="14" y="248"/>
                    <a:pt x="19" y="250"/>
                  </a:cubicBezTo>
                  <a:cubicBezTo>
                    <a:pt x="24" y="251"/>
                    <a:pt x="27" y="256"/>
                    <a:pt x="26" y="261"/>
                  </a:cubicBezTo>
                  <a:cubicBezTo>
                    <a:pt x="28" y="258"/>
                    <a:pt x="31" y="256"/>
                    <a:pt x="35" y="256"/>
                  </a:cubicBezTo>
                  <a:lnTo>
                    <a:pt x="35" y="16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1" name="Freeform 48"/>
            <p:cNvSpPr>
              <a:spLocks noEditPoints="1"/>
            </p:cNvSpPr>
            <p:nvPr/>
          </p:nvSpPr>
          <p:spPr bwMode="auto">
            <a:xfrm>
              <a:off x="2002644" y="2425454"/>
              <a:ext cx="434465" cy="434465"/>
            </a:xfrm>
            <a:custGeom>
              <a:avLst/>
              <a:gdLst>
                <a:gd name="T0" fmla="*/ 133 w 266"/>
                <a:gd name="T1" fmla="*/ 0 h 266"/>
                <a:gd name="T2" fmla="*/ 133 w 266"/>
                <a:gd name="T3" fmla="*/ 0 h 266"/>
                <a:gd name="T4" fmla="*/ 133 w 266"/>
                <a:gd name="T5" fmla="*/ 35 h 266"/>
                <a:gd name="T6" fmla="*/ 150 w 266"/>
                <a:gd name="T7" fmla="*/ 24 h 266"/>
                <a:gd name="T8" fmla="*/ 242 w 266"/>
                <a:gd name="T9" fmla="*/ 117 h 266"/>
                <a:gd name="T10" fmla="*/ 231 w 266"/>
                <a:gd name="T11" fmla="*/ 133 h 266"/>
                <a:gd name="T12" fmla="*/ 242 w 266"/>
                <a:gd name="T13" fmla="*/ 149 h 266"/>
                <a:gd name="T14" fmla="*/ 150 w 266"/>
                <a:gd name="T15" fmla="*/ 242 h 266"/>
                <a:gd name="T16" fmla="*/ 150 w 266"/>
                <a:gd name="T17" fmla="*/ 242 h 266"/>
                <a:gd name="T18" fmla="*/ 133 w 266"/>
                <a:gd name="T19" fmla="*/ 231 h 266"/>
                <a:gd name="T20" fmla="*/ 133 w 266"/>
                <a:gd name="T21" fmla="*/ 266 h 266"/>
                <a:gd name="T22" fmla="*/ 133 w 266"/>
                <a:gd name="T23" fmla="*/ 266 h 266"/>
                <a:gd name="T24" fmla="*/ 266 w 266"/>
                <a:gd name="T25" fmla="*/ 133 h 266"/>
                <a:gd name="T26" fmla="*/ 133 w 266"/>
                <a:gd name="T27" fmla="*/ 0 h 266"/>
                <a:gd name="T28" fmla="*/ 133 w 266"/>
                <a:gd name="T29" fmla="*/ 0 h 266"/>
                <a:gd name="T30" fmla="*/ 133 w 266"/>
                <a:gd name="T31" fmla="*/ 0 h 266"/>
                <a:gd name="T32" fmla="*/ 0 w 266"/>
                <a:gd name="T33" fmla="*/ 133 h 266"/>
                <a:gd name="T34" fmla="*/ 133 w 266"/>
                <a:gd name="T35" fmla="*/ 266 h 266"/>
                <a:gd name="T36" fmla="*/ 133 w 266"/>
                <a:gd name="T37" fmla="*/ 266 h 266"/>
                <a:gd name="T38" fmla="*/ 133 w 266"/>
                <a:gd name="T39" fmla="*/ 231 h 266"/>
                <a:gd name="T40" fmla="*/ 133 w 266"/>
                <a:gd name="T41" fmla="*/ 231 h 266"/>
                <a:gd name="T42" fmla="*/ 117 w 266"/>
                <a:gd name="T43" fmla="*/ 242 h 266"/>
                <a:gd name="T44" fmla="*/ 24 w 266"/>
                <a:gd name="T45" fmla="*/ 149 h 266"/>
                <a:gd name="T46" fmla="*/ 35 w 266"/>
                <a:gd name="T47" fmla="*/ 133 h 266"/>
                <a:gd name="T48" fmla="*/ 24 w 266"/>
                <a:gd name="T49" fmla="*/ 117 h 266"/>
                <a:gd name="T50" fmla="*/ 117 w 266"/>
                <a:gd name="T51" fmla="*/ 24 h 266"/>
                <a:gd name="T52" fmla="*/ 133 w 266"/>
                <a:gd name="T53" fmla="*/ 35 h 266"/>
                <a:gd name="T54" fmla="*/ 133 w 266"/>
                <a:gd name="T55" fmla="*/ 35 h 266"/>
                <a:gd name="T56" fmla="*/ 133 w 266"/>
                <a:gd name="T57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6" h="266"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41" y="35"/>
                    <a:pt x="147" y="30"/>
                    <a:pt x="150" y="24"/>
                  </a:cubicBezTo>
                  <a:cubicBezTo>
                    <a:pt x="197" y="31"/>
                    <a:pt x="235" y="69"/>
                    <a:pt x="242" y="117"/>
                  </a:cubicBezTo>
                  <a:cubicBezTo>
                    <a:pt x="236" y="119"/>
                    <a:pt x="231" y="125"/>
                    <a:pt x="231" y="133"/>
                  </a:cubicBezTo>
                  <a:cubicBezTo>
                    <a:pt x="231" y="140"/>
                    <a:pt x="236" y="147"/>
                    <a:pt x="242" y="149"/>
                  </a:cubicBezTo>
                  <a:cubicBezTo>
                    <a:pt x="235" y="197"/>
                    <a:pt x="197" y="235"/>
                    <a:pt x="150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47" y="236"/>
                    <a:pt x="141" y="231"/>
                    <a:pt x="133" y="231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207" y="266"/>
                    <a:pt x="266" y="206"/>
                    <a:pt x="266" y="133"/>
                  </a:cubicBezTo>
                  <a:cubicBezTo>
                    <a:pt x="266" y="59"/>
                    <a:pt x="207" y="0"/>
                    <a:pt x="133" y="0"/>
                  </a:cubicBezTo>
                  <a:close/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26" y="231"/>
                    <a:pt x="120" y="236"/>
                    <a:pt x="117" y="242"/>
                  </a:cubicBezTo>
                  <a:cubicBezTo>
                    <a:pt x="69" y="235"/>
                    <a:pt x="31" y="197"/>
                    <a:pt x="24" y="149"/>
                  </a:cubicBezTo>
                  <a:cubicBezTo>
                    <a:pt x="31" y="147"/>
                    <a:pt x="35" y="140"/>
                    <a:pt x="35" y="133"/>
                  </a:cubicBezTo>
                  <a:cubicBezTo>
                    <a:pt x="35" y="125"/>
                    <a:pt x="31" y="119"/>
                    <a:pt x="24" y="117"/>
                  </a:cubicBezTo>
                  <a:cubicBezTo>
                    <a:pt x="31" y="69"/>
                    <a:pt x="69" y="31"/>
                    <a:pt x="117" y="24"/>
                  </a:cubicBezTo>
                  <a:cubicBezTo>
                    <a:pt x="120" y="30"/>
                    <a:pt x="126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2" name="Freeform 49"/>
            <p:cNvSpPr/>
            <p:nvPr/>
          </p:nvSpPr>
          <p:spPr bwMode="auto">
            <a:xfrm>
              <a:off x="2082396" y="2563530"/>
              <a:ext cx="216637" cy="114270"/>
            </a:xfrm>
            <a:custGeom>
              <a:avLst/>
              <a:gdLst>
                <a:gd name="T0" fmla="*/ 124 w 133"/>
                <a:gd name="T1" fmla="*/ 0 h 70"/>
                <a:gd name="T2" fmla="*/ 93 w 133"/>
                <a:gd name="T3" fmla="*/ 30 h 70"/>
                <a:gd name="T4" fmla="*/ 84 w 133"/>
                <a:gd name="T5" fmla="*/ 28 h 70"/>
                <a:gd name="T6" fmla="*/ 65 w 133"/>
                <a:gd name="T7" fmla="*/ 42 h 70"/>
                <a:gd name="T8" fmla="*/ 0 w 133"/>
                <a:gd name="T9" fmla="*/ 42 h 70"/>
                <a:gd name="T10" fmla="*/ 0 w 133"/>
                <a:gd name="T11" fmla="*/ 56 h 70"/>
                <a:gd name="T12" fmla="*/ 65 w 133"/>
                <a:gd name="T13" fmla="*/ 56 h 70"/>
                <a:gd name="T14" fmla="*/ 84 w 133"/>
                <a:gd name="T15" fmla="*/ 70 h 70"/>
                <a:gd name="T16" fmla="*/ 105 w 133"/>
                <a:gd name="T17" fmla="*/ 49 h 70"/>
                <a:gd name="T18" fmla="*/ 103 w 133"/>
                <a:gd name="T19" fmla="*/ 40 h 70"/>
                <a:gd name="T20" fmla="*/ 133 w 133"/>
                <a:gd name="T21" fmla="*/ 9 h 70"/>
                <a:gd name="T22" fmla="*/ 124 w 133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70">
                  <a:moveTo>
                    <a:pt x="124" y="0"/>
                  </a:moveTo>
                  <a:cubicBezTo>
                    <a:pt x="93" y="30"/>
                    <a:pt x="93" y="30"/>
                    <a:pt x="93" y="30"/>
                  </a:cubicBezTo>
                  <a:cubicBezTo>
                    <a:pt x="91" y="29"/>
                    <a:pt x="88" y="28"/>
                    <a:pt x="84" y="28"/>
                  </a:cubicBezTo>
                  <a:cubicBezTo>
                    <a:pt x="75" y="28"/>
                    <a:pt x="67" y="34"/>
                    <a:pt x="6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7" y="64"/>
                    <a:pt x="75" y="70"/>
                    <a:pt x="84" y="70"/>
                  </a:cubicBezTo>
                  <a:cubicBezTo>
                    <a:pt x="96" y="70"/>
                    <a:pt x="105" y="60"/>
                    <a:pt x="105" y="49"/>
                  </a:cubicBezTo>
                  <a:cubicBezTo>
                    <a:pt x="105" y="46"/>
                    <a:pt x="104" y="43"/>
                    <a:pt x="103" y="40"/>
                  </a:cubicBezTo>
                  <a:cubicBezTo>
                    <a:pt x="133" y="9"/>
                    <a:pt x="133" y="9"/>
                    <a:pt x="133" y="9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53" name="Group 126"/>
            <p:cNvGrpSpPr/>
            <p:nvPr/>
          </p:nvGrpSpPr>
          <p:grpSpPr>
            <a:xfrm>
              <a:off x="2176430" y="2984901"/>
              <a:ext cx="340430" cy="323766"/>
              <a:chOff x="8505825" y="3605213"/>
              <a:chExt cx="454025" cy="431800"/>
            </a:xfrm>
            <a:solidFill>
              <a:srgbClr val="1D69A3"/>
            </a:solidFill>
          </p:grpSpPr>
          <p:sp>
            <p:nvSpPr>
              <p:cNvPr id="201" name="Freeform 50"/>
              <p:cNvSpPr/>
              <p:nvPr/>
            </p:nvSpPr>
            <p:spPr bwMode="auto">
              <a:xfrm>
                <a:off x="8505825" y="3694113"/>
                <a:ext cx="454025" cy="342900"/>
              </a:xfrm>
              <a:custGeom>
                <a:avLst/>
                <a:gdLst>
                  <a:gd name="T0" fmla="*/ 146 w 208"/>
                  <a:gd name="T1" fmla="*/ 0 h 157"/>
                  <a:gd name="T2" fmla="*/ 104 w 208"/>
                  <a:gd name="T3" fmla="*/ 15 h 157"/>
                  <a:gd name="T4" fmla="*/ 62 w 208"/>
                  <a:gd name="T5" fmla="*/ 0 h 157"/>
                  <a:gd name="T6" fmla="*/ 0 w 208"/>
                  <a:gd name="T7" fmla="*/ 60 h 157"/>
                  <a:gd name="T8" fmla="*/ 107 w 208"/>
                  <a:gd name="T9" fmla="*/ 157 h 157"/>
                  <a:gd name="T10" fmla="*/ 208 w 208"/>
                  <a:gd name="T11" fmla="*/ 60 h 157"/>
                  <a:gd name="T12" fmla="*/ 146 w 208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57">
                    <a:moveTo>
                      <a:pt x="146" y="0"/>
                    </a:moveTo>
                    <a:cubicBezTo>
                      <a:pt x="130" y="0"/>
                      <a:pt x="115" y="6"/>
                      <a:pt x="104" y="15"/>
                    </a:cubicBezTo>
                    <a:cubicBezTo>
                      <a:pt x="93" y="6"/>
                      <a:pt x="78" y="0"/>
                      <a:pt x="62" y="0"/>
                    </a:cubicBezTo>
                    <a:cubicBezTo>
                      <a:pt x="28" y="0"/>
                      <a:pt x="0" y="27"/>
                      <a:pt x="0" y="60"/>
                    </a:cubicBezTo>
                    <a:cubicBezTo>
                      <a:pt x="0" y="98"/>
                      <a:pt x="31" y="157"/>
                      <a:pt x="107" y="157"/>
                    </a:cubicBezTo>
                    <a:cubicBezTo>
                      <a:pt x="185" y="157"/>
                      <a:pt x="208" y="95"/>
                      <a:pt x="208" y="60"/>
                    </a:cubicBezTo>
                    <a:cubicBezTo>
                      <a:pt x="208" y="27"/>
                      <a:pt x="180" y="0"/>
                      <a:pt x="1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2" name="Freeform 51"/>
              <p:cNvSpPr/>
              <p:nvPr/>
            </p:nvSpPr>
            <p:spPr bwMode="auto">
              <a:xfrm>
                <a:off x="8709025" y="3605213"/>
                <a:ext cx="123825" cy="157163"/>
              </a:xfrm>
              <a:custGeom>
                <a:avLst/>
                <a:gdLst>
                  <a:gd name="T0" fmla="*/ 12 w 57"/>
                  <a:gd name="T1" fmla="*/ 72 h 72"/>
                  <a:gd name="T2" fmla="*/ 27 w 57"/>
                  <a:gd name="T3" fmla="*/ 0 h 72"/>
                  <a:gd name="T4" fmla="*/ 57 w 57"/>
                  <a:gd name="T5" fmla="*/ 6 h 72"/>
                  <a:gd name="T6" fmla="*/ 12 w 57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72">
                    <a:moveTo>
                      <a:pt x="12" y="72"/>
                    </a:moveTo>
                    <a:cubicBezTo>
                      <a:pt x="0" y="48"/>
                      <a:pt x="7" y="20"/>
                      <a:pt x="27" y="0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29" y="21"/>
                      <a:pt x="12" y="37"/>
                      <a:pt x="12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54" name="Freeform 52"/>
            <p:cNvSpPr/>
            <p:nvPr/>
          </p:nvSpPr>
          <p:spPr bwMode="auto">
            <a:xfrm>
              <a:off x="1126572" y="1057781"/>
              <a:ext cx="509455" cy="414230"/>
            </a:xfrm>
            <a:custGeom>
              <a:avLst/>
              <a:gdLst>
                <a:gd name="T0" fmla="*/ 312 w 312"/>
                <a:gd name="T1" fmla="*/ 86 h 253"/>
                <a:gd name="T2" fmla="*/ 305 w 312"/>
                <a:gd name="T3" fmla="*/ 75 h 253"/>
                <a:gd name="T4" fmla="*/ 79 w 312"/>
                <a:gd name="T5" fmla="*/ 226 h 253"/>
                <a:gd name="T6" fmla="*/ 28 w 312"/>
                <a:gd name="T7" fmla="*/ 214 h 253"/>
                <a:gd name="T8" fmla="*/ 35 w 312"/>
                <a:gd name="T9" fmla="*/ 162 h 253"/>
                <a:gd name="T10" fmla="*/ 262 w 312"/>
                <a:gd name="T11" fmla="*/ 11 h 253"/>
                <a:gd name="T12" fmla="*/ 254 w 312"/>
                <a:gd name="T13" fmla="*/ 0 h 253"/>
                <a:gd name="T14" fmla="*/ 26 w 312"/>
                <a:gd name="T15" fmla="*/ 153 h 253"/>
                <a:gd name="T16" fmla="*/ 15 w 312"/>
                <a:gd name="T17" fmla="*/ 222 h 253"/>
                <a:gd name="T18" fmla="*/ 83 w 312"/>
                <a:gd name="T19" fmla="*/ 239 h 253"/>
                <a:gd name="T20" fmla="*/ 312 w 312"/>
                <a:gd name="T21" fmla="*/ 8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253">
                  <a:moveTo>
                    <a:pt x="312" y="86"/>
                  </a:moveTo>
                  <a:cubicBezTo>
                    <a:pt x="305" y="75"/>
                    <a:pt x="305" y="75"/>
                    <a:pt x="305" y="75"/>
                  </a:cubicBezTo>
                  <a:cubicBezTo>
                    <a:pt x="79" y="226"/>
                    <a:pt x="79" y="226"/>
                    <a:pt x="79" y="226"/>
                  </a:cubicBezTo>
                  <a:cubicBezTo>
                    <a:pt x="63" y="237"/>
                    <a:pt x="40" y="231"/>
                    <a:pt x="28" y="214"/>
                  </a:cubicBezTo>
                  <a:cubicBezTo>
                    <a:pt x="16" y="196"/>
                    <a:pt x="19" y="173"/>
                    <a:pt x="35" y="162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4" y="167"/>
                    <a:pt x="0" y="198"/>
                    <a:pt x="15" y="222"/>
                  </a:cubicBezTo>
                  <a:cubicBezTo>
                    <a:pt x="31" y="246"/>
                    <a:pt x="62" y="253"/>
                    <a:pt x="83" y="239"/>
                  </a:cubicBezTo>
                  <a:lnTo>
                    <a:pt x="312" y="8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5" name="Freeform 53"/>
            <p:cNvSpPr/>
            <p:nvPr/>
          </p:nvSpPr>
          <p:spPr bwMode="auto">
            <a:xfrm>
              <a:off x="1513425" y="1035166"/>
              <a:ext cx="140457" cy="192831"/>
            </a:xfrm>
            <a:custGeom>
              <a:avLst/>
              <a:gdLst>
                <a:gd name="T0" fmla="*/ 80 w 86"/>
                <a:gd name="T1" fmla="*/ 115 h 118"/>
                <a:gd name="T2" fmla="*/ 68 w 86"/>
                <a:gd name="T3" fmla="*/ 113 h 118"/>
                <a:gd name="T4" fmla="*/ 3 w 86"/>
                <a:gd name="T5" fmla="*/ 16 h 118"/>
                <a:gd name="T6" fmla="*/ 6 w 86"/>
                <a:gd name="T7" fmla="*/ 3 h 118"/>
                <a:gd name="T8" fmla="*/ 19 w 86"/>
                <a:gd name="T9" fmla="*/ 6 h 118"/>
                <a:gd name="T10" fmla="*/ 83 w 86"/>
                <a:gd name="T11" fmla="*/ 102 h 118"/>
                <a:gd name="T12" fmla="*/ 80 w 86"/>
                <a:gd name="T13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8">
                  <a:moveTo>
                    <a:pt x="80" y="115"/>
                  </a:moveTo>
                  <a:cubicBezTo>
                    <a:pt x="76" y="118"/>
                    <a:pt x="70" y="117"/>
                    <a:pt x="68" y="1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1" y="6"/>
                    <a:pt x="6" y="3"/>
                  </a:cubicBezTo>
                  <a:cubicBezTo>
                    <a:pt x="10" y="0"/>
                    <a:pt x="16" y="2"/>
                    <a:pt x="19" y="6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6" y="107"/>
                    <a:pt x="85" y="112"/>
                    <a:pt x="80" y="11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6" name="Freeform 54"/>
            <p:cNvSpPr/>
            <p:nvPr/>
          </p:nvSpPr>
          <p:spPr bwMode="auto">
            <a:xfrm>
              <a:off x="1193230" y="1167290"/>
              <a:ext cx="385662" cy="252347"/>
            </a:xfrm>
            <a:custGeom>
              <a:avLst/>
              <a:gdLst>
                <a:gd name="T0" fmla="*/ 236 w 236"/>
                <a:gd name="T1" fmla="*/ 13 h 154"/>
                <a:gd name="T2" fmla="*/ 227 w 236"/>
                <a:gd name="T3" fmla="*/ 0 h 154"/>
                <a:gd name="T4" fmla="*/ 25 w 236"/>
                <a:gd name="T5" fmla="*/ 135 h 154"/>
                <a:gd name="T6" fmla="*/ 0 w 236"/>
                <a:gd name="T7" fmla="*/ 136 h 154"/>
                <a:gd name="T8" fmla="*/ 1 w 236"/>
                <a:gd name="T9" fmla="*/ 138 h 154"/>
                <a:gd name="T10" fmla="*/ 36 w 236"/>
                <a:gd name="T11" fmla="*/ 146 h 154"/>
                <a:gd name="T12" fmla="*/ 236 w 236"/>
                <a:gd name="T13" fmla="*/ 1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54">
                  <a:moveTo>
                    <a:pt x="236" y="13"/>
                  </a:moveTo>
                  <a:cubicBezTo>
                    <a:pt x="227" y="0"/>
                    <a:pt x="227" y="0"/>
                    <a:pt x="227" y="0"/>
                  </a:cubicBezTo>
                  <a:cubicBezTo>
                    <a:pt x="25" y="135"/>
                    <a:pt x="25" y="135"/>
                    <a:pt x="25" y="135"/>
                  </a:cubicBezTo>
                  <a:cubicBezTo>
                    <a:pt x="17" y="140"/>
                    <a:pt x="8" y="140"/>
                    <a:pt x="0" y="136"/>
                  </a:cubicBezTo>
                  <a:cubicBezTo>
                    <a:pt x="0" y="137"/>
                    <a:pt x="0" y="137"/>
                    <a:pt x="1" y="138"/>
                  </a:cubicBezTo>
                  <a:cubicBezTo>
                    <a:pt x="9" y="150"/>
                    <a:pt x="25" y="154"/>
                    <a:pt x="36" y="146"/>
                  </a:cubicBezTo>
                  <a:lnTo>
                    <a:pt x="236" y="1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7" name="Freeform 55"/>
            <p:cNvSpPr>
              <a:spLocks noEditPoints="1"/>
            </p:cNvSpPr>
            <p:nvPr/>
          </p:nvSpPr>
          <p:spPr bwMode="auto">
            <a:xfrm>
              <a:off x="878987" y="1388689"/>
              <a:ext cx="222589" cy="390423"/>
            </a:xfrm>
            <a:custGeom>
              <a:avLst/>
              <a:gdLst>
                <a:gd name="T0" fmla="*/ 59 w 136"/>
                <a:gd name="T1" fmla="*/ 203 h 239"/>
                <a:gd name="T2" fmla="*/ 54 w 136"/>
                <a:gd name="T3" fmla="*/ 203 h 239"/>
                <a:gd name="T4" fmla="*/ 54 w 136"/>
                <a:gd name="T5" fmla="*/ 239 h 239"/>
                <a:gd name="T6" fmla="*/ 72 w 136"/>
                <a:gd name="T7" fmla="*/ 226 h 239"/>
                <a:gd name="T8" fmla="*/ 59 w 136"/>
                <a:gd name="T9" fmla="*/ 203 h 239"/>
                <a:gd name="T10" fmla="*/ 54 w 136"/>
                <a:gd name="T11" fmla="*/ 187 h 239"/>
                <a:gd name="T12" fmla="*/ 54 w 136"/>
                <a:gd name="T13" fmla="*/ 82 h 239"/>
                <a:gd name="T14" fmla="*/ 81 w 136"/>
                <a:gd name="T15" fmla="*/ 74 h 239"/>
                <a:gd name="T16" fmla="*/ 97 w 136"/>
                <a:gd name="T17" fmla="*/ 13 h 239"/>
                <a:gd name="T18" fmla="*/ 114 w 136"/>
                <a:gd name="T19" fmla="*/ 2 h 239"/>
                <a:gd name="T20" fmla="*/ 124 w 136"/>
                <a:gd name="T21" fmla="*/ 20 h 239"/>
                <a:gd name="T22" fmla="*/ 109 w 136"/>
                <a:gd name="T23" fmla="*/ 81 h 239"/>
                <a:gd name="T24" fmla="*/ 130 w 136"/>
                <a:gd name="T25" fmla="*/ 134 h 239"/>
                <a:gd name="T26" fmla="*/ 122 w 136"/>
                <a:gd name="T27" fmla="*/ 164 h 239"/>
                <a:gd name="T28" fmla="*/ 122 w 136"/>
                <a:gd name="T29" fmla="*/ 164 h 239"/>
                <a:gd name="T30" fmla="*/ 136 w 136"/>
                <a:gd name="T31" fmla="*/ 187 h 239"/>
                <a:gd name="T32" fmla="*/ 131 w 136"/>
                <a:gd name="T33" fmla="*/ 207 h 239"/>
                <a:gd name="T34" fmla="*/ 54 w 136"/>
                <a:gd name="T35" fmla="*/ 187 h 239"/>
                <a:gd name="T36" fmla="*/ 54 w 136"/>
                <a:gd name="T37" fmla="*/ 203 h 239"/>
                <a:gd name="T38" fmla="*/ 36 w 136"/>
                <a:gd name="T39" fmla="*/ 216 h 239"/>
                <a:gd name="T40" fmla="*/ 50 w 136"/>
                <a:gd name="T41" fmla="*/ 239 h 239"/>
                <a:gd name="T42" fmla="*/ 54 w 136"/>
                <a:gd name="T43" fmla="*/ 239 h 239"/>
                <a:gd name="T44" fmla="*/ 54 w 136"/>
                <a:gd name="T45" fmla="*/ 203 h 239"/>
                <a:gd name="T46" fmla="*/ 54 w 136"/>
                <a:gd name="T47" fmla="*/ 82 h 239"/>
                <a:gd name="T48" fmla="*/ 54 w 136"/>
                <a:gd name="T49" fmla="*/ 187 h 239"/>
                <a:gd name="T50" fmla="*/ 0 w 136"/>
                <a:gd name="T51" fmla="*/ 173 h 239"/>
                <a:gd name="T52" fmla="*/ 5 w 136"/>
                <a:gd name="T53" fmla="*/ 152 h 239"/>
                <a:gd name="T54" fmla="*/ 29 w 136"/>
                <a:gd name="T55" fmla="*/ 140 h 239"/>
                <a:gd name="T56" fmla="*/ 37 w 136"/>
                <a:gd name="T57" fmla="*/ 109 h 239"/>
                <a:gd name="T58" fmla="*/ 54 w 136"/>
                <a:gd name="T59" fmla="*/ 8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239">
                  <a:moveTo>
                    <a:pt x="59" y="203"/>
                  </a:moveTo>
                  <a:cubicBezTo>
                    <a:pt x="57" y="203"/>
                    <a:pt x="56" y="203"/>
                    <a:pt x="54" y="203"/>
                  </a:cubicBezTo>
                  <a:cubicBezTo>
                    <a:pt x="54" y="239"/>
                    <a:pt x="54" y="239"/>
                    <a:pt x="54" y="239"/>
                  </a:cubicBezTo>
                  <a:cubicBezTo>
                    <a:pt x="62" y="239"/>
                    <a:pt x="70" y="234"/>
                    <a:pt x="72" y="226"/>
                  </a:cubicBezTo>
                  <a:cubicBezTo>
                    <a:pt x="74" y="216"/>
                    <a:pt x="69" y="206"/>
                    <a:pt x="59" y="203"/>
                  </a:cubicBezTo>
                  <a:close/>
                  <a:moveTo>
                    <a:pt x="54" y="187"/>
                  </a:moveTo>
                  <a:cubicBezTo>
                    <a:pt x="54" y="82"/>
                    <a:pt x="54" y="82"/>
                    <a:pt x="54" y="82"/>
                  </a:cubicBezTo>
                  <a:cubicBezTo>
                    <a:pt x="62" y="76"/>
                    <a:pt x="71" y="74"/>
                    <a:pt x="81" y="7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9" y="5"/>
                    <a:pt x="107" y="0"/>
                    <a:pt x="114" y="2"/>
                  </a:cubicBezTo>
                  <a:cubicBezTo>
                    <a:pt x="122" y="4"/>
                    <a:pt x="126" y="12"/>
                    <a:pt x="124" y="20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25" y="90"/>
                    <a:pt x="136" y="109"/>
                    <a:pt x="130" y="134"/>
                  </a:cubicBezTo>
                  <a:cubicBezTo>
                    <a:pt x="130" y="134"/>
                    <a:pt x="125" y="154"/>
                    <a:pt x="122" y="164"/>
                  </a:cubicBezTo>
                  <a:cubicBezTo>
                    <a:pt x="122" y="164"/>
                    <a:pt x="122" y="164"/>
                    <a:pt x="122" y="164"/>
                  </a:cubicBezTo>
                  <a:cubicBezTo>
                    <a:pt x="118" y="178"/>
                    <a:pt x="136" y="187"/>
                    <a:pt x="136" y="187"/>
                  </a:cubicBezTo>
                  <a:cubicBezTo>
                    <a:pt x="131" y="207"/>
                    <a:pt x="131" y="207"/>
                    <a:pt x="131" y="207"/>
                  </a:cubicBezTo>
                  <a:lnTo>
                    <a:pt x="54" y="187"/>
                  </a:lnTo>
                  <a:close/>
                  <a:moveTo>
                    <a:pt x="54" y="203"/>
                  </a:moveTo>
                  <a:cubicBezTo>
                    <a:pt x="46" y="203"/>
                    <a:pt x="38" y="208"/>
                    <a:pt x="36" y="216"/>
                  </a:cubicBezTo>
                  <a:cubicBezTo>
                    <a:pt x="34" y="226"/>
                    <a:pt x="40" y="236"/>
                    <a:pt x="50" y="239"/>
                  </a:cubicBezTo>
                  <a:cubicBezTo>
                    <a:pt x="51" y="239"/>
                    <a:pt x="53" y="239"/>
                    <a:pt x="54" y="239"/>
                  </a:cubicBezTo>
                  <a:cubicBezTo>
                    <a:pt x="54" y="203"/>
                    <a:pt x="54" y="203"/>
                    <a:pt x="54" y="203"/>
                  </a:cubicBezTo>
                  <a:close/>
                  <a:moveTo>
                    <a:pt x="54" y="82"/>
                  </a:moveTo>
                  <a:cubicBezTo>
                    <a:pt x="54" y="187"/>
                    <a:pt x="54" y="187"/>
                    <a:pt x="54" y="187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2"/>
                    <a:pt x="25" y="154"/>
                    <a:pt x="29" y="140"/>
                  </a:cubicBezTo>
                  <a:cubicBezTo>
                    <a:pt x="32" y="128"/>
                    <a:pt x="37" y="109"/>
                    <a:pt x="37" y="109"/>
                  </a:cubicBezTo>
                  <a:cubicBezTo>
                    <a:pt x="40" y="97"/>
                    <a:pt x="46" y="88"/>
                    <a:pt x="54" y="82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8" name="Freeform 56"/>
            <p:cNvSpPr>
              <a:spLocks noEditPoints="1"/>
            </p:cNvSpPr>
            <p:nvPr/>
          </p:nvSpPr>
          <p:spPr bwMode="auto">
            <a:xfrm>
              <a:off x="676633" y="2206436"/>
              <a:ext cx="416610" cy="453510"/>
            </a:xfrm>
            <a:custGeom>
              <a:avLst/>
              <a:gdLst>
                <a:gd name="T0" fmla="*/ 198 w 255"/>
                <a:gd name="T1" fmla="*/ 128 h 277"/>
                <a:gd name="T2" fmla="*/ 191 w 255"/>
                <a:gd name="T3" fmla="*/ 158 h 277"/>
                <a:gd name="T4" fmla="*/ 191 w 255"/>
                <a:gd name="T5" fmla="*/ 185 h 277"/>
                <a:gd name="T6" fmla="*/ 196 w 255"/>
                <a:gd name="T7" fmla="*/ 187 h 277"/>
                <a:gd name="T8" fmla="*/ 218 w 255"/>
                <a:gd name="T9" fmla="*/ 218 h 277"/>
                <a:gd name="T10" fmla="*/ 191 w 255"/>
                <a:gd name="T11" fmla="*/ 201 h 277"/>
                <a:gd name="T12" fmla="*/ 191 w 255"/>
                <a:gd name="T13" fmla="*/ 55 h 277"/>
                <a:gd name="T14" fmla="*/ 218 w 255"/>
                <a:gd name="T15" fmla="*/ 38 h 277"/>
                <a:gd name="T16" fmla="*/ 196 w 255"/>
                <a:gd name="T17" fmla="*/ 69 h 277"/>
                <a:gd name="T18" fmla="*/ 191 w 255"/>
                <a:gd name="T19" fmla="*/ 71 h 277"/>
                <a:gd name="T20" fmla="*/ 249 w 255"/>
                <a:gd name="T21" fmla="*/ 121 h 277"/>
                <a:gd name="T22" fmla="*/ 211 w 255"/>
                <a:gd name="T23" fmla="*/ 128 h 277"/>
                <a:gd name="T24" fmla="*/ 249 w 255"/>
                <a:gd name="T25" fmla="*/ 134 h 277"/>
                <a:gd name="T26" fmla="*/ 249 w 255"/>
                <a:gd name="T27" fmla="*/ 121 h 277"/>
                <a:gd name="T28" fmla="*/ 132 w 255"/>
                <a:gd name="T29" fmla="*/ 277 h 277"/>
                <a:gd name="T30" fmla="*/ 167 w 255"/>
                <a:gd name="T31" fmla="*/ 186 h 277"/>
                <a:gd name="T32" fmla="*/ 191 w 255"/>
                <a:gd name="T33" fmla="*/ 98 h 277"/>
                <a:gd name="T34" fmla="*/ 127 w 255"/>
                <a:gd name="T35" fmla="*/ 72 h 277"/>
                <a:gd name="T36" fmla="*/ 183 w 255"/>
                <a:gd name="T37" fmla="*/ 128 h 277"/>
                <a:gd name="T38" fmla="*/ 156 w 255"/>
                <a:gd name="T39" fmla="*/ 176 h 277"/>
                <a:gd name="T40" fmla="*/ 153 w 255"/>
                <a:gd name="T41" fmla="*/ 214 h 277"/>
                <a:gd name="T42" fmla="*/ 127 w 255"/>
                <a:gd name="T43" fmla="*/ 277 h 277"/>
                <a:gd name="T44" fmla="*/ 191 w 255"/>
                <a:gd name="T45" fmla="*/ 71 h 277"/>
                <a:gd name="T46" fmla="*/ 186 w 255"/>
                <a:gd name="T47" fmla="*/ 60 h 277"/>
                <a:gd name="T48" fmla="*/ 191 w 255"/>
                <a:gd name="T49" fmla="*/ 185 h 277"/>
                <a:gd name="T50" fmla="*/ 186 w 255"/>
                <a:gd name="T51" fmla="*/ 196 h 277"/>
                <a:gd name="T52" fmla="*/ 191 w 255"/>
                <a:gd name="T53" fmla="*/ 185 h 277"/>
                <a:gd name="T54" fmla="*/ 127 w 255"/>
                <a:gd name="T55" fmla="*/ 0 h 277"/>
                <a:gd name="T56" fmla="*/ 134 w 255"/>
                <a:gd name="T57" fmla="*/ 7 h 277"/>
                <a:gd name="T58" fmla="*/ 128 w 255"/>
                <a:gd name="T59" fmla="*/ 45 h 277"/>
                <a:gd name="T60" fmla="*/ 127 w 255"/>
                <a:gd name="T61" fmla="*/ 45 h 277"/>
                <a:gd name="T62" fmla="*/ 64 w 255"/>
                <a:gd name="T63" fmla="*/ 97 h 277"/>
                <a:gd name="T64" fmla="*/ 89 w 255"/>
                <a:gd name="T65" fmla="*/ 187 h 277"/>
                <a:gd name="T66" fmla="*/ 124 w 255"/>
                <a:gd name="T67" fmla="*/ 277 h 277"/>
                <a:gd name="T68" fmla="*/ 127 w 255"/>
                <a:gd name="T69" fmla="*/ 214 h 277"/>
                <a:gd name="T70" fmla="*/ 103 w 255"/>
                <a:gd name="T71" fmla="*/ 183 h 277"/>
                <a:gd name="T72" fmla="*/ 71 w 255"/>
                <a:gd name="T73" fmla="*/ 128 h 277"/>
                <a:gd name="T74" fmla="*/ 127 w 255"/>
                <a:gd name="T75" fmla="*/ 72 h 277"/>
                <a:gd name="T76" fmla="*/ 127 w 255"/>
                <a:gd name="T77" fmla="*/ 57 h 277"/>
                <a:gd name="T78" fmla="*/ 127 w 255"/>
                <a:gd name="T79" fmla="*/ 0 h 277"/>
                <a:gd name="T80" fmla="*/ 121 w 255"/>
                <a:gd name="T81" fmla="*/ 38 h 277"/>
                <a:gd name="T82" fmla="*/ 127 w 255"/>
                <a:gd name="T83" fmla="*/ 0 h 277"/>
                <a:gd name="T84" fmla="*/ 64 w 255"/>
                <a:gd name="T85" fmla="*/ 185 h 277"/>
                <a:gd name="T86" fmla="*/ 69 w 255"/>
                <a:gd name="T87" fmla="*/ 196 h 277"/>
                <a:gd name="T88" fmla="*/ 64 w 255"/>
                <a:gd name="T89" fmla="*/ 71 h 277"/>
                <a:gd name="T90" fmla="*/ 69 w 255"/>
                <a:gd name="T91" fmla="*/ 60 h 277"/>
                <a:gd name="T92" fmla="*/ 64 w 255"/>
                <a:gd name="T93" fmla="*/ 71 h 277"/>
                <a:gd name="T94" fmla="*/ 57 w 255"/>
                <a:gd name="T95" fmla="*/ 128 h 277"/>
                <a:gd name="T96" fmla="*/ 64 w 255"/>
                <a:gd name="T97" fmla="*/ 97 h 277"/>
                <a:gd name="T98" fmla="*/ 64 w 255"/>
                <a:gd name="T99" fmla="*/ 71 h 277"/>
                <a:gd name="T100" fmla="*/ 60 w 255"/>
                <a:gd name="T101" fmla="*/ 69 h 277"/>
                <a:gd name="T102" fmla="*/ 38 w 255"/>
                <a:gd name="T103" fmla="*/ 38 h 277"/>
                <a:gd name="T104" fmla="*/ 64 w 255"/>
                <a:gd name="T105" fmla="*/ 55 h 277"/>
                <a:gd name="T106" fmla="*/ 64 w 255"/>
                <a:gd name="T107" fmla="*/ 201 h 277"/>
                <a:gd name="T108" fmla="*/ 38 w 255"/>
                <a:gd name="T109" fmla="*/ 218 h 277"/>
                <a:gd name="T110" fmla="*/ 60 w 255"/>
                <a:gd name="T111" fmla="*/ 187 h 277"/>
                <a:gd name="T112" fmla="*/ 64 w 255"/>
                <a:gd name="T113" fmla="*/ 185 h 277"/>
                <a:gd name="T114" fmla="*/ 45 w 255"/>
                <a:gd name="T115" fmla="*/ 128 h 277"/>
                <a:gd name="T116" fmla="*/ 7 w 255"/>
                <a:gd name="T117" fmla="*/ 121 h 277"/>
                <a:gd name="T118" fmla="*/ 7 w 255"/>
                <a:gd name="T119" fmla="*/ 134 h 277"/>
                <a:gd name="T120" fmla="*/ 45 w 255"/>
                <a:gd name="T121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5" h="277">
                  <a:moveTo>
                    <a:pt x="191" y="158"/>
                  </a:moveTo>
                  <a:cubicBezTo>
                    <a:pt x="195" y="149"/>
                    <a:pt x="198" y="139"/>
                    <a:pt x="198" y="128"/>
                  </a:cubicBezTo>
                  <a:cubicBezTo>
                    <a:pt x="198" y="117"/>
                    <a:pt x="195" y="107"/>
                    <a:pt x="191" y="98"/>
                  </a:cubicBezTo>
                  <a:cubicBezTo>
                    <a:pt x="191" y="158"/>
                    <a:pt x="191" y="158"/>
                    <a:pt x="191" y="158"/>
                  </a:cubicBezTo>
                  <a:close/>
                  <a:moveTo>
                    <a:pt x="191" y="201"/>
                  </a:moveTo>
                  <a:cubicBezTo>
                    <a:pt x="191" y="185"/>
                    <a:pt x="191" y="185"/>
                    <a:pt x="191" y="185"/>
                  </a:cubicBezTo>
                  <a:cubicBezTo>
                    <a:pt x="193" y="185"/>
                    <a:pt x="194" y="185"/>
                    <a:pt x="196" y="187"/>
                  </a:cubicBezTo>
                  <a:cubicBezTo>
                    <a:pt x="196" y="187"/>
                    <a:pt x="196" y="187"/>
                    <a:pt x="196" y="187"/>
                  </a:cubicBezTo>
                  <a:cubicBezTo>
                    <a:pt x="218" y="209"/>
                    <a:pt x="218" y="209"/>
                    <a:pt x="218" y="209"/>
                  </a:cubicBezTo>
                  <a:cubicBezTo>
                    <a:pt x="220" y="211"/>
                    <a:pt x="220" y="216"/>
                    <a:pt x="218" y="218"/>
                  </a:cubicBezTo>
                  <a:cubicBezTo>
                    <a:pt x="215" y="221"/>
                    <a:pt x="211" y="221"/>
                    <a:pt x="209" y="218"/>
                  </a:cubicBezTo>
                  <a:cubicBezTo>
                    <a:pt x="191" y="201"/>
                    <a:pt x="191" y="201"/>
                    <a:pt x="191" y="201"/>
                  </a:cubicBezTo>
                  <a:close/>
                  <a:moveTo>
                    <a:pt x="191" y="71"/>
                  </a:moveTo>
                  <a:cubicBezTo>
                    <a:pt x="191" y="55"/>
                    <a:pt x="191" y="55"/>
                    <a:pt x="191" y="55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1" y="35"/>
                    <a:pt x="215" y="35"/>
                    <a:pt x="218" y="38"/>
                  </a:cubicBezTo>
                  <a:cubicBezTo>
                    <a:pt x="220" y="40"/>
                    <a:pt x="220" y="44"/>
                    <a:pt x="218" y="47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4" y="71"/>
                    <a:pt x="193" y="71"/>
                    <a:pt x="191" y="71"/>
                  </a:cubicBezTo>
                  <a:close/>
                  <a:moveTo>
                    <a:pt x="249" y="121"/>
                  </a:moveTo>
                  <a:cubicBezTo>
                    <a:pt x="249" y="121"/>
                    <a:pt x="249" y="121"/>
                    <a:pt x="249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4" y="121"/>
                    <a:pt x="211" y="124"/>
                    <a:pt x="211" y="128"/>
                  </a:cubicBezTo>
                  <a:cubicBezTo>
                    <a:pt x="211" y="132"/>
                    <a:pt x="214" y="134"/>
                    <a:pt x="217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52" y="134"/>
                    <a:pt x="255" y="132"/>
                    <a:pt x="255" y="128"/>
                  </a:cubicBezTo>
                  <a:cubicBezTo>
                    <a:pt x="255" y="124"/>
                    <a:pt x="252" y="121"/>
                    <a:pt x="249" y="121"/>
                  </a:cubicBezTo>
                  <a:close/>
                  <a:moveTo>
                    <a:pt x="127" y="277"/>
                  </a:moveTo>
                  <a:cubicBezTo>
                    <a:pt x="132" y="277"/>
                    <a:pt x="132" y="277"/>
                    <a:pt x="132" y="277"/>
                  </a:cubicBezTo>
                  <a:cubicBezTo>
                    <a:pt x="151" y="277"/>
                    <a:pt x="167" y="262"/>
                    <a:pt x="167" y="242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77" y="179"/>
                    <a:pt x="186" y="169"/>
                    <a:pt x="191" y="158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180" y="74"/>
                    <a:pt x="156" y="57"/>
                    <a:pt x="127" y="57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43" y="72"/>
                    <a:pt x="157" y="78"/>
                    <a:pt x="167" y="88"/>
                  </a:cubicBezTo>
                  <a:cubicBezTo>
                    <a:pt x="177" y="98"/>
                    <a:pt x="183" y="112"/>
                    <a:pt x="183" y="128"/>
                  </a:cubicBezTo>
                  <a:cubicBezTo>
                    <a:pt x="183" y="148"/>
                    <a:pt x="172" y="166"/>
                    <a:pt x="156" y="176"/>
                  </a:cubicBezTo>
                  <a:cubicBezTo>
                    <a:pt x="156" y="176"/>
                    <a:pt x="156" y="176"/>
                    <a:pt x="156" y="176"/>
                  </a:cubicBezTo>
                  <a:cubicBezTo>
                    <a:pt x="154" y="177"/>
                    <a:pt x="153" y="180"/>
                    <a:pt x="153" y="182"/>
                  </a:cubicBezTo>
                  <a:cubicBezTo>
                    <a:pt x="153" y="214"/>
                    <a:pt x="153" y="214"/>
                    <a:pt x="153" y="214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27" y="277"/>
                    <a:pt x="127" y="277"/>
                    <a:pt x="127" y="277"/>
                  </a:cubicBezTo>
                  <a:close/>
                  <a:moveTo>
                    <a:pt x="191" y="55"/>
                  </a:moveTo>
                  <a:cubicBezTo>
                    <a:pt x="191" y="71"/>
                    <a:pt x="191" y="71"/>
                    <a:pt x="191" y="71"/>
                  </a:cubicBezTo>
                  <a:cubicBezTo>
                    <a:pt x="189" y="71"/>
                    <a:pt x="188" y="71"/>
                    <a:pt x="186" y="69"/>
                  </a:cubicBezTo>
                  <a:cubicBezTo>
                    <a:pt x="184" y="67"/>
                    <a:pt x="184" y="63"/>
                    <a:pt x="186" y="60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91" y="185"/>
                  </a:moveTo>
                  <a:cubicBezTo>
                    <a:pt x="191" y="201"/>
                    <a:pt x="191" y="201"/>
                    <a:pt x="191" y="201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4" y="193"/>
                    <a:pt x="184" y="189"/>
                    <a:pt x="186" y="187"/>
                  </a:cubicBezTo>
                  <a:cubicBezTo>
                    <a:pt x="188" y="185"/>
                    <a:pt x="189" y="185"/>
                    <a:pt x="191" y="185"/>
                  </a:cubicBezTo>
                  <a:close/>
                  <a:moveTo>
                    <a:pt x="127" y="45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8" y="0"/>
                  </a:cubicBezTo>
                  <a:cubicBezTo>
                    <a:pt x="131" y="0"/>
                    <a:pt x="134" y="3"/>
                    <a:pt x="134" y="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42"/>
                    <a:pt x="131" y="45"/>
                    <a:pt x="128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28" y="45"/>
                    <a:pt x="127" y="45"/>
                    <a:pt x="127" y="45"/>
                  </a:cubicBezTo>
                  <a:close/>
                  <a:moveTo>
                    <a:pt x="127" y="57"/>
                  </a:moveTo>
                  <a:cubicBezTo>
                    <a:pt x="99" y="57"/>
                    <a:pt x="75" y="74"/>
                    <a:pt x="64" y="97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70" y="170"/>
                    <a:pt x="78" y="180"/>
                    <a:pt x="89" y="187"/>
                  </a:cubicBezTo>
                  <a:cubicBezTo>
                    <a:pt x="89" y="242"/>
                    <a:pt x="89" y="242"/>
                    <a:pt x="89" y="242"/>
                  </a:cubicBezTo>
                  <a:cubicBezTo>
                    <a:pt x="89" y="262"/>
                    <a:pt x="104" y="277"/>
                    <a:pt x="124" y="277"/>
                  </a:cubicBezTo>
                  <a:cubicBezTo>
                    <a:pt x="127" y="277"/>
                    <a:pt x="127" y="277"/>
                    <a:pt x="127" y="277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03" y="183"/>
                    <a:pt x="103" y="183"/>
                    <a:pt x="103" y="183"/>
                  </a:cubicBezTo>
                  <a:cubicBezTo>
                    <a:pt x="103" y="180"/>
                    <a:pt x="102" y="178"/>
                    <a:pt x="100" y="176"/>
                  </a:cubicBezTo>
                  <a:cubicBezTo>
                    <a:pt x="83" y="167"/>
                    <a:pt x="71" y="149"/>
                    <a:pt x="71" y="128"/>
                  </a:cubicBezTo>
                  <a:cubicBezTo>
                    <a:pt x="71" y="112"/>
                    <a:pt x="78" y="98"/>
                    <a:pt x="88" y="88"/>
                  </a:cubicBezTo>
                  <a:cubicBezTo>
                    <a:pt x="98" y="78"/>
                    <a:pt x="112" y="72"/>
                    <a:pt x="127" y="72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lose/>
                  <a:moveTo>
                    <a:pt x="127" y="0"/>
                  </a:moveTo>
                  <a:cubicBezTo>
                    <a:pt x="127" y="45"/>
                    <a:pt x="127" y="45"/>
                    <a:pt x="127" y="45"/>
                  </a:cubicBezTo>
                  <a:cubicBezTo>
                    <a:pt x="124" y="45"/>
                    <a:pt x="121" y="42"/>
                    <a:pt x="121" y="38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21" y="4"/>
                    <a:pt x="124" y="1"/>
                    <a:pt x="127" y="0"/>
                  </a:cubicBezTo>
                  <a:close/>
                  <a:moveTo>
                    <a:pt x="64" y="201"/>
                  </a:moveTo>
                  <a:cubicBezTo>
                    <a:pt x="64" y="185"/>
                    <a:pt x="64" y="185"/>
                    <a:pt x="64" y="185"/>
                  </a:cubicBezTo>
                  <a:cubicBezTo>
                    <a:pt x="66" y="185"/>
                    <a:pt x="68" y="185"/>
                    <a:pt x="69" y="187"/>
                  </a:cubicBezTo>
                  <a:cubicBezTo>
                    <a:pt x="72" y="189"/>
                    <a:pt x="72" y="193"/>
                    <a:pt x="69" y="196"/>
                  </a:cubicBezTo>
                  <a:cubicBezTo>
                    <a:pt x="64" y="201"/>
                    <a:pt x="64" y="201"/>
                    <a:pt x="64" y="201"/>
                  </a:cubicBezTo>
                  <a:close/>
                  <a:moveTo>
                    <a:pt x="64" y="71"/>
                  </a:moveTo>
                  <a:cubicBezTo>
                    <a:pt x="64" y="55"/>
                    <a:pt x="64" y="55"/>
                    <a:pt x="64" y="55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2" y="63"/>
                    <a:pt x="72" y="67"/>
                    <a:pt x="69" y="69"/>
                  </a:cubicBezTo>
                  <a:cubicBezTo>
                    <a:pt x="68" y="71"/>
                    <a:pt x="66" y="71"/>
                    <a:pt x="64" y="71"/>
                  </a:cubicBezTo>
                  <a:close/>
                  <a:moveTo>
                    <a:pt x="64" y="97"/>
                  </a:moveTo>
                  <a:cubicBezTo>
                    <a:pt x="59" y="106"/>
                    <a:pt x="57" y="117"/>
                    <a:pt x="57" y="128"/>
                  </a:cubicBezTo>
                  <a:cubicBezTo>
                    <a:pt x="57" y="139"/>
                    <a:pt x="59" y="149"/>
                    <a:pt x="64" y="159"/>
                  </a:cubicBezTo>
                  <a:cubicBezTo>
                    <a:pt x="64" y="97"/>
                    <a:pt x="64" y="97"/>
                    <a:pt x="64" y="97"/>
                  </a:cubicBezTo>
                  <a:close/>
                  <a:moveTo>
                    <a:pt x="64" y="55"/>
                  </a:moveTo>
                  <a:cubicBezTo>
                    <a:pt x="64" y="71"/>
                    <a:pt x="64" y="71"/>
                    <a:pt x="64" y="71"/>
                  </a:cubicBezTo>
                  <a:cubicBezTo>
                    <a:pt x="62" y="71"/>
                    <a:pt x="61" y="70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5" y="44"/>
                    <a:pt x="35" y="40"/>
                    <a:pt x="38" y="38"/>
                  </a:cubicBezTo>
                  <a:cubicBezTo>
                    <a:pt x="40" y="35"/>
                    <a:pt x="44" y="35"/>
                    <a:pt x="47" y="38"/>
                  </a:cubicBezTo>
                  <a:cubicBezTo>
                    <a:pt x="64" y="55"/>
                    <a:pt x="64" y="55"/>
                    <a:pt x="64" y="55"/>
                  </a:cubicBezTo>
                  <a:close/>
                  <a:moveTo>
                    <a:pt x="64" y="185"/>
                  </a:moveTo>
                  <a:cubicBezTo>
                    <a:pt x="64" y="201"/>
                    <a:pt x="64" y="201"/>
                    <a:pt x="64" y="201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44" y="221"/>
                    <a:pt x="40" y="221"/>
                    <a:pt x="38" y="218"/>
                  </a:cubicBezTo>
                  <a:cubicBezTo>
                    <a:pt x="35" y="216"/>
                    <a:pt x="35" y="211"/>
                    <a:pt x="38" y="209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1" y="185"/>
                    <a:pt x="62" y="185"/>
                    <a:pt x="64" y="185"/>
                  </a:cubicBezTo>
                  <a:close/>
                  <a:moveTo>
                    <a:pt x="45" y="128"/>
                  </a:moveTo>
                  <a:cubicBezTo>
                    <a:pt x="45" y="128"/>
                    <a:pt x="45" y="128"/>
                    <a:pt x="45" y="128"/>
                  </a:cubicBezTo>
                  <a:cubicBezTo>
                    <a:pt x="45" y="124"/>
                    <a:pt x="42" y="121"/>
                    <a:pt x="38" y="121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3" y="121"/>
                    <a:pt x="0" y="124"/>
                    <a:pt x="0" y="128"/>
                  </a:cubicBezTo>
                  <a:cubicBezTo>
                    <a:pt x="0" y="132"/>
                    <a:pt x="3" y="134"/>
                    <a:pt x="7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2" y="134"/>
                    <a:pt x="45" y="132"/>
                    <a:pt x="45" y="128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9" name="Freeform 57"/>
            <p:cNvSpPr>
              <a:spLocks noEditPoints="1"/>
            </p:cNvSpPr>
            <p:nvPr/>
          </p:nvSpPr>
          <p:spPr bwMode="auto">
            <a:xfrm>
              <a:off x="2213330" y="1033975"/>
              <a:ext cx="396375" cy="389233"/>
            </a:xfrm>
            <a:custGeom>
              <a:avLst/>
              <a:gdLst>
                <a:gd name="T0" fmla="*/ 231 w 243"/>
                <a:gd name="T1" fmla="*/ 92 h 238"/>
                <a:gd name="T2" fmla="*/ 214 w 243"/>
                <a:gd name="T3" fmla="*/ 83 h 238"/>
                <a:gd name="T4" fmla="*/ 206 w 243"/>
                <a:gd name="T5" fmla="*/ 71 h 238"/>
                <a:gd name="T6" fmla="*/ 192 w 243"/>
                <a:gd name="T7" fmla="*/ 82 h 238"/>
                <a:gd name="T8" fmla="*/ 194 w 243"/>
                <a:gd name="T9" fmla="*/ 64 h 238"/>
                <a:gd name="T10" fmla="*/ 179 w 243"/>
                <a:gd name="T11" fmla="*/ 64 h 238"/>
                <a:gd name="T12" fmla="*/ 162 w 243"/>
                <a:gd name="T13" fmla="*/ 54 h 238"/>
                <a:gd name="T14" fmla="*/ 154 w 243"/>
                <a:gd name="T15" fmla="*/ 42 h 238"/>
                <a:gd name="T16" fmla="*/ 140 w 243"/>
                <a:gd name="T17" fmla="*/ 53 h 238"/>
                <a:gd name="T18" fmla="*/ 142 w 243"/>
                <a:gd name="T19" fmla="*/ 35 h 238"/>
                <a:gd name="T20" fmla="*/ 128 w 243"/>
                <a:gd name="T21" fmla="*/ 35 h 238"/>
                <a:gd name="T22" fmla="*/ 110 w 243"/>
                <a:gd name="T23" fmla="*/ 25 h 238"/>
                <a:gd name="T24" fmla="*/ 102 w 243"/>
                <a:gd name="T25" fmla="*/ 13 h 238"/>
                <a:gd name="T26" fmla="*/ 101 w 243"/>
                <a:gd name="T27" fmla="*/ 22 h 238"/>
                <a:gd name="T28" fmla="*/ 208 w 243"/>
                <a:gd name="T29" fmla="*/ 128 h 238"/>
                <a:gd name="T30" fmla="*/ 206 w 243"/>
                <a:gd name="T31" fmla="*/ 132 h 238"/>
                <a:gd name="T32" fmla="*/ 101 w 243"/>
                <a:gd name="T33" fmla="*/ 74 h 238"/>
                <a:gd name="T34" fmla="*/ 196 w 243"/>
                <a:gd name="T35" fmla="*/ 149 h 238"/>
                <a:gd name="T36" fmla="*/ 194 w 243"/>
                <a:gd name="T37" fmla="*/ 153 h 238"/>
                <a:gd name="T38" fmla="*/ 101 w 243"/>
                <a:gd name="T39" fmla="*/ 101 h 238"/>
                <a:gd name="T40" fmla="*/ 185 w 243"/>
                <a:gd name="T41" fmla="*/ 170 h 238"/>
                <a:gd name="T42" fmla="*/ 182 w 243"/>
                <a:gd name="T43" fmla="*/ 174 h 238"/>
                <a:gd name="T44" fmla="*/ 101 w 243"/>
                <a:gd name="T45" fmla="*/ 129 h 238"/>
                <a:gd name="T46" fmla="*/ 173 w 243"/>
                <a:gd name="T47" fmla="*/ 191 h 238"/>
                <a:gd name="T48" fmla="*/ 171 w 243"/>
                <a:gd name="T49" fmla="*/ 195 h 238"/>
                <a:gd name="T50" fmla="*/ 101 w 243"/>
                <a:gd name="T51" fmla="*/ 156 h 238"/>
                <a:gd name="T52" fmla="*/ 138 w 243"/>
                <a:gd name="T53" fmla="*/ 231 h 238"/>
                <a:gd name="T54" fmla="*/ 243 w 243"/>
                <a:gd name="T55" fmla="*/ 91 h 238"/>
                <a:gd name="T56" fmla="*/ 101 w 243"/>
                <a:gd name="T57" fmla="*/ 22 h 238"/>
                <a:gd name="T58" fmla="*/ 85 w 243"/>
                <a:gd name="T59" fmla="*/ 11 h 238"/>
                <a:gd name="T60" fmla="*/ 78 w 243"/>
                <a:gd name="T61" fmla="*/ 0 h 238"/>
                <a:gd name="T62" fmla="*/ 15 w 243"/>
                <a:gd name="T63" fmla="*/ 163 h 238"/>
                <a:gd name="T64" fmla="*/ 101 w 243"/>
                <a:gd name="T65" fmla="*/ 156 h 238"/>
                <a:gd name="T66" fmla="*/ 27 w 243"/>
                <a:gd name="T67" fmla="*/ 113 h 238"/>
                <a:gd name="T68" fmla="*/ 101 w 243"/>
                <a:gd name="T69" fmla="*/ 151 h 238"/>
                <a:gd name="T70" fmla="*/ 40 w 243"/>
                <a:gd name="T71" fmla="*/ 95 h 238"/>
                <a:gd name="T72" fmla="*/ 42 w 243"/>
                <a:gd name="T73" fmla="*/ 91 h 238"/>
                <a:gd name="T74" fmla="*/ 101 w 243"/>
                <a:gd name="T75" fmla="*/ 101 h 238"/>
                <a:gd name="T76" fmla="*/ 51 w 243"/>
                <a:gd name="T77" fmla="*/ 71 h 238"/>
                <a:gd name="T78" fmla="*/ 101 w 243"/>
                <a:gd name="T79" fmla="*/ 96 h 238"/>
                <a:gd name="T80" fmla="*/ 63 w 243"/>
                <a:gd name="T81" fmla="*/ 53 h 238"/>
                <a:gd name="T82" fmla="*/ 65 w 243"/>
                <a:gd name="T83" fmla="*/ 49 h 238"/>
                <a:gd name="T84" fmla="*/ 101 w 243"/>
                <a:gd name="T85" fmla="*/ 2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3" h="238">
                  <a:moveTo>
                    <a:pt x="232" y="85"/>
                  </a:moveTo>
                  <a:cubicBezTo>
                    <a:pt x="233" y="87"/>
                    <a:pt x="233" y="90"/>
                    <a:pt x="231" y="92"/>
                  </a:cubicBezTo>
                  <a:cubicBezTo>
                    <a:pt x="229" y="97"/>
                    <a:pt x="223" y="99"/>
                    <a:pt x="218" y="96"/>
                  </a:cubicBezTo>
                  <a:cubicBezTo>
                    <a:pt x="213" y="94"/>
                    <a:pt x="212" y="88"/>
                    <a:pt x="214" y="83"/>
                  </a:cubicBezTo>
                  <a:cubicBezTo>
                    <a:pt x="216" y="81"/>
                    <a:pt x="218" y="79"/>
                    <a:pt x="220" y="78"/>
                  </a:cubicBezTo>
                  <a:cubicBezTo>
                    <a:pt x="206" y="71"/>
                    <a:pt x="206" y="71"/>
                    <a:pt x="206" y="71"/>
                  </a:cubicBezTo>
                  <a:cubicBezTo>
                    <a:pt x="207" y="73"/>
                    <a:pt x="207" y="76"/>
                    <a:pt x="205" y="78"/>
                  </a:cubicBezTo>
                  <a:cubicBezTo>
                    <a:pt x="203" y="83"/>
                    <a:pt x="197" y="84"/>
                    <a:pt x="192" y="82"/>
                  </a:cubicBezTo>
                  <a:cubicBezTo>
                    <a:pt x="188" y="79"/>
                    <a:pt x="186" y="73"/>
                    <a:pt x="188" y="69"/>
                  </a:cubicBezTo>
                  <a:cubicBezTo>
                    <a:pt x="190" y="66"/>
                    <a:pt x="192" y="65"/>
                    <a:pt x="194" y="64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1" y="59"/>
                    <a:pt x="181" y="61"/>
                    <a:pt x="179" y="64"/>
                  </a:cubicBezTo>
                  <a:cubicBezTo>
                    <a:pt x="177" y="68"/>
                    <a:pt x="171" y="70"/>
                    <a:pt x="166" y="67"/>
                  </a:cubicBezTo>
                  <a:cubicBezTo>
                    <a:pt x="161" y="65"/>
                    <a:pt x="160" y="59"/>
                    <a:pt x="162" y="54"/>
                  </a:cubicBezTo>
                  <a:cubicBezTo>
                    <a:pt x="164" y="52"/>
                    <a:pt x="166" y="50"/>
                    <a:pt x="168" y="50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5" y="44"/>
                    <a:pt x="155" y="47"/>
                    <a:pt x="153" y="49"/>
                  </a:cubicBezTo>
                  <a:cubicBezTo>
                    <a:pt x="151" y="54"/>
                    <a:pt x="145" y="56"/>
                    <a:pt x="140" y="53"/>
                  </a:cubicBezTo>
                  <a:cubicBezTo>
                    <a:pt x="136" y="50"/>
                    <a:pt x="134" y="45"/>
                    <a:pt x="136" y="40"/>
                  </a:cubicBezTo>
                  <a:cubicBezTo>
                    <a:pt x="138" y="37"/>
                    <a:pt x="140" y="36"/>
                    <a:pt x="142" y="35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9" y="30"/>
                    <a:pt x="129" y="33"/>
                    <a:pt x="128" y="35"/>
                  </a:cubicBezTo>
                  <a:cubicBezTo>
                    <a:pt x="125" y="40"/>
                    <a:pt x="119" y="41"/>
                    <a:pt x="114" y="39"/>
                  </a:cubicBezTo>
                  <a:cubicBezTo>
                    <a:pt x="110" y="36"/>
                    <a:pt x="108" y="30"/>
                    <a:pt x="110" y="25"/>
                  </a:cubicBezTo>
                  <a:cubicBezTo>
                    <a:pt x="112" y="23"/>
                    <a:pt x="114" y="22"/>
                    <a:pt x="116" y="21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3" y="16"/>
                    <a:pt x="103" y="18"/>
                    <a:pt x="102" y="21"/>
                  </a:cubicBezTo>
                  <a:cubicBezTo>
                    <a:pt x="101" y="21"/>
                    <a:pt x="101" y="22"/>
                    <a:pt x="101" y="2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9" y="129"/>
                    <a:pt x="209" y="130"/>
                    <a:pt x="209" y="131"/>
                  </a:cubicBezTo>
                  <a:cubicBezTo>
                    <a:pt x="208" y="132"/>
                    <a:pt x="207" y="133"/>
                    <a:pt x="206" y="132"/>
                  </a:cubicBezTo>
                  <a:cubicBezTo>
                    <a:pt x="206" y="132"/>
                    <a:pt x="206" y="132"/>
                    <a:pt x="206" y="132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96" y="149"/>
                    <a:pt x="196" y="149"/>
                    <a:pt x="196" y="149"/>
                  </a:cubicBezTo>
                  <a:cubicBezTo>
                    <a:pt x="197" y="150"/>
                    <a:pt x="198" y="151"/>
                    <a:pt x="197" y="152"/>
                  </a:cubicBezTo>
                  <a:cubicBezTo>
                    <a:pt x="197" y="153"/>
                    <a:pt x="195" y="154"/>
                    <a:pt x="194" y="153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85" y="170"/>
                    <a:pt x="185" y="170"/>
                    <a:pt x="185" y="170"/>
                  </a:cubicBezTo>
                  <a:cubicBezTo>
                    <a:pt x="186" y="171"/>
                    <a:pt x="186" y="172"/>
                    <a:pt x="186" y="173"/>
                  </a:cubicBezTo>
                  <a:cubicBezTo>
                    <a:pt x="185" y="174"/>
                    <a:pt x="184" y="175"/>
                    <a:pt x="182" y="174"/>
                  </a:cubicBezTo>
                  <a:cubicBezTo>
                    <a:pt x="182" y="174"/>
                    <a:pt x="182" y="174"/>
                    <a:pt x="182" y="174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4" y="192"/>
                    <a:pt x="174" y="193"/>
                    <a:pt x="174" y="194"/>
                  </a:cubicBezTo>
                  <a:cubicBezTo>
                    <a:pt x="173" y="196"/>
                    <a:pt x="172" y="196"/>
                    <a:pt x="171" y="195"/>
                  </a:cubicBezTo>
                  <a:cubicBezTo>
                    <a:pt x="171" y="195"/>
                    <a:pt x="171" y="195"/>
                    <a:pt x="171" y="19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38" y="231"/>
                    <a:pt x="138" y="231"/>
                    <a:pt x="138" y="231"/>
                  </a:cubicBezTo>
                  <a:cubicBezTo>
                    <a:pt x="150" y="238"/>
                    <a:pt x="164" y="233"/>
                    <a:pt x="171" y="222"/>
                  </a:cubicBezTo>
                  <a:cubicBezTo>
                    <a:pt x="243" y="91"/>
                    <a:pt x="243" y="91"/>
                    <a:pt x="243" y="91"/>
                  </a:cubicBezTo>
                  <a:lnTo>
                    <a:pt x="232" y="85"/>
                  </a:lnTo>
                  <a:close/>
                  <a:moveTo>
                    <a:pt x="101" y="22"/>
                  </a:moveTo>
                  <a:cubicBezTo>
                    <a:pt x="98" y="26"/>
                    <a:pt x="93" y="27"/>
                    <a:pt x="88" y="24"/>
                  </a:cubicBezTo>
                  <a:cubicBezTo>
                    <a:pt x="84" y="22"/>
                    <a:pt x="82" y="16"/>
                    <a:pt x="85" y="11"/>
                  </a:cubicBezTo>
                  <a:cubicBezTo>
                    <a:pt x="86" y="9"/>
                    <a:pt x="88" y="7"/>
                    <a:pt x="90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42"/>
                    <a:pt x="4" y="157"/>
                    <a:pt x="15" y="163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116"/>
                    <a:pt x="27" y="114"/>
                    <a:pt x="27" y="113"/>
                  </a:cubicBezTo>
                  <a:cubicBezTo>
                    <a:pt x="28" y="112"/>
                    <a:pt x="29" y="112"/>
                    <a:pt x="30" y="11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9" y="95"/>
                    <a:pt x="38" y="93"/>
                    <a:pt x="39" y="92"/>
                  </a:cubicBezTo>
                  <a:cubicBezTo>
                    <a:pt x="40" y="91"/>
                    <a:pt x="41" y="91"/>
                    <a:pt x="42" y="9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4"/>
                    <a:pt x="50" y="72"/>
                    <a:pt x="51" y="71"/>
                  </a:cubicBezTo>
                  <a:cubicBezTo>
                    <a:pt x="51" y="70"/>
                    <a:pt x="53" y="70"/>
                    <a:pt x="54" y="70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2" y="53"/>
                    <a:pt x="62" y="51"/>
                    <a:pt x="62" y="50"/>
                  </a:cubicBezTo>
                  <a:cubicBezTo>
                    <a:pt x="63" y="49"/>
                    <a:pt x="64" y="49"/>
                    <a:pt x="65" y="49"/>
                  </a:cubicBezTo>
                  <a:cubicBezTo>
                    <a:pt x="101" y="69"/>
                    <a:pt x="101" y="69"/>
                    <a:pt x="101" y="69"/>
                  </a:cubicBezTo>
                  <a:lnTo>
                    <a:pt x="101" y="22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0" name="Freeform 58"/>
            <p:cNvSpPr>
              <a:spLocks noEditPoints="1"/>
            </p:cNvSpPr>
            <p:nvPr/>
          </p:nvSpPr>
          <p:spPr bwMode="auto">
            <a:xfrm>
              <a:off x="813139" y="2657770"/>
              <a:ext cx="385662" cy="390423"/>
            </a:xfrm>
            <a:custGeom>
              <a:avLst/>
              <a:gdLst>
                <a:gd name="T0" fmla="*/ 189 w 236"/>
                <a:gd name="T1" fmla="*/ 60 h 239"/>
                <a:gd name="T2" fmla="*/ 196 w 236"/>
                <a:gd name="T3" fmla="*/ 122 h 239"/>
                <a:gd name="T4" fmla="*/ 198 w 236"/>
                <a:gd name="T5" fmla="*/ 136 h 239"/>
                <a:gd name="T6" fmla="*/ 208 w 236"/>
                <a:gd name="T7" fmla="*/ 157 h 239"/>
                <a:gd name="T8" fmla="*/ 189 w 236"/>
                <a:gd name="T9" fmla="*/ 195 h 239"/>
                <a:gd name="T10" fmla="*/ 168 w 236"/>
                <a:gd name="T11" fmla="*/ 156 h 239"/>
                <a:gd name="T12" fmla="*/ 168 w 236"/>
                <a:gd name="T13" fmla="*/ 78 h 239"/>
                <a:gd name="T14" fmla="*/ 182 w 236"/>
                <a:gd name="T15" fmla="*/ 92 h 239"/>
                <a:gd name="T16" fmla="*/ 185 w 236"/>
                <a:gd name="T17" fmla="*/ 107 h 239"/>
                <a:gd name="T18" fmla="*/ 189 w 236"/>
                <a:gd name="T19" fmla="*/ 141 h 239"/>
                <a:gd name="T20" fmla="*/ 189 w 236"/>
                <a:gd name="T21" fmla="*/ 130 h 239"/>
                <a:gd name="T22" fmla="*/ 168 w 236"/>
                <a:gd name="T23" fmla="*/ 155 h 239"/>
                <a:gd name="T24" fmla="*/ 160 w 236"/>
                <a:gd name="T25" fmla="*/ 138 h 239"/>
                <a:gd name="T26" fmla="*/ 165 w 236"/>
                <a:gd name="T27" fmla="*/ 172 h 239"/>
                <a:gd name="T28" fmla="*/ 168 w 236"/>
                <a:gd name="T29" fmla="*/ 16 h 239"/>
                <a:gd name="T30" fmla="*/ 163 w 236"/>
                <a:gd name="T31" fmla="*/ 49 h 239"/>
                <a:gd name="T32" fmla="*/ 168 w 236"/>
                <a:gd name="T33" fmla="*/ 78 h 239"/>
                <a:gd name="T34" fmla="*/ 159 w 236"/>
                <a:gd name="T35" fmla="*/ 118 h 239"/>
                <a:gd name="T36" fmla="*/ 159 w 236"/>
                <a:gd name="T37" fmla="*/ 209 h 239"/>
                <a:gd name="T38" fmla="*/ 159 w 236"/>
                <a:gd name="T39" fmla="*/ 5 h 239"/>
                <a:gd name="T40" fmla="*/ 159 w 236"/>
                <a:gd name="T41" fmla="*/ 40 h 239"/>
                <a:gd name="T42" fmla="*/ 144 w 236"/>
                <a:gd name="T43" fmla="*/ 89 h 239"/>
                <a:gd name="T44" fmla="*/ 159 w 236"/>
                <a:gd name="T45" fmla="*/ 108 h 239"/>
                <a:gd name="T46" fmla="*/ 159 w 236"/>
                <a:gd name="T47" fmla="*/ 136 h 239"/>
                <a:gd name="T48" fmla="*/ 144 w 236"/>
                <a:gd name="T49" fmla="*/ 162 h 239"/>
                <a:gd name="T50" fmla="*/ 151 w 236"/>
                <a:gd name="T51" fmla="*/ 143 h 239"/>
                <a:gd name="T52" fmla="*/ 146 w 236"/>
                <a:gd name="T53" fmla="*/ 109 h 239"/>
                <a:gd name="T54" fmla="*/ 123 w 236"/>
                <a:gd name="T55" fmla="*/ 7 h 239"/>
                <a:gd name="T56" fmla="*/ 144 w 236"/>
                <a:gd name="T57" fmla="*/ 0 h 239"/>
                <a:gd name="T58" fmla="*/ 144 w 236"/>
                <a:gd name="T59" fmla="*/ 187 h 239"/>
                <a:gd name="T60" fmla="*/ 123 w 236"/>
                <a:gd name="T61" fmla="*/ 225 h 239"/>
                <a:gd name="T62" fmla="*/ 140 w 236"/>
                <a:gd name="T63" fmla="*/ 96 h 239"/>
                <a:gd name="T64" fmla="*/ 123 w 236"/>
                <a:gd name="T65" fmla="*/ 135 h 239"/>
                <a:gd name="T66" fmla="*/ 137 w 236"/>
                <a:gd name="T67" fmla="*/ 113 h 239"/>
                <a:gd name="T68" fmla="*/ 123 w 236"/>
                <a:gd name="T69" fmla="*/ 82 h 239"/>
                <a:gd name="T70" fmla="*/ 125 w 236"/>
                <a:gd name="T71" fmla="*/ 171 h 239"/>
                <a:gd name="T72" fmla="*/ 123 w 236"/>
                <a:gd name="T73" fmla="*/ 7 h 239"/>
                <a:gd name="T74" fmla="*/ 123 w 236"/>
                <a:gd name="T75" fmla="*/ 7 h 239"/>
                <a:gd name="T76" fmla="*/ 123 w 236"/>
                <a:gd name="T77" fmla="*/ 177 h 239"/>
                <a:gd name="T78" fmla="*/ 121 w 236"/>
                <a:gd name="T79" fmla="*/ 162 h 239"/>
                <a:gd name="T80" fmla="*/ 123 w 236"/>
                <a:gd name="T81" fmla="*/ 135 h 239"/>
                <a:gd name="T82" fmla="*/ 99 w 236"/>
                <a:gd name="T83" fmla="*/ 124 h 239"/>
                <a:gd name="T84" fmla="*/ 106 w 236"/>
                <a:gd name="T85" fmla="*/ 164 h 239"/>
                <a:gd name="T86" fmla="*/ 108 w 236"/>
                <a:gd name="T87" fmla="*/ 179 h 239"/>
                <a:gd name="T88" fmla="*/ 118 w 236"/>
                <a:gd name="T89" fmla="*/ 199 h 239"/>
                <a:gd name="T90" fmla="*/ 123 w 236"/>
                <a:gd name="T91" fmla="*/ 99 h 239"/>
                <a:gd name="T92" fmla="*/ 99 w 236"/>
                <a:gd name="T93" fmla="*/ 18 h 239"/>
                <a:gd name="T94" fmla="*/ 99 w 236"/>
                <a:gd name="T95" fmla="*/ 18 h 239"/>
                <a:gd name="T96" fmla="*/ 89 w 236"/>
                <a:gd name="T97" fmla="*/ 212 h 239"/>
                <a:gd name="T98" fmla="*/ 99 w 236"/>
                <a:gd name="T99" fmla="*/ 183 h 239"/>
                <a:gd name="T100" fmla="*/ 71 w 236"/>
                <a:gd name="T101" fmla="*/ 227 h 239"/>
                <a:gd name="T102" fmla="*/ 95 w 236"/>
                <a:gd name="T103" fmla="*/ 117 h 239"/>
                <a:gd name="T104" fmla="*/ 71 w 236"/>
                <a:gd name="T105" fmla="*/ 160 h 239"/>
                <a:gd name="T106" fmla="*/ 92 w 236"/>
                <a:gd name="T107" fmla="*/ 134 h 239"/>
                <a:gd name="T108" fmla="*/ 71 w 236"/>
                <a:gd name="T109" fmla="*/ 107 h 239"/>
                <a:gd name="T110" fmla="*/ 7 w 236"/>
                <a:gd name="T111" fmla="*/ 91 h 239"/>
                <a:gd name="T112" fmla="*/ 70 w 236"/>
                <a:gd name="T113" fmla="*/ 181 h 239"/>
                <a:gd name="T114" fmla="*/ 71 w 236"/>
                <a:gd name="T115" fmla="*/ 149 h 239"/>
                <a:gd name="T116" fmla="*/ 52 w 236"/>
                <a:gd name="T117" fmla="*/ 133 h 239"/>
                <a:gd name="T118" fmla="*/ 35 w 236"/>
                <a:gd name="T119" fmla="*/ 109 h 239"/>
                <a:gd name="T120" fmla="*/ 71 w 236"/>
                <a:gd name="T121" fmla="*/ 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6" h="239">
                  <a:moveTo>
                    <a:pt x="189" y="195"/>
                  </a:moveTo>
                  <a:cubicBezTo>
                    <a:pt x="216" y="182"/>
                    <a:pt x="216" y="182"/>
                    <a:pt x="216" y="182"/>
                  </a:cubicBezTo>
                  <a:cubicBezTo>
                    <a:pt x="230" y="176"/>
                    <a:pt x="236" y="159"/>
                    <a:pt x="229" y="146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8"/>
                    <a:pt x="190" y="108"/>
                    <a:pt x="190" y="109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7" y="124"/>
                    <a:pt x="196" y="126"/>
                    <a:pt x="194" y="127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98" y="136"/>
                    <a:pt x="198" y="136"/>
                    <a:pt x="198" y="136"/>
                  </a:cubicBezTo>
                  <a:cubicBezTo>
                    <a:pt x="201" y="135"/>
                    <a:pt x="203" y="136"/>
                    <a:pt x="204" y="138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1" y="153"/>
                    <a:pt x="210" y="156"/>
                    <a:pt x="208" y="157"/>
                  </a:cubicBezTo>
                  <a:cubicBezTo>
                    <a:pt x="189" y="166"/>
                    <a:pt x="189" y="166"/>
                    <a:pt x="189" y="166"/>
                  </a:cubicBezTo>
                  <a:lnTo>
                    <a:pt x="189" y="195"/>
                  </a:lnTo>
                  <a:close/>
                  <a:moveTo>
                    <a:pt x="168" y="204"/>
                  </a:moveTo>
                  <a:cubicBezTo>
                    <a:pt x="189" y="195"/>
                    <a:pt x="189" y="195"/>
                    <a:pt x="189" y="195"/>
                  </a:cubicBezTo>
                  <a:cubicBezTo>
                    <a:pt x="189" y="166"/>
                    <a:pt x="189" y="166"/>
                    <a:pt x="189" y="166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71"/>
                    <a:pt x="175" y="170"/>
                    <a:pt x="174" y="168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204"/>
                    <a:pt x="168" y="204"/>
                    <a:pt x="168" y="204"/>
                  </a:cubicBezTo>
                  <a:close/>
                  <a:moveTo>
                    <a:pt x="189" y="60"/>
                  </a:moveTo>
                  <a:cubicBezTo>
                    <a:pt x="168" y="16"/>
                    <a:pt x="168" y="16"/>
                    <a:pt x="168" y="16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71" y="77"/>
                    <a:pt x="171" y="77"/>
                    <a:pt x="171" y="77"/>
                  </a:cubicBezTo>
                  <a:cubicBezTo>
                    <a:pt x="173" y="76"/>
                    <a:pt x="175" y="77"/>
                    <a:pt x="176" y="79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3" y="94"/>
                    <a:pt x="182" y="97"/>
                    <a:pt x="180" y="98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85" y="107"/>
                    <a:pt x="185" y="107"/>
                    <a:pt x="185" y="107"/>
                  </a:cubicBezTo>
                  <a:cubicBezTo>
                    <a:pt x="186" y="106"/>
                    <a:pt x="188" y="106"/>
                    <a:pt x="189" y="107"/>
                  </a:cubicBezTo>
                  <a:cubicBezTo>
                    <a:pt x="189" y="60"/>
                    <a:pt x="189" y="60"/>
                    <a:pt x="189" y="60"/>
                  </a:cubicBezTo>
                  <a:close/>
                  <a:moveTo>
                    <a:pt x="189" y="130"/>
                  </a:moveTo>
                  <a:cubicBezTo>
                    <a:pt x="189" y="141"/>
                    <a:pt x="189" y="141"/>
                    <a:pt x="189" y="141"/>
                  </a:cubicBezTo>
                  <a:cubicBezTo>
                    <a:pt x="170" y="150"/>
                    <a:pt x="170" y="150"/>
                    <a:pt x="170" y="150"/>
                  </a:cubicBezTo>
                  <a:cubicBezTo>
                    <a:pt x="169" y="150"/>
                    <a:pt x="169" y="151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lnTo>
                    <a:pt x="189" y="130"/>
                  </a:lnTo>
                  <a:close/>
                  <a:moveTo>
                    <a:pt x="159" y="209"/>
                  </a:moveTo>
                  <a:cubicBezTo>
                    <a:pt x="168" y="204"/>
                    <a:pt x="168" y="204"/>
                    <a:pt x="168" y="204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155"/>
                    <a:pt x="168" y="155"/>
                    <a:pt x="168" y="155"/>
                  </a:cubicBezTo>
                  <a:cubicBezTo>
                    <a:pt x="168" y="154"/>
                    <a:pt x="168" y="152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4" y="142"/>
                    <a:pt x="161" y="141"/>
                    <a:pt x="160" y="138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6" y="175"/>
                    <a:pt x="165" y="177"/>
                    <a:pt x="163" y="178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59" y="209"/>
                    <a:pt x="159" y="209"/>
                    <a:pt x="159" y="209"/>
                  </a:cubicBezTo>
                  <a:close/>
                  <a:moveTo>
                    <a:pt x="168" y="16"/>
                  </a:moveTo>
                  <a:cubicBezTo>
                    <a:pt x="168" y="15"/>
                    <a:pt x="168" y="15"/>
                    <a:pt x="168" y="15"/>
                  </a:cubicBezTo>
                  <a:cubicBezTo>
                    <a:pt x="166" y="11"/>
                    <a:pt x="163" y="7"/>
                    <a:pt x="159" y="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6" y="55"/>
                    <a:pt x="164" y="61"/>
                    <a:pt x="159" y="65"/>
                  </a:cubicBezTo>
                  <a:cubicBezTo>
                    <a:pt x="159" y="82"/>
                    <a:pt x="159" y="82"/>
                    <a:pt x="159" y="82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8" y="16"/>
                    <a:pt x="168" y="16"/>
                    <a:pt x="168" y="16"/>
                  </a:cubicBezTo>
                  <a:close/>
                  <a:moveTo>
                    <a:pt x="168" y="103"/>
                  </a:moveTo>
                  <a:cubicBezTo>
                    <a:pt x="168" y="114"/>
                    <a:pt x="168" y="114"/>
                    <a:pt x="168" y="114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59" y="108"/>
                    <a:pt x="159" y="108"/>
                    <a:pt x="159" y="108"/>
                  </a:cubicBezTo>
                  <a:lnTo>
                    <a:pt x="168" y="103"/>
                  </a:lnTo>
                  <a:close/>
                  <a:moveTo>
                    <a:pt x="144" y="216"/>
                  </a:moveTo>
                  <a:cubicBezTo>
                    <a:pt x="159" y="209"/>
                    <a:pt x="159" y="209"/>
                    <a:pt x="159" y="209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4" y="216"/>
                    <a:pt x="144" y="216"/>
                    <a:pt x="144" y="216"/>
                  </a:cubicBezTo>
                  <a:close/>
                  <a:moveTo>
                    <a:pt x="159" y="5"/>
                  </a:moveTo>
                  <a:cubicBezTo>
                    <a:pt x="155" y="2"/>
                    <a:pt x="149" y="0"/>
                    <a:pt x="144" y="0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8" y="23"/>
                    <a:pt x="152" y="25"/>
                    <a:pt x="154" y="3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59" y="5"/>
                    <a:pt x="159" y="5"/>
                    <a:pt x="159" y="5"/>
                  </a:cubicBezTo>
                  <a:close/>
                  <a:moveTo>
                    <a:pt x="159" y="65"/>
                  </a:moveTo>
                  <a:cubicBezTo>
                    <a:pt x="159" y="82"/>
                    <a:pt x="159" y="82"/>
                    <a:pt x="159" y="82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58" y="66"/>
                    <a:pt x="159" y="66"/>
                    <a:pt x="159" y="65"/>
                  </a:cubicBezTo>
                  <a:close/>
                  <a:moveTo>
                    <a:pt x="159" y="108"/>
                  </a:moveTo>
                  <a:cubicBezTo>
                    <a:pt x="159" y="118"/>
                    <a:pt x="159" y="118"/>
                    <a:pt x="159" y="118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4" y="121"/>
                    <a:pt x="153" y="123"/>
                    <a:pt x="154" y="126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8" y="157"/>
                    <a:pt x="155" y="156"/>
                    <a:pt x="153" y="157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44" y="151"/>
                    <a:pt x="144" y="151"/>
                    <a:pt x="144" y="151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51" y="147"/>
                    <a:pt x="152" y="145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5" y="129"/>
                    <a:pt x="144" y="129"/>
                    <a:pt x="144" y="128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47" y="111"/>
                    <a:pt x="150" y="112"/>
                    <a:pt x="152" y="111"/>
                  </a:cubicBezTo>
                  <a:lnTo>
                    <a:pt x="159" y="108"/>
                  </a:lnTo>
                  <a:close/>
                  <a:moveTo>
                    <a:pt x="132" y="2"/>
                  </a:moveTo>
                  <a:cubicBezTo>
                    <a:pt x="123" y="7"/>
                    <a:pt x="123" y="7"/>
                    <a:pt x="123" y="7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39" y="22"/>
                    <a:pt x="142" y="22"/>
                    <a:pt x="144" y="22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0" y="0"/>
                    <a:pt x="136" y="1"/>
                    <a:pt x="132" y="2"/>
                  </a:cubicBezTo>
                  <a:close/>
                  <a:moveTo>
                    <a:pt x="123" y="225"/>
                  </a:moveTo>
                  <a:cubicBezTo>
                    <a:pt x="144" y="216"/>
                    <a:pt x="144" y="216"/>
                    <a:pt x="144" y="216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35" y="191"/>
                    <a:pt x="135" y="191"/>
                    <a:pt x="135" y="191"/>
                  </a:cubicBezTo>
                  <a:cubicBezTo>
                    <a:pt x="133" y="192"/>
                    <a:pt x="130" y="191"/>
                    <a:pt x="129" y="189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225"/>
                    <a:pt x="123" y="225"/>
                    <a:pt x="123" y="225"/>
                  </a:cubicBezTo>
                  <a:close/>
                  <a:moveTo>
                    <a:pt x="144" y="72"/>
                  </a:moveTo>
                  <a:cubicBezTo>
                    <a:pt x="144" y="89"/>
                    <a:pt x="144" y="89"/>
                    <a:pt x="144" y="89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0" y="91"/>
                    <a:pt x="139" y="94"/>
                    <a:pt x="140" y="96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1" y="127"/>
                    <a:pt x="139" y="128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7" y="118"/>
                    <a:pt x="138" y="115"/>
                    <a:pt x="137" y="113"/>
                  </a:cubicBezTo>
                  <a:cubicBezTo>
                    <a:pt x="137" y="113"/>
                    <a:pt x="137" y="113"/>
                    <a:pt x="137" y="113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98"/>
                    <a:pt x="128" y="97"/>
                    <a:pt x="126" y="98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44" y="72"/>
                    <a:pt x="144" y="72"/>
                    <a:pt x="144" y="72"/>
                  </a:cubicBezTo>
                  <a:close/>
                  <a:moveTo>
                    <a:pt x="144" y="151"/>
                  </a:moveTo>
                  <a:cubicBezTo>
                    <a:pt x="144" y="162"/>
                    <a:pt x="144" y="162"/>
                    <a:pt x="144" y="162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71"/>
                    <a:pt x="124" y="172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lnTo>
                    <a:pt x="144" y="151"/>
                  </a:lnTo>
                  <a:close/>
                  <a:moveTo>
                    <a:pt x="123" y="7"/>
                  </a:moveTo>
                  <a:cubicBezTo>
                    <a:pt x="99" y="18"/>
                    <a:pt x="99" y="18"/>
                    <a:pt x="99" y="18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7"/>
                    <a:pt x="123" y="7"/>
                    <a:pt x="123" y="7"/>
                  </a:cubicBezTo>
                  <a:close/>
                  <a:moveTo>
                    <a:pt x="99" y="236"/>
                  </a:moveTo>
                  <a:cubicBezTo>
                    <a:pt x="100" y="236"/>
                    <a:pt x="102" y="235"/>
                    <a:pt x="103" y="235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6"/>
                    <a:pt x="123" y="176"/>
                    <a:pt x="123" y="176"/>
                  </a:cubicBezTo>
                  <a:cubicBezTo>
                    <a:pt x="122" y="175"/>
                    <a:pt x="123" y="174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19" y="163"/>
                    <a:pt x="116" y="162"/>
                    <a:pt x="115" y="159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08" y="145"/>
                    <a:pt x="109" y="142"/>
                    <a:pt x="111" y="141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5" y="133"/>
                    <a:pt x="102" y="132"/>
                    <a:pt x="101" y="130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51"/>
                    <a:pt x="100" y="151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7" y="166"/>
                    <a:pt x="106" y="169"/>
                    <a:pt x="104" y="170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10" y="178"/>
                    <a:pt x="113" y="179"/>
                    <a:pt x="114" y="181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1" y="196"/>
                    <a:pt x="120" y="198"/>
                    <a:pt x="118" y="199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36"/>
                    <a:pt x="99" y="236"/>
                    <a:pt x="99" y="236"/>
                  </a:cubicBezTo>
                  <a:close/>
                  <a:moveTo>
                    <a:pt x="123" y="82"/>
                  </a:moveTo>
                  <a:cubicBezTo>
                    <a:pt x="123" y="99"/>
                    <a:pt x="123" y="99"/>
                    <a:pt x="123" y="99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94"/>
                    <a:pt x="99" y="94"/>
                    <a:pt x="99" y="94"/>
                  </a:cubicBezTo>
                  <a:lnTo>
                    <a:pt x="123" y="82"/>
                  </a:lnTo>
                  <a:close/>
                  <a:moveTo>
                    <a:pt x="99" y="18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99" y="18"/>
                    <a:pt x="99" y="18"/>
                    <a:pt x="99" y="18"/>
                  </a:cubicBezTo>
                  <a:close/>
                  <a:moveTo>
                    <a:pt x="71" y="227"/>
                  </a:moveTo>
                  <a:cubicBezTo>
                    <a:pt x="77" y="235"/>
                    <a:pt x="88" y="239"/>
                    <a:pt x="99" y="236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87" y="213"/>
                    <a:pt x="85" y="213"/>
                    <a:pt x="84" y="21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77" y="195"/>
                    <a:pt x="78" y="193"/>
                    <a:pt x="80" y="19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4" y="184"/>
                    <a:pt x="72" y="183"/>
                    <a:pt x="71" y="182"/>
                  </a:cubicBezTo>
                  <a:cubicBezTo>
                    <a:pt x="71" y="227"/>
                    <a:pt x="71" y="227"/>
                    <a:pt x="71" y="227"/>
                  </a:cubicBezTo>
                  <a:close/>
                  <a:moveTo>
                    <a:pt x="99" y="94"/>
                  </a:moveTo>
                  <a:cubicBezTo>
                    <a:pt x="99" y="111"/>
                    <a:pt x="99" y="111"/>
                    <a:pt x="99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95" y="112"/>
                    <a:pt x="94" y="115"/>
                    <a:pt x="95" y="117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7" y="149"/>
                    <a:pt x="96" y="148"/>
                    <a:pt x="94" y="149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2" y="139"/>
                    <a:pt x="93" y="136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19"/>
                    <a:pt x="82" y="118"/>
                    <a:pt x="80" y="119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lnTo>
                    <a:pt x="99" y="94"/>
                  </a:lnTo>
                  <a:close/>
                  <a:moveTo>
                    <a:pt x="71" y="31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6" y="62"/>
                    <a:pt x="0" y="78"/>
                    <a:pt x="7" y="91"/>
                  </a:cubicBezTo>
                  <a:cubicBezTo>
                    <a:pt x="68" y="222"/>
                    <a:pt x="68" y="222"/>
                    <a:pt x="68" y="222"/>
                  </a:cubicBezTo>
                  <a:cubicBezTo>
                    <a:pt x="69" y="223"/>
                    <a:pt x="70" y="225"/>
                    <a:pt x="71" y="227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0" y="181"/>
                    <a:pt x="70" y="181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3" y="166"/>
                    <a:pt x="64" y="163"/>
                    <a:pt x="66" y="162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0" y="154"/>
                    <a:pt x="57" y="153"/>
                    <a:pt x="56" y="151"/>
                  </a:cubicBezTo>
                  <a:cubicBezTo>
                    <a:pt x="50" y="138"/>
                    <a:pt x="50" y="138"/>
                    <a:pt x="50" y="138"/>
                  </a:cubicBezTo>
                  <a:cubicBezTo>
                    <a:pt x="49" y="136"/>
                    <a:pt x="50" y="134"/>
                    <a:pt x="52" y="133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6" y="118"/>
                    <a:pt x="38" y="116"/>
                    <a:pt x="35" y="10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3" y="83"/>
                    <a:pt x="26" y="75"/>
                    <a:pt x="33" y="72"/>
                  </a:cubicBezTo>
                  <a:cubicBezTo>
                    <a:pt x="71" y="54"/>
                    <a:pt x="71" y="54"/>
                    <a:pt x="71" y="54"/>
                  </a:cubicBezTo>
                  <a:lnTo>
                    <a:pt x="71" y="3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1" name="Rectangle 59"/>
            <p:cNvSpPr>
              <a:spLocks noChangeArrowheads="1"/>
            </p:cNvSpPr>
            <p:nvPr/>
          </p:nvSpPr>
          <p:spPr bwMode="auto">
            <a:xfrm>
              <a:off x="2309745" y="2287377"/>
              <a:ext cx="47017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2" name="Rectangle 60"/>
            <p:cNvSpPr>
              <a:spLocks noChangeArrowheads="1"/>
            </p:cNvSpPr>
            <p:nvPr/>
          </p:nvSpPr>
          <p:spPr bwMode="auto">
            <a:xfrm>
              <a:off x="2328790" y="2239764"/>
              <a:ext cx="43208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3" name="Rectangle 61"/>
            <p:cNvSpPr>
              <a:spLocks noChangeArrowheads="1"/>
            </p:cNvSpPr>
            <p:nvPr/>
          </p:nvSpPr>
          <p:spPr bwMode="auto">
            <a:xfrm>
              <a:off x="2499005" y="2190961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4" name="Rectangle 62"/>
            <p:cNvSpPr>
              <a:spLocks noChangeArrowheads="1"/>
            </p:cNvSpPr>
            <p:nvPr/>
          </p:nvSpPr>
          <p:spPr bwMode="auto">
            <a:xfrm>
              <a:off x="2515670" y="2015985"/>
              <a:ext cx="58326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5" name="Rectangle 63"/>
            <p:cNvSpPr>
              <a:spLocks noChangeArrowheads="1"/>
            </p:cNvSpPr>
            <p:nvPr/>
          </p:nvSpPr>
          <p:spPr bwMode="auto">
            <a:xfrm>
              <a:off x="2499005" y="2006463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6" name="Rectangle 64"/>
            <p:cNvSpPr>
              <a:spLocks noChangeArrowheads="1"/>
            </p:cNvSpPr>
            <p:nvPr/>
          </p:nvSpPr>
          <p:spPr bwMode="auto">
            <a:xfrm>
              <a:off x="2638272" y="2190961"/>
              <a:ext cx="89274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7" name="Rectangle 65"/>
            <p:cNvSpPr>
              <a:spLocks noChangeArrowheads="1"/>
            </p:cNvSpPr>
            <p:nvPr/>
          </p:nvSpPr>
          <p:spPr bwMode="auto">
            <a:xfrm>
              <a:off x="2653746" y="2015985"/>
              <a:ext cx="57135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8" name="Rectangle 66"/>
            <p:cNvSpPr>
              <a:spLocks noChangeArrowheads="1"/>
            </p:cNvSpPr>
            <p:nvPr/>
          </p:nvSpPr>
          <p:spPr bwMode="auto">
            <a:xfrm>
              <a:off x="2638272" y="2006463"/>
              <a:ext cx="89274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9" name="Rectangle 67"/>
            <p:cNvSpPr>
              <a:spLocks noChangeArrowheads="1"/>
            </p:cNvSpPr>
            <p:nvPr/>
          </p:nvSpPr>
          <p:spPr bwMode="auto">
            <a:xfrm>
              <a:off x="2362119" y="2190961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0" name="Rectangle 68"/>
            <p:cNvSpPr>
              <a:spLocks noChangeArrowheads="1"/>
            </p:cNvSpPr>
            <p:nvPr/>
          </p:nvSpPr>
          <p:spPr bwMode="auto">
            <a:xfrm>
              <a:off x="2377594" y="2015985"/>
              <a:ext cx="59516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1" name="Rectangle 69"/>
            <p:cNvSpPr>
              <a:spLocks noChangeArrowheads="1"/>
            </p:cNvSpPr>
            <p:nvPr/>
          </p:nvSpPr>
          <p:spPr bwMode="auto">
            <a:xfrm>
              <a:off x="2362119" y="2006463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2" name="Rectangle 70"/>
            <p:cNvSpPr>
              <a:spLocks noChangeArrowheads="1"/>
            </p:cNvSpPr>
            <p:nvPr/>
          </p:nvSpPr>
          <p:spPr bwMode="auto">
            <a:xfrm>
              <a:off x="2328790" y="1954089"/>
              <a:ext cx="43208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3" name="Freeform 71"/>
            <p:cNvSpPr/>
            <p:nvPr/>
          </p:nvSpPr>
          <p:spPr bwMode="auto">
            <a:xfrm>
              <a:off x="2328790" y="1816012"/>
              <a:ext cx="432085" cy="138077"/>
            </a:xfrm>
            <a:custGeom>
              <a:avLst/>
              <a:gdLst>
                <a:gd name="T0" fmla="*/ 181 w 363"/>
                <a:gd name="T1" fmla="*/ 0 h 116"/>
                <a:gd name="T2" fmla="*/ 363 w 363"/>
                <a:gd name="T3" fmla="*/ 116 h 116"/>
                <a:gd name="T4" fmla="*/ 0 w 363"/>
                <a:gd name="T5" fmla="*/ 116 h 116"/>
                <a:gd name="T6" fmla="*/ 181 w 363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116">
                  <a:moveTo>
                    <a:pt x="181" y="0"/>
                  </a:moveTo>
                  <a:lnTo>
                    <a:pt x="363" y="116"/>
                  </a:lnTo>
                  <a:lnTo>
                    <a:pt x="0" y="116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4" name="Freeform 72"/>
            <p:cNvSpPr>
              <a:spLocks noEditPoints="1"/>
            </p:cNvSpPr>
            <p:nvPr/>
          </p:nvSpPr>
          <p:spPr bwMode="auto">
            <a:xfrm>
              <a:off x="1140856" y="1940995"/>
              <a:ext cx="599919" cy="391614"/>
            </a:xfrm>
            <a:custGeom>
              <a:avLst/>
              <a:gdLst>
                <a:gd name="T0" fmla="*/ 82 w 367"/>
                <a:gd name="T1" fmla="*/ 27 h 240"/>
                <a:gd name="T2" fmla="*/ 367 w 367"/>
                <a:gd name="T3" fmla="*/ 120 h 240"/>
                <a:gd name="T4" fmla="*/ 82 w 367"/>
                <a:gd name="T5" fmla="*/ 213 h 240"/>
                <a:gd name="T6" fmla="*/ 82 w 367"/>
                <a:gd name="T7" fmla="*/ 177 h 240"/>
                <a:gd name="T8" fmla="*/ 127 w 367"/>
                <a:gd name="T9" fmla="*/ 143 h 240"/>
                <a:gd name="T10" fmla="*/ 127 w 367"/>
                <a:gd name="T11" fmla="*/ 87 h 240"/>
                <a:gd name="T12" fmla="*/ 138 w 367"/>
                <a:gd name="T13" fmla="*/ 87 h 240"/>
                <a:gd name="T14" fmla="*/ 138 w 367"/>
                <a:gd name="T15" fmla="*/ 64 h 240"/>
                <a:gd name="T16" fmla="*/ 127 w 367"/>
                <a:gd name="T17" fmla="*/ 64 h 240"/>
                <a:gd name="T18" fmla="*/ 102 w 367"/>
                <a:gd name="T19" fmla="*/ 64 h 240"/>
                <a:gd name="T20" fmla="*/ 91 w 367"/>
                <a:gd name="T21" fmla="*/ 64 h 240"/>
                <a:gd name="T22" fmla="*/ 91 w 367"/>
                <a:gd name="T23" fmla="*/ 87 h 240"/>
                <a:gd name="T24" fmla="*/ 102 w 367"/>
                <a:gd name="T25" fmla="*/ 87 h 240"/>
                <a:gd name="T26" fmla="*/ 102 w 367"/>
                <a:gd name="T27" fmla="*/ 143 h 240"/>
                <a:gd name="T28" fmla="*/ 82 w 367"/>
                <a:gd name="T29" fmla="*/ 156 h 240"/>
                <a:gd name="T30" fmla="*/ 82 w 367"/>
                <a:gd name="T31" fmla="*/ 27 h 240"/>
                <a:gd name="T32" fmla="*/ 0 w 367"/>
                <a:gd name="T33" fmla="*/ 0 h 240"/>
                <a:gd name="T34" fmla="*/ 82 w 367"/>
                <a:gd name="T35" fmla="*/ 27 h 240"/>
                <a:gd name="T36" fmla="*/ 82 w 367"/>
                <a:gd name="T37" fmla="*/ 156 h 240"/>
                <a:gd name="T38" fmla="*/ 82 w 367"/>
                <a:gd name="T39" fmla="*/ 156 h 240"/>
                <a:gd name="T40" fmla="*/ 62 w 367"/>
                <a:gd name="T41" fmla="*/ 143 h 240"/>
                <a:gd name="T42" fmla="*/ 62 w 367"/>
                <a:gd name="T43" fmla="*/ 87 h 240"/>
                <a:gd name="T44" fmla="*/ 73 w 367"/>
                <a:gd name="T45" fmla="*/ 87 h 240"/>
                <a:gd name="T46" fmla="*/ 73 w 367"/>
                <a:gd name="T47" fmla="*/ 64 h 240"/>
                <a:gd name="T48" fmla="*/ 62 w 367"/>
                <a:gd name="T49" fmla="*/ 64 h 240"/>
                <a:gd name="T50" fmla="*/ 37 w 367"/>
                <a:gd name="T51" fmla="*/ 64 h 240"/>
                <a:gd name="T52" fmla="*/ 26 w 367"/>
                <a:gd name="T53" fmla="*/ 64 h 240"/>
                <a:gd name="T54" fmla="*/ 26 w 367"/>
                <a:gd name="T55" fmla="*/ 87 h 240"/>
                <a:gd name="T56" fmla="*/ 37 w 367"/>
                <a:gd name="T57" fmla="*/ 87 h 240"/>
                <a:gd name="T58" fmla="*/ 37 w 367"/>
                <a:gd name="T59" fmla="*/ 143 h 240"/>
                <a:gd name="T60" fmla="*/ 82 w 367"/>
                <a:gd name="T61" fmla="*/ 177 h 240"/>
                <a:gd name="T62" fmla="*/ 82 w 367"/>
                <a:gd name="T63" fmla="*/ 177 h 240"/>
                <a:gd name="T64" fmla="*/ 82 w 367"/>
                <a:gd name="T65" fmla="*/ 213 h 240"/>
                <a:gd name="T66" fmla="*/ 0 w 367"/>
                <a:gd name="T67" fmla="*/ 240 h 240"/>
                <a:gd name="T68" fmla="*/ 0 w 367"/>
                <a:gd name="T6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240">
                  <a:moveTo>
                    <a:pt x="82" y="27"/>
                  </a:moveTo>
                  <a:cubicBezTo>
                    <a:pt x="367" y="120"/>
                    <a:pt x="367" y="120"/>
                    <a:pt x="367" y="120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107" y="177"/>
                    <a:pt x="127" y="162"/>
                    <a:pt x="127" y="143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50"/>
                    <a:pt x="93" y="156"/>
                    <a:pt x="82" y="156"/>
                  </a:cubicBezTo>
                  <a:lnTo>
                    <a:pt x="82" y="27"/>
                  </a:lnTo>
                  <a:close/>
                  <a:moveTo>
                    <a:pt x="0" y="0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71" y="156"/>
                    <a:pt x="62" y="150"/>
                    <a:pt x="62" y="143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7" y="162"/>
                    <a:pt x="57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5" name="Freeform 73"/>
            <p:cNvSpPr>
              <a:spLocks noEditPoints="1"/>
            </p:cNvSpPr>
            <p:nvPr/>
          </p:nvSpPr>
          <p:spPr bwMode="auto">
            <a:xfrm>
              <a:off x="2464486" y="2370699"/>
              <a:ext cx="140457" cy="245205"/>
            </a:xfrm>
            <a:custGeom>
              <a:avLst/>
              <a:gdLst>
                <a:gd name="T0" fmla="*/ 37 w 86"/>
                <a:gd name="T1" fmla="*/ 128 h 150"/>
                <a:gd name="T2" fmla="*/ 34 w 86"/>
                <a:gd name="T3" fmla="*/ 127 h 150"/>
                <a:gd name="T4" fmla="*/ 34 w 86"/>
                <a:gd name="T5" fmla="*/ 150 h 150"/>
                <a:gd name="T6" fmla="*/ 45 w 86"/>
                <a:gd name="T7" fmla="*/ 142 h 150"/>
                <a:gd name="T8" fmla="*/ 37 w 86"/>
                <a:gd name="T9" fmla="*/ 128 h 150"/>
                <a:gd name="T10" fmla="*/ 34 w 86"/>
                <a:gd name="T11" fmla="*/ 118 h 150"/>
                <a:gd name="T12" fmla="*/ 34 w 86"/>
                <a:gd name="T13" fmla="*/ 51 h 150"/>
                <a:gd name="T14" fmla="*/ 51 w 86"/>
                <a:gd name="T15" fmla="*/ 46 h 150"/>
                <a:gd name="T16" fmla="*/ 61 w 86"/>
                <a:gd name="T17" fmla="*/ 8 h 150"/>
                <a:gd name="T18" fmla="*/ 72 w 86"/>
                <a:gd name="T19" fmla="*/ 1 h 150"/>
                <a:gd name="T20" fmla="*/ 78 w 86"/>
                <a:gd name="T21" fmla="*/ 12 h 150"/>
                <a:gd name="T22" fmla="*/ 69 w 86"/>
                <a:gd name="T23" fmla="*/ 51 h 150"/>
                <a:gd name="T24" fmla="*/ 82 w 86"/>
                <a:gd name="T25" fmla="*/ 84 h 150"/>
                <a:gd name="T26" fmla="*/ 77 w 86"/>
                <a:gd name="T27" fmla="*/ 103 h 150"/>
                <a:gd name="T28" fmla="*/ 77 w 86"/>
                <a:gd name="T29" fmla="*/ 103 h 150"/>
                <a:gd name="T30" fmla="*/ 86 w 86"/>
                <a:gd name="T31" fmla="*/ 117 h 150"/>
                <a:gd name="T32" fmla="*/ 83 w 86"/>
                <a:gd name="T33" fmla="*/ 130 h 150"/>
                <a:gd name="T34" fmla="*/ 34 w 86"/>
                <a:gd name="T35" fmla="*/ 118 h 150"/>
                <a:gd name="T36" fmla="*/ 34 w 86"/>
                <a:gd name="T37" fmla="*/ 127 h 150"/>
                <a:gd name="T38" fmla="*/ 23 w 86"/>
                <a:gd name="T39" fmla="*/ 136 h 150"/>
                <a:gd name="T40" fmla="*/ 31 w 86"/>
                <a:gd name="T41" fmla="*/ 150 h 150"/>
                <a:gd name="T42" fmla="*/ 34 w 86"/>
                <a:gd name="T43" fmla="*/ 150 h 150"/>
                <a:gd name="T44" fmla="*/ 34 w 86"/>
                <a:gd name="T45" fmla="*/ 127 h 150"/>
                <a:gd name="T46" fmla="*/ 34 w 86"/>
                <a:gd name="T47" fmla="*/ 51 h 150"/>
                <a:gd name="T48" fmla="*/ 34 w 86"/>
                <a:gd name="T49" fmla="*/ 118 h 150"/>
                <a:gd name="T50" fmla="*/ 0 w 86"/>
                <a:gd name="T51" fmla="*/ 109 h 150"/>
                <a:gd name="T52" fmla="*/ 3 w 86"/>
                <a:gd name="T53" fmla="*/ 96 h 150"/>
                <a:gd name="T54" fmla="*/ 18 w 86"/>
                <a:gd name="T55" fmla="*/ 88 h 150"/>
                <a:gd name="T56" fmla="*/ 23 w 86"/>
                <a:gd name="T57" fmla="*/ 69 h 150"/>
                <a:gd name="T58" fmla="*/ 34 w 86"/>
                <a:gd name="T59" fmla="*/ 5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6" h="150">
                  <a:moveTo>
                    <a:pt x="37" y="128"/>
                  </a:moveTo>
                  <a:cubicBezTo>
                    <a:pt x="36" y="127"/>
                    <a:pt x="35" y="127"/>
                    <a:pt x="34" y="127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9" y="150"/>
                    <a:pt x="44" y="147"/>
                    <a:pt x="45" y="142"/>
                  </a:cubicBezTo>
                  <a:cubicBezTo>
                    <a:pt x="47" y="136"/>
                    <a:pt x="43" y="129"/>
                    <a:pt x="37" y="128"/>
                  </a:cubicBezTo>
                  <a:close/>
                  <a:moveTo>
                    <a:pt x="34" y="118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9" y="48"/>
                    <a:pt x="45" y="46"/>
                    <a:pt x="51" y="4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2" y="3"/>
                    <a:pt x="67" y="0"/>
                    <a:pt x="72" y="1"/>
                  </a:cubicBezTo>
                  <a:cubicBezTo>
                    <a:pt x="77" y="2"/>
                    <a:pt x="80" y="7"/>
                    <a:pt x="78" y="12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9" y="57"/>
                    <a:pt x="86" y="68"/>
                    <a:pt x="82" y="84"/>
                  </a:cubicBezTo>
                  <a:cubicBezTo>
                    <a:pt x="82" y="84"/>
                    <a:pt x="79" y="97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5" y="112"/>
                    <a:pt x="86" y="117"/>
                    <a:pt x="86" y="117"/>
                  </a:cubicBezTo>
                  <a:cubicBezTo>
                    <a:pt x="83" y="130"/>
                    <a:pt x="83" y="130"/>
                    <a:pt x="83" y="130"/>
                  </a:cubicBezTo>
                  <a:lnTo>
                    <a:pt x="34" y="118"/>
                  </a:lnTo>
                  <a:close/>
                  <a:moveTo>
                    <a:pt x="34" y="127"/>
                  </a:moveTo>
                  <a:cubicBezTo>
                    <a:pt x="29" y="127"/>
                    <a:pt x="24" y="131"/>
                    <a:pt x="23" y="136"/>
                  </a:cubicBezTo>
                  <a:cubicBezTo>
                    <a:pt x="21" y="142"/>
                    <a:pt x="25" y="148"/>
                    <a:pt x="31" y="150"/>
                  </a:cubicBezTo>
                  <a:cubicBezTo>
                    <a:pt x="32" y="150"/>
                    <a:pt x="33" y="150"/>
                    <a:pt x="34" y="150"/>
                  </a:cubicBezTo>
                  <a:cubicBezTo>
                    <a:pt x="34" y="127"/>
                    <a:pt x="34" y="127"/>
                    <a:pt x="34" y="127"/>
                  </a:cubicBezTo>
                  <a:close/>
                  <a:moveTo>
                    <a:pt x="34" y="51"/>
                  </a:moveTo>
                  <a:cubicBezTo>
                    <a:pt x="34" y="118"/>
                    <a:pt x="34" y="118"/>
                    <a:pt x="34" y="118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16" y="97"/>
                    <a:pt x="18" y="88"/>
                  </a:cubicBezTo>
                  <a:cubicBezTo>
                    <a:pt x="20" y="80"/>
                    <a:pt x="23" y="69"/>
                    <a:pt x="23" y="69"/>
                  </a:cubicBezTo>
                  <a:cubicBezTo>
                    <a:pt x="25" y="61"/>
                    <a:pt x="29" y="55"/>
                    <a:pt x="34" y="5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6" name="Freeform 74"/>
            <p:cNvSpPr>
              <a:spLocks noEditPoints="1"/>
            </p:cNvSpPr>
            <p:nvPr/>
          </p:nvSpPr>
          <p:spPr bwMode="auto">
            <a:xfrm>
              <a:off x="1238461" y="1530337"/>
              <a:ext cx="282105" cy="345191"/>
            </a:xfrm>
            <a:custGeom>
              <a:avLst/>
              <a:gdLst>
                <a:gd name="T0" fmla="*/ 172 w 172"/>
                <a:gd name="T1" fmla="*/ 9 h 211"/>
                <a:gd name="T2" fmla="*/ 121 w 172"/>
                <a:gd name="T3" fmla="*/ 37 h 211"/>
                <a:gd name="T4" fmla="*/ 143 w 172"/>
                <a:gd name="T5" fmla="*/ 211 h 211"/>
                <a:gd name="T6" fmla="*/ 124 w 172"/>
                <a:gd name="T7" fmla="*/ 165 h 211"/>
                <a:gd name="T8" fmla="*/ 131 w 172"/>
                <a:gd name="T9" fmla="*/ 108 h 211"/>
                <a:gd name="T10" fmla="*/ 121 w 172"/>
                <a:gd name="T11" fmla="*/ 86 h 211"/>
                <a:gd name="T12" fmla="*/ 129 w 172"/>
                <a:gd name="T13" fmla="*/ 146 h 211"/>
                <a:gd name="T14" fmla="*/ 127 w 172"/>
                <a:gd name="T15" fmla="*/ 116 h 211"/>
                <a:gd name="T16" fmla="*/ 121 w 172"/>
                <a:gd name="T17" fmla="*/ 156 h 211"/>
                <a:gd name="T18" fmla="*/ 121 w 172"/>
                <a:gd name="T19" fmla="*/ 9 h 211"/>
                <a:gd name="T20" fmla="*/ 98 w 172"/>
                <a:gd name="T21" fmla="*/ 37 h 211"/>
                <a:gd name="T22" fmla="*/ 110 w 172"/>
                <a:gd name="T23" fmla="*/ 88 h 211"/>
                <a:gd name="T24" fmla="*/ 100 w 172"/>
                <a:gd name="T25" fmla="*/ 81 h 211"/>
                <a:gd name="T26" fmla="*/ 121 w 172"/>
                <a:gd name="T27" fmla="*/ 211 h 211"/>
                <a:gd name="T28" fmla="*/ 101 w 172"/>
                <a:gd name="T29" fmla="*/ 163 h 211"/>
                <a:gd name="T30" fmla="*/ 121 w 172"/>
                <a:gd name="T31" fmla="*/ 211 h 211"/>
                <a:gd name="T32" fmla="*/ 113 w 172"/>
                <a:gd name="T33" fmla="*/ 148 h 211"/>
                <a:gd name="T34" fmla="*/ 121 w 172"/>
                <a:gd name="T35" fmla="*/ 156 h 211"/>
                <a:gd name="T36" fmla="*/ 98 w 172"/>
                <a:gd name="T37" fmla="*/ 0 h 211"/>
                <a:gd name="T38" fmla="*/ 71 w 172"/>
                <a:gd name="T39" fmla="*/ 0 h 211"/>
                <a:gd name="T40" fmla="*/ 98 w 172"/>
                <a:gd name="T41" fmla="*/ 80 h 211"/>
                <a:gd name="T42" fmla="*/ 71 w 172"/>
                <a:gd name="T43" fmla="*/ 37 h 211"/>
                <a:gd name="T44" fmla="*/ 71 w 172"/>
                <a:gd name="T45" fmla="*/ 166 h 211"/>
                <a:gd name="T46" fmla="*/ 98 w 172"/>
                <a:gd name="T47" fmla="*/ 141 h 211"/>
                <a:gd name="T48" fmla="*/ 98 w 172"/>
                <a:gd name="T49" fmla="*/ 160 h 211"/>
                <a:gd name="T50" fmla="*/ 74 w 172"/>
                <a:gd name="T51" fmla="*/ 124 h 211"/>
                <a:gd name="T52" fmla="*/ 71 w 172"/>
                <a:gd name="T53" fmla="*/ 118 h 211"/>
                <a:gd name="T54" fmla="*/ 71 w 172"/>
                <a:gd name="T55" fmla="*/ 98 h 211"/>
                <a:gd name="T56" fmla="*/ 71 w 172"/>
                <a:gd name="T57" fmla="*/ 0 h 211"/>
                <a:gd name="T58" fmla="*/ 60 w 172"/>
                <a:gd name="T59" fmla="*/ 0 h 211"/>
                <a:gd name="T60" fmla="*/ 71 w 172"/>
                <a:gd name="T61" fmla="*/ 88 h 211"/>
                <a:gd name="T62" fmla="*/ 60 w 172"/>
                <a:gd name="T63" fmla="*/ 37 h 211"/>
                <a:gd name="T64" fmla="*/ 60 w 172"/>
                <a:gd name="T65" fmla="*/ 120 h 211"/>
                <a:gd name="T66" fmla="*/ 65 w 172"/>
                <a:gd name="T67" fmla="*/ 166 h 211"/>
                <a:gd name="T68" fmla="*/ 71 w 172"/>
                <a:gd name="T69" fmla="*/ 98 h 211"/>
                <a:gd name="T70" fmla="*/ 71 w 172"/>
                <a:gd name="T71" fmla="*/ 98 h 211"/>
                <a:gd name="T72" fmla="*/ 60 w 172"/>
                <a:gd name="T73" fmla="*/ 9 h 211"/>
                <a:gd name="T74" fmla="*/ 12 w 172"/>
                <a:gd name="T75" fmla="*/ 23 h 211"/>
                <a:gd name="T76" fmla="*/ 60 w 172"/>
                <a:gd name="T77" fmla="*/ 100 h 211"/>
                <a:gd name="T78" fmla="*/ 28 w 172"/>
                <a:gd name="T79" fmla="*/ 118 h 211"/>
                <a:gd name="T80" fmla="*/ 29 w 172"/>
                <a:gd name="T81" fmla="*/ 134 h 211"/>
                <a:gd name="T82" fmla="*/ 34 w 172"/>
                <a:gd name="T83" fmla="*/ 127 h 211"/>
                <a:gd name="T84" fmla="*/ 47 w 172"/>
                <a:gd name="T85" fmla="*/ 120 h 211"/>
                <a:gd name="T86" fmla="*/ 36 w 172"/>
                <a:gd name="T87" fmla="*/ 178 h 211"/>
                <a:gd name="T88" fmla="*/ 45 w 172"/>
                <a:gd name="T89" fmla="*/ 163 h 211"/>
                <a:gd name="T90" fmla="*/ 60 w 172"/>
                <a:gd name="T91" fmla="*/ 211 h 211"/>
                <a:gd name="T92" fmla="*/ 0 w 172"/>
                <a:gd name="T93" fmla="*/ 2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211">
                  <a:moveTo>
                    <a:pt x="121" y="0"/>
                  </a:moveTo>
                  <a:cubicBezTo>
                    <a:pt x="172" y="0"/>
                    <a:pt x="172" y="0"/>
                    <a:pt x="172" y="0"/>
                  </a:cubicBezTo>
                  <a:cubicBezTo>
                    <a:pt x="172" y="9"/>
                    <a:pt x="172" y="9"/>
                    <a:pt x="172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0"/>
                    <a:pt x="121" y="0"/>
                    <a:pt x="121" y="0"/>
                  </a:cubicBezTo>
                  <a:close/>
                  <a:moveTo>
                    <a:pt x="121" y="37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2" y="183"/>
                    <a:pt x="172" y="183"/>
                    <a:pt x="172" y="183"/>
                  </a:cubicBezTo>
                  <a:cubicBezTo>
                    <a:pt x="172" y="198"/>
                    <a:pt x="159" y="211"/>
                    <a:pt x="143" y="211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2" y="166"/>
                    <a:pt x="123" y="166"/>
                    <a:pt x="124" y="165"/>
                  </a:cubicBezTo>
                  <a:cubicBezTo>
                    <a:pt x="130" y="163"/>
                    <a:pt x="134" y="159"/>
                    <a:pt x="138" y="153"/>
                  </a:cubicBezTo>
                  <a:cubicBezTo>
                    <a:pt x="142" y="145"/>
                    <a:pt x="145" y="137"/>
                    <a:pt x="145" y="128"/>
                  </a:cubicBezTo>
                  <a:cubicBezTo>
                    <a:pt x="145" y="115"/>
                    <a:pt x="140" y="108"/>
                    <a:pt x="131" y="108"/>
                  </a:cubicBezTo>
                  <a:cubicBezTo>
                    <a:pt x="128" y="108"/>
                    <a:pt x="125" y="109"/>
                    <a:pt x="121" y="111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1" y="37"/>
                    <a:pt x="121" y="37"/>
                    <a:pt x="121" y="37"/>
                  </a:cubicBezTo>
                  <a:close/>
                  <a:moveTo>
                    <a:pt x="121" y="156"/>
                  </a:moveTo>
                  <a:cubicBezTo>
                    <a:pt x="123" y="155"/>
                    <a:pt x="126" y="152"/>
                    <a:pt x="129" y="146"/>
                  </a:cubicBezTo>
                  <a:cubicBezTo>
                    <a:pt x="131" y="140"/>
                    <a:pt x="133" y="134"/>
                    <a:pt x="133" y="129"/>
                  </a:cubicBezTo>
                  <a:cubicBezTo>
                    <a:pt x="133" y="123"/>
                    <a:pt x="132" y="119"/>
                    <a:pt x="129" y="117"/>
                  </a:cubicBezTo>
                  <a:cubicBezTo>
                    <a:pt x="129" y="117"/>
                    <a:pt x="128" y="116"/>
                    <a:pt x="127" y="116"/>
                  </a:cubicBezTo>
                  <a:cubicBezTo>
                    <a:pt x="126" y="116"/>
                    <a:pt x="124" y="117"/>
                    <a:pt x="123" y="117"/>
                  </a:cubicBezTo>
                  <a:cubicBezTo>
                    <a:pt x="122" y="117"/>
                    <a:pt x="121" y="117"/>
                    <a:pt x="121" y="118"/>
                  </a:cubicBezTo>
                  <a:lnTo>
                    <a:pt x="121" y="156"/>
                  </a:lnTo>
                  <a:close/>
                  <a:moveTo>
                    <a:pt x="98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0"/>
                    <a:pt x="98" y="0"/>
                    <a:pt x="98" y="0"/>
                  </a:cubicBezTo>
                  <a:close/>
                  <a:moveTo>
                    <a:pt x="98" y="37"/>
                  </a:moveTo>
                  <a:cubicBezTo>
                    <a:pt x="121" y="37"/>
                    <a:pt x="121" y="37"/>
                    <a:pt x="121" y="37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0" y="81"/>
                    <a:pt x="99" y="81"/>
                    <a:pt x="98" y="80"/>
                  </a:cubicBezTo>
                  <a:cubicBezTo>
                    <a:pt x="98" y="37"/>
                    <a:pt x="98" y="37"/>
                    <a:pt x="98" y="37"/>
                  </a:cubicBezTo>
                  <a:close/>
                  <a:moveTo>
                    <a:pt x="121" y="211"/>
                  </a:moveTo>
                  <a:cubicBezTo>
                    <a:pt x="98" y="211"/>
                    <a:pt x="98" y="211"/>
                    <a:pt x="98" y="211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9" y="161"/>
                    <a:pt x="100" y="162"/>
                    <a:pt x="101" y="163"/>
                  </a:cubicBezTo>
                  <a:cubicBezTo>
                    <a:pt x="103" y="166"/>
                    <a:pt x="107" y="167"/>
                    <a:pt x="112" y="167"/>
                  </a:cubicBezTo>
                  <a:cubicBezTo>
                    <a:pt x="115" y="167"/>
                    <a:pt x="118" y="167"/>
                    <a:pt x="121" y="166"/>
                  </a:cubicBezTo>
                  <a:cubicBezTo>
                    <a:pt x="121" y="211"/>
                    <a:pt x="121" y="211"/>
                    <a:pt x="121" y="211"/>
                  </a:cubicBezTo>
                  <a:close/>
                  <a:moveTo>
                    <a:pt x="121" y="118"/>
                  </a:moveTo>
                  <a:cubicBezTo>
                    <a:pt x="120" y="118"/>
                    <a:pt x="120" y="118"/>
                    <a:pt x="120" y="119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13" y="149"/>
                    <a:pt x="113" y="150"/>
                    <a:pt x="113" y="151"/>
                  </a:cubicBezTo>
                  <a:cubicBezTo>
                    <a:pt x="113" y="154"/>
                    <a:pt x="115" y="156"/>
                    <a:pt x="119" y="156"/>
                  </a:cubicBezTo>
                  <a:cubicBezTo>
                    <a:pt x="120" y="156"/>
                    <a:pt x="120" y="156"/>
                    <a:pt x="121" y="156"/>
                  </a:cubicBezTo>
                  <a:lnTo>
                    <a:pt x="121" y="118"/>
                  </a:lnTo>
                  <a:close/>
                  <a:moveTo>
                    <a:pt x="71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0"/>
                    <a:pt x="71" y="0"/>
                    <a:pt x="71" y="0"/>
                  </a:cubicBezTo>
                  <a:close/>
                  <a:moveTo>
                    <a:pt x="7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6" y="80"/>
                    <a:pt x="94" y="80"/>
                    <a:pt x="91" y="80"/>
                  </a:cubicBezTo>
                  <a:cubicBezTo>
                    <a:pt x="85" y="80"/>
                    <a:pt x="78" y="83"/>
                    <a:pt x="71" y="88"/>
                  </a:cubicBezTo>
                  <a:cubicBezTo>
                    <a:pt x="71" y="37"/>
                    <a:pt x="71" y="37"/>
                    <a:pt x="71" y="37"/>
                  </a:cubicBezTo>
                  <a:close/>
                  <a:moveTo>
                    <a:pt x="98" y="211"/>
                  </a:moveTo>
                  <a:cubicBezTo>
                    <a:pt x="71" y="211"/>
                    <a:pt x="71" y="211"/>
                    <a:pt x="71" y="211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82" y="166"/>
                    <a:pt x="82" y="166"/>
                    <a:pt x="82" y="166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7" y="146"/>
                    <a:pt x="97" y="146"/>
                    <a:pt x="97" y="146"/>
                  </a:cubicBezTo>
                  <a:cubicBezTo>
                    <a:pt x="97" y="148"/>
                    <a:pt x="97" y="150"/>
                    <a:pt x="97" y="152"/>
                  </a:cubicBezTo>
                  <a:cubicBezTo>
                    <a:pt x="97" y="155"/>
                    <a:pt x="97" y="158"/>
                    <a:pt x="98" y="160"/>
                  </a:cubicBezTo>
                  <a:cubicBezTo>
                    <a:pt x="98" y="211"/>
                    <a:pt x="98" y="211"/>
                    <a:pt x="98" y="211"/>
                  </a:cubicBezTo>
                  <a:close/>
                  <a:moveTo>
                    <a:pt x="71" y="137"/>
                  </a:moveTo>
                  <a:cubicBezTo>
                    <a:pt x="74" y="124"/>
                    <a:pt x="74" y="124"/>
                    <a:pt x="74" y="124"/>
                  </a:cubicBezTo>
                  <a:cubicBezTo>
                    <a:pt x="73" y="124"/>
                    <a:pt x="72" y="124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1" y="118"/>
                  </a:moveTo>
                  <a:cubicBezTo>
                    <a:pt x="73" y="118"/>
                    <a:pt x="74" y="119"/>
                    <a:pt x="75" y="119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79" y="90"/>
                    <a:pt x="75" y="93"/>
                    <a:pt x="71" y="98"/>
                  </a:cubicBezTo>
                  <a:lnTo>
                    <a:pt x="71" y="118"/>
                  </a:lnTo>
                  <a:close/>
                  <a:moveTo>
                    <a:pt x="60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0"/>
                    <a:pt x="60" y="0"/>
                    <a:pt x="60" y="0"/>
                  </a:cubicBezTo>
                  <a:close/>
                  <a:moveTo>
                    <a:pt x="60" y="37"/>
                  </a:moveTo>
                  <a:cubicBezTo>
                    <a:pt x="71" y="37"/>
                    <a:pt x="71" y="37"/>
                    <a:pt x="71" y="37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7" y="92"/>
                    <a:pt x="64" y="96"/>
                    <a:pt x="60" y="100"/>
                  </a:cubicBezTo>
                  <a:cubicBezTo>
                    <a:pt x="60" y="37"/>
                    <a:pt x="60" y="37"/>
                    <a:pt x="60" y="37"/>
                  </a:cubicBezTo>
                  <a:close/>
                  <a:moveTo>
                    <a:pt x="71" y="211"/>
                  </a:moveTo>
                  <a:cubicBezTo>
                    <a:pt x="60" y="211"/>
                    <a:pt x="60" y="211"/>
                    <a:pt x="60" y="211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4" y="121"/>
                    <a:pt x="68" y="122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65" y="166"/>
                    <a:pt x="65" y="166"/>
                    <a:pt x="65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211"/>
                    <a:pt x="71" y="211"/>
                    <a:pt x="71" y="211"/>
                  </a:cubicBezTo>
                  <a:close/>
                  <a:moveTo>
                    <a:pt x="71" y="98"/>
                  </a:moveTo>
                  <a:cubicBezTo>
                    <a:pt x="68" y="102"/>
                    <a:pt x="65" y="108"/>
                    <a:pt x="61" y="115"/>
                  </a:cubicBezTo>
                  <a:cubicBezTo>
                    <a:pt x="65" y="116"/>
                    <a:pt x="68" y="117"/>
                    <a:pt x="71" y="118"/>
                  </a:cubicBezTo>
                  <a:lnTo>
                    <a:pt x="71" y="98"/>
                  </a:lnTo>
                  <a:close/>
                  <a:moveTo>
                    <a:pt x="29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18" y="9"/>
                    <a:pt x="12" y="15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0"/>
                    <a:pt x="18" y="37"/>
                    <a:pt x="26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7" y="104"/>
                    <a:pt x="54" y="109"/>
                    <a:pt x="51" y="114"/>
                  </a:cubicBezTo>
                  <a:cubicBezTo>
                    <a:pt x="48" y="114"/>
                    <a:pt x="46" y="113"/>
                    <a:pt x="45" y="113"/>
                  </a:cubicBezTo>
                  <a:cubicBezTo>
                    <a:pt x="38" y="113"/>
                    <a:pt x="32" y="115"/>
                    <a:pt x="28" y="118"/>
                  </a:cubicBezTo>
                  <a:cubicBezTo>
                    <a:pt x="23" y="120"/>
                    <a:pt x="21" y="124"/>
                    <a:pt x="21" y="128"/>
                  </a:cubicBezTo>
                  <a:cubicBezTo>
                    <a:pt x="21" y="130"/>
                    <a:pt x="22" y="131"/>
                    <a:pt x="23" y="133"/>
                  </a:cubicBezTo>
                  <a:cubicBezTo>
                    <a:pt x="24" y="134"/>
                    <a:pt x="26" y="134"/>
                    <a:pt x="29" y="134"/>
                  </a:cubicBezTo>
                  <a:cubicBezTo>
                    <a:pt x="30" y="134"/>
                    <a:pt x="31" y="134"/>
                    <a:pt x="33" y="133"/>
                  </a:cubicBezTo>
                  <a:cubicBezTo>
                    <a:pt x="34" y="132"/>
                    <a:pt x="35" y="131"/>
                    <a:pt x="35" y="130"/>
                  </a:cubicBezTo>
                  <a:cubicBezTo>
                    <a:pt x="35" y="129"/>
                    <a:pt x="34" y="128"/>
                    <a:pt x="34" y="127"/>
                  </a:cubicBezTo>
                  <a:cubicBezTo>
                    <a:pt x="34" y="127"/>
                    <a:pt x="33" y="126"/>
                    <a:pt x="33" y="126"/>
                  </a:cubicBezTo>
                  <a:cubicBezTo>
                    <a:pt x="34" y="124"/>
                    <a:pt x="35" y="123"/>
                    <a:pt x="38" y="122"/>
                  </a:cubicBezTo>
                  <a:cubicBezTo>
                    <a:pt x="40" y="121"/>
                    <a:pt x="43" y="120"/>
                    <a:pt x="47" y="120"/>
                  </a:cubicBezTo>
                  <a:cubicBezTo>
                    <a:pt x="44" y="125"/>
                    <a:pt x="42" y="129"/>
                    <a:pt x="40" y="134"/>
                  </a:cubicBezTo>
                  <a:cubicBezTo>
                    <a:pt x="33" y="148"/>
                    <a:pt x="30" y="159"/>
                    <a:pt x="30" y="167"/>
                  </a:cubicBezTo>
                  <a:cubicBezTo>
                    <a:pt x="30" y="173"/>
                    <a:pt x="32" y="176"/>
                    <a:pt x="36" y="178"/>
                  </a:cubicBezTo>
                  <a:cubicBezTo>
                    <a:pt x="37" y="179"/>
                    <a:pt x="41" y="180"/>
                    <a:pt x="45" y="180"/>
                  </a:cubicBezTo>
                  <a:cubicBezTo>
                    <a:pt x="44" y="178"/>
                    <a:pt x="44" y="176"/>
                    <a:pt x="44" y="173"/>
                  </a:cubicBezTo>
                  <a:cubicBezTo>
                    <a:pt x="44" y="170"/>
                    <a:pt x="44" y="167"/>
                    <a:pt x="45" y="163"/>
                  </a:cubicBezTo>
                  <a:cubicBezTo>
                    <a:pt x="47" y="150"/>
                    <a:pt x="52" y="136"/>
                    <a:pt x="59" y="120"/>
                  </a:cubicBezTo>
                  <a:cubicBezTo>
                    <a:pt x="59" y="120"/>
                    <a:pt x="60" y="120"/>
                    <a:pt x="60" y="12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13" y="211"/>
                    <a:pt x="0" y="198"/>
                    <a:pt x="0" y="18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7" name="Freeform 75"/>
            <p:cNvSpPr>
              <a:spLocks noEditPoints="1"/>
            </p:cNvSpPr>
            <p:nvPr/>
          </p:nvSpPr>
          <p:spPr bwMode="auto">
            <a:xfrm>
              <a:off x="1781246" y="1893382"/>
              <a:ext cx="427323" cy="428513"/>
            </a:xfrm>
            <a:custGeom>
              <a:avLst/>
              <a:gdLst>
                <a:gd name="T0" fmla="*/ 249 w 261"/>
                <a:gd name="T1" fmla="*/ 220 h 262"/>
                <a:gd name="T2" fmla="*/ 261 w 261"/>
                <a:gd name="T3" fmla="*/ 70 h 262"/>
                <a:gd name="T4" fmla="*/ 249 w 261"/>
                <a:gd name="T5" fmla="*/ 70 h 262"/>
                <a:gd name="T6" fmla="*/ 249 w 261"/>
                <a:gd name="T7" fmla="*/ 154 h 262"/>
                <a:gd name="T8" fmla="*/ 227 w 261"/>
                <a:gd name="T9" fmla="*/ 180 h 262"/>
                <a:gd name="T10" fmla="*/ 209 w 261"/>
                <a:gd name="T11" fmla="*/ 262 h 262"/>
                <a:gd name="T12" fmla="*/ 209 w 261"/>
                <a:gd name="T13" fmla="*/ 262 h 262"/>
                <a:gd name="T14" fmla="*/ 209 w 261"/>
                <a:gd name="T15" fmla="*/ 15 h 262"/>
                <a:gd name="T16" fmla="*/ 203 w 261"/>
                <a:gd name="T17" fmla="*/ 28 h 262"/>
                <a:gd name="T18" fmla="*/ 209 w 261"/>
                <a:gd name="T19" fmla="*/ 50 h 262"/>
                <a:gd name="T20" fmla="*/ 201 w 261"/>
                <a:gd name="T21" fmla="*/ 120 h 262"/>
                <a:gd name="T22" fmla="*/ 209 w 261"/>
                <a:gd name="T23" fmla="*/ 197 h 262"/>
                <a:gd name="T24" fmla="*/ 209 w 261"/>
                <a:gd name="T25" fmla="*/ 197 h 262"/>
                <a:gd name="T26" fmla="*/ 195 w 261"/>
                <a:gd name="T27" fmla="*/ 232 h 262"/>
                <a:gd name="T28" fmla="*/ 168 w 261"/>
                <a:gd name="T29" fmla="*/ 36 h 262"/>
                <a:gd name="T30" fmla="*/ 195 w 261"/>
                <a:gd name="T31" fmla="*/ 20 h 262"/>
                <a:gd name="T32" fmla="*/ 195 w 261"/>
                <a:gd name="T33" fmla="*/ 50 h 262"/>
                <a:gd name="T34" fmla="*/ 195 w 261"/>
                <a:gd name="T35" fmla="*/ 120 h 262"/>
                <a:gd name="T36" fmla="*/ 168 w 261"/>
                <a:gd name="T37" fmla="*/ 220 h 262"/>
                <a:gd name="T38" fmla="*/ 192 w 261"/>
                <a:gd name="T39" fmla="*/ 249 h 262"/>
                <a:gd name="T40" fmla="*/ 168 w 261"/>
                <a:gd name="T41" fmla="*/ 21 h 262"/>
                <a:gd name="T42" fmla="*/ 168 w 261"/>
                <a:gd name="T43" fmla="*/ 44 h 262"/>
                <a:gd name="T44" fmla="*/ 135 w 261"/>
                <a:gd name="T45" fmla="*/ 120 h 262"/>
                <a:gd name="T46" fmla="*/ 167 w 261"/>
                <a:gd name="T47" fmla="*/ 198 h 262"/>
                <a:gd name="T48" fmla="*/ 167 w 261"/>
                <a:gd name="T49" fmla="*/ 167 h 262"/>
                <a:gd name="T50" fmla="*/ 130 w 261"/>
                <a:gd name="T51" fmla="*/ 147 h 262"/>
                <a:gd name="T52" fmla="*/ 93 w 261"/>
                <a:gd name="T53" fmla="*/ 44 h 262"/>
                <a:gd name="T54" fmla="*/ 130 w 261"/>
                <a:gd name="T55" fmla="*/ 0 h 262"/>
                <a:gd name="T56" fmla="*/ 126 w 261"/>
                <a:gd name="T57" fmla="*/ 120 h 262"/>
                <a:gd name="T58" fmla="*/ 130 w 261"/>
                <a:gd name="T59" fmla="*/ 159 h 262"/>
                <a:gd name="T60" fmla="*/ 130 w 261"/>
                <a:gd name="T61" fmla="*/ 179 h 262"/>
                <a:gd name="T62" fmla="*/ 130 w 261"/>
                <a:gd name="T63" fmla="*/ 198 h 262"/>
                <a:gd name="T64" fmla="*/ 93 w 261"/>
                <a:gd name="T65" fmla="*/ 3 h 262"/>
                <a:gd name="T66" fmla="*/ 93 w 261"/>
                <a:gd name="T67" fmla="*/ 36 h 262"/>
                <a:gd name="T68" fmla="*/ 67 w 261"/>
                <a:gd name="T69" fmla="*/ 20 h 262"/>
                <a:gd name="T70" fmla="*/ 67 w 261"/>
                <a:gd name="T71" fmla="*/ 70 h 262"/>
                <a:gd name="T72" fmla="*/ 92 w 261"/>
                <a:gd name="T73" fmla="*/ 147 h 262"/>
                <a:gd name="T74" fmla="*/ 92 w 261"/>
                <a:gd name="T75" fmla="*/ 179 h 262"/>
                <a:gd name="T76" fmla="*/ 93 w 261"/>
                <a:gd name="T77" fmla="*/ 198 h 262"/>
                <a:gd name="T78" fmla="*/ 67 w 261"/>
                <a:gd name="T79" fmla="*/ 171 h 262"/>
                <a:gd name="T80" fmla="*/ 69 w 261"/>
                <a:gd name="T81" fmla="*/ 232 h 262"/>
                <a:gd name="T82" fmla="*/ 58 w 261"/>
                <a:gd name="T83" fmla="*/ 28 h 262"/>
                <a:gd name="T84" fmla="*/ 67 w 261"/>
                <a:gd name="T85" fmla="*/ 9 h 262"/>
                <a:gd name="T86" fmla="*/ 67 w 261"/>
                <a:gd name="T87" fmla="*/ 120 h 262"/>
                <a:gd name="T88" fmla="*/ 67 w 261"/>
                <a:gd name="T89" fmla="*/ 188 h 262"/>
                <a:gd name="T90" fmla="*/ 67 w 261"/>
                <a:gd name="T91" fmla="*/ 232 h 262"/>
                <a:gd name="T92" fmla="*/ 67 w 261"/>
                <a:gd name="T93" fmla="*/ 232 h 262"/>
                <a:gd name="T94" fmla="*/ 52 w 261"/>
                <a:gd name="T95" fmla="*/ 50 h 262"/>
                <a:gd name="T96" fmla="*/ 12 w 261"/>
                <a:gd name="T97" fmla="*/ 220 h 262"/>
                <a:gd name="T98" fmla="*/ 52 w 261"/>
                <a:gd name="T99" fmla="*/ 232 h 262"/>
                <a:gd name="T100" fmla="*/ 52 w 261"/>
                <a:gd name="T101" fmla="*/ 232 h 262"/>
                <a:gd name="T102" fmla="*/ 12 w 261"/>
                <a:gd name="T103" fmla="*/ 114 h 262"/>
                <a:gd name="T104" fmla="*/ 0 w 261"/>
                <a:gd name="T105" fmla="*/ 104 h 262"/>
                <a:gd name="T106" fmla="*/ 12 w 261"/>
                <a:gd name="T107" fmla="*/ 15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1" h="262">
                  <a:moveTo>
                    <a:pt x="249" y="220"/>
                  </a:moveTo>
                  <a:cubicBezTo>
                    <a:pt x="249" y="154"/>
                    <a:pt x="249" y="154"/>
                    <a:pt x="249" y="154"/>
                  </a:cubicBezTo>
                  <a:cubicBezTo>
                    <a:pt x="251" y="157"/>
                    <a:pt x="252" y="160"/>
                    <a:pt x="252" y="164"/>
                  </a:cubicBezTo>
                  <a:cubicBezTo>
                    <a:pt x="252" y="220"/>
                    <a:pt x="252" y="220"/>
                    <a:pt x="252" y="220"/>
                  </a:cubicBezTo>
                  <a:cubicBezTo>
                    <a:pt x="249" y="220"/>
                    <a:pt x="249" y="220"/>
                    <a:pt x="249" y="220"/>
                  </a:cubicBezTo>
                  <a:close/>
                  <a:moveTo>
                    <a:pt x="249" y="114"/>
                  </a:moveTo>
                  <a:cubicBezTo>
                    <a:pt x="249" y="70"/>
                    <a:pt x="249" y="70"/>
                    <a:pt x="249" y="70"/>
                  </a:cubicBezTo>
                  <a:cubicBezTo>
                    <a:pt x="250" y="70"/>
                    <a:pt x="250" y="70"/>
                    <a:pt x="250" y="69"/>
                  </a:cubicBezTo>
                  <a:cubicBezTo>
                    <a:pt x="257" y="67"/>
                    <a:pt x="257" y="67"/>
                    <a:pt x="257" y="67"/>
                  </a:cubicBezTo>
                  <a:cubicBezTo>
                    <a:pt x="259" y="66"/>
                    <a:pt x="261" y="67"/>
                    <a:pt x="261" y="70"/>
                  </a:cubicBezTo>
                  <a:cubicBezTo>
                    <a:pt x="261" y="104"/>
                    <a:pt x="261" y="104"/>
                    <a:pt x="261" y="104"/>
                  </a:cubicBezTo>
                  <a:cubicBezTo>
                    <a:pt x="261" y="107"/>
                    <a:pt x="259" y="110"/>
                    <a:pt x="257" y="111"/>
                  </a:cubicBezTo>
                  <a:cubicBezTo>
                    <a:pt x="250" y="113"/>
                    <a:pt x="250" y="113"/>
                    <a:pt x="250" y="113"/>
                  </a:cubicBezTo>
                  <a:cubicBezTo>
                    <a:pt x="250" y="114"/>
                    <a:pt x="250" y="114"/>
                    <a:pt x="249" y="114"/>
                  </a:cubicBezTo>
                  <a:close/>
                  <a:moveTo>
                    <a:pt x="249" y="70"/>
                  </a:moveTo>
                  <a:cubicBezTo>
                    <a:pt x="249" y="114"/>
                    <a:pt x="249" y="114"/>
                    <a:pt x="249" y="114"/>
                  </a:cubicBezTo>
                  <a:cubicBezTo>
                    <a:pt x="248" y="114"/>
                    <a:pt x="246" y="112"/>
                    <a:pt x="246" y="110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6" y="74"/>
                    <a:pt x="248" y="71"/>
                    <a:pt x="249" y="70"/>
                  </a:cubicBezTo>
                  <a:close/>
                  <a:moveTo>
                    <a:pt x="249" y="154"/>
                  </a:moveTo>
                  <a:cubicBezTo>
                    <a:pt x="246" y="150"/>
                    <a:pt x="241" y="146"/>
                    <a:pt x="235" y="146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09" y="50"/>
                    <a:pt x="209" y="50"/>
                    <a:pt x="209" y="50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9" y="162"/>
                    <a:pt x="227" y="170"/>
                    <a:pt x="227" y="180"/>
                  </a:cubicBezTo>
                  <a:cubicBezTo>
                    <a:pt x="227" y="189"/>
                    <a:pt x="219" y="197"/>
                    <a:pt x="209" y="197"/>
                  </a:cubicBezTo>
                  <a:cubicBezTo>
                    <a:pt x="209" y="220"/>
                    <a:pt x="209" y="220"/>
                    <a:pt x="209" y="220"/>
                  </a:cubicBezTo>
                  <a:cubicBezTo>
                    <a:pt x="249" y="220"/>
                    <a:pt x="249" y="220"/>
                    <a:pt x="249" y="220"/>
                  </a:cubicBezTo>
                  <a:cubicBezTo>
                    <a:pt x="249" y="154"/>
                    <a:pt x="249" y="154"/>
                    <a:pt x="249" y="154"/>
                  </a:cubicBezTo>
                  <a:close/>
                  <a:moveTo>
                    <a:pt x="209" y="262"/>
                  </a:moveTo>
                  <a:cubicBezTo>
                    <a:pt x="209" y="232"/>
                    <a:pt x="209" y="232"/>
                    <a:pt x="209" y="232"/>
                  </a:cubicBezTo>
                  <a:cubicBezTo>
                    <a:pt x="226" y="232"/>
                    <a:pt x="226" y="232"/>
                    <a:pt x="226" y="232"/>
                  </a:cubicBezTo>
                  <a:cubicBezTo>
                    <a:pt x="226" y="249"/>
                    <a:pt x="226" y="249"/>
                    <a:pt x="226" y="249"/>
                  </a:cubicBezTo>
                  <a:cubicBezTo>
                    <a:pt x="226" y="257"/>
                    <a:pt x="220" y="262"/>
                    <a:pt x="213" y="262"/>
                  </a:cubicBezTo>
                  <a:cubicBezTo>
                    <a:pt x="209" y="262"/>
                    <a:pt x="209" y="262"/>
                    <a:pt x="209" y="262"/>
                  </a:cubicBezTo>
                  <a:close/>
                  <a:moveTo>
                    <a:pt x="209" y="44"/>
                  </a:moveTo>
                  <a:cubicBezTo>
                    <a:pt x="209" y="15"/>
                    <a:pt x="209" y="15"/>
                    <a:pt x="209" y="15"/>
                  </a:cubicBezTo>
                  <a:cubicBezTo>
                    <a:pt x="225" y="23"/>
                    <a:pt x="235" y="33"/>
                    <a:pt x="235" y="44"/>
                  </a:cubicBezTo>
                  <a:lnTo>
                    <a:pt x="209" y="44"/>
                  </a:lnTo>
                  <a:close/>
                  <a:moveTo>
                    <a:pt x="209" y="15"/>
                  </a:moveTo>
                  <a:cubicBezTo>
                    <a:pt x="209" y="44"/>
                    <a:pt x="209" y="44"/>
                    <a:pt x="209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9" y="37"/>
                    <a:pt x="203" y="33"/>
                    <a:pt x="203" y="28"/>
                  </a:cubicBezTo>
                  <a:cubicBezTo>
                    <a:pt x="203" y="24"/>
                    <a:pt x="199" y="20"/>
                    <a:pt x="195" y="20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200" y="11"/>
                    <a:pt x="205" y="13"/>
                    <a:pt x="209" y="15"/>
                  </a:cubicBezTo>
                  <a:close/>
                  <a:moveTo>
                    <a:pt x="209" y="50"/>
                  </a:move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3" y="162"/>
                    <a:pt x="198" y="166"/>
                    <a:pt x="195" y="171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201" y="120"/>
                    <a:pt x="201" y="120"/>
                    <a:pt x="201" y="120"/>
                  </a:cubicBezTo>
                  <a:cubicBezTo>
                    <a:pt x="201" y="70"/>
                    <a:pt x="201" y="70"/>
                    <a:pt x="201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209" y="50"/>
                    <a:pt x="209" y="50"/>
                    <a:pt x="209" y="50"/>
                  </a:cubicBezTo>
                  <a:close/>
                  <a:moveTo>
                    <a:pt x="209" y="197"/>
                  </a:moveTo>
                  <a:cubicBezTo>
                    <a:pt x="209" y="220"/>
                    <a:pt x="209" y="220"/>
                    <a:pt x="209" y="220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95" y="188"/>
                    <a:pt x="195" y="188"/>
                    <a:pt x="195" y="188"/>
                  </a:cubicBezTo>
                  <a:cubicBezTo>
                    <a:pt x="198" y="193"/>
                    <a:pt x="203" y="197"/>
                    <a:pt x="209" y="197"/>
                  </a:cubicBezTo>
                  <a:cubicBezTo>
                    <a:pt x="209" y="197"/>
                    <a:pt x="209" y="197"/>
                    <a:pt x="209" y="197"/>
                  </a:cubicBezTo>
                  <a:close/>
                  <a:moveTo>
                    <a:pt x="209" y="232"/>
                  </a:moveTo>
                  <a:cubicBezTo>
                    <a:pt x="209" y="262"/>
                    <a:pt x="209" y="262"/>
                    <a:pt x="209" y="262"/>
                  </a:cubicBezTo>
                  <a:cubicBezTo>
                    <a:pt x="206" y="262"/>
                    <a:pt x="206" y="262"/>
                    <a:pt x="206" y="262"/>
                  </a:cubicBezTo>
                  <a:cubicBezTo>
                    <a:pt x="201" y="262"/>
                    <a:pt x="197" y="260"/>
                    <a:pt x="195" y="257"/>
                  </a:cubicBezTo>
                  <a:cubicBezTo>
                    <a:pt x="195" y="232"/>
                    <a:pt x="195" y="232"/>
                    <a:pt x="195" y="232"/>
                  </a:cubicBezTo>
                  <a:lnTo>
                    <a:pt x="209" y="232"/>
                  </a:lnTo>
                  <a:close/>
                  <a:moveTo>
                    <a:pt x="171" y="20"/>
                  </a:moveTo>
                  <a:cubicBezTo>
                    <a:pt x="175" y="20"/>
                    <a:pt x="179" y="24"/>
                    <a:pt x="179" y="28"/>
                  </a:cubicBezTo>
                  <a:cubicBezTo>
                    <a:pt x="179" y="33"/>
                    <a:pt x="175" y="37"/>
                    <a:pt x="171" y="37"/>
                  </a:cubicBezTo>
                  <a:cubicBezTo>
                    <a:pt x="170" y="37"/>
                    <a:pt x="169" y="37"/>
                    <a:pt x="168" y="36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0" y="37"/>
                    <a:pt x="186" y="33"/>
                    <a:pt x="186" y="28"/>
                  </a:cubicBezTo>
                  <a:cubicBezTo>
                    <a:pt x="186" y="24"/>
                    <a:pt x="190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187" y="6"/>
                    <a:pt x="178" y="4"/>
                    <a:pt x="168" y="3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9" y="20"/>
                    <a:pt x="170" y="20"/>
                    <a:pt x="171" y="20"/>
                  </a:cubicBezTo>
                  <a:close/>
                  <a:moveTo>
                    <a:pt x="195" y="50"/>
                  </a:moveTo>
                  <a:cubicBezTo>
                    <a:pt x="195" y="70"/>
                    <a:pt x="195" y="70"/>
                    <a:pt x="195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95" y="50"/>
                    <a:pt x="195" y="50"/>
                    <a:pt x="195" y="50"/>
                  </a:cubicBezTo>
                  <a:close/>
                  <a:moveTo>
                    <a:pt x="195" y="120"/>
                  </a:moveTo>
                  <a:cubicBezTo>
                    <a:pt x="195" y="171"/>
                    <a:pt x="195" y="171"/>
                    <a:pt x="195" y="171"/>
                  </a:cubicBezTo>
                  <a:cubicBezTo>
                    <a:pt x="193" y="173"/>
                    <a:pt x="192" y="176"/>
                    <a:pt x="192" y="180"/>
                  </a:cubicBezTo>
                  <a:cubicBezTo>
                    <a:pt x="192" y="183"/>
                    <a:pt x="193" y="186"/>
                    <a:pt x="195" y="188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95" y="120"/>
                    <a:pt x="195" y="120"/>
                    <a:pt x="195" y="120"/>
                  </a:cubicBezTo>
                  <a:close/>
                  <a:moveTo>
                    <a:pt x="195" y="232"/>
                  </a:moveTo>
                  <a:cubicBezTo>
                    <a:pt x="195" y="257"/>
                    <a:pt x="195" y="257"/>
                    <a:pt x="195" y="257"/>
                  </a:cubicBezTo>
                  <a:cubicBezTo>
                    <a:pt x="193" y="254"/>
                    <a:pt x="192" y="252"/>
                    <a:pt x="192" y="249"/>
                  </a:cubicBezTo>
                  <a:cubicBezTo>
                    <a:pt x="192" y="232"/>
                    <a:pt x="192" y="232"/>
                    <a:pt x="192" y="232"/>
                  </a:cubicBezTo>
                  <a:lnTo>
                    <a:pt x="195" y="232"/>
                  </a:lnTo>
                  <a:close/>
                  <a:moveTo>
                    <a:pt x="168" y="36"/>
                  </a:moveTo>
                  <a:cubicBezTo>
                    <a:pt x="165" y="35"/>
                    <a:pt x="162" y="32"/>
                    <a:pt x="162" y="28"/>
                  </a:cubicBezTo>
                  <a:cubicBezTo>
                    <a:pt x="162" y="25"/>
                    <a:pt x="165" y="22"/>
                    <a:pt x="168" y="21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57" y="1"/>
                    <a:pt x="144" y="0"/>
                    <a:pt x="1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36"/>
                    <a:pt x="168" y="36"/>
                    <a:pt x="168" y="36"/>
                  </a:cubicBezTo>
                  <a:close/>
                  <a:moveTo>
                    <a:pt x="168" y="50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30" y="220"/>
                    <a:pt x="130" y="220"/>
                    <a:pt x="130" y="220"/>
                  </a:cubicBezTo>
                  <a:cubicBezTo>
                    <a:pt x="130" y="198"/>
                    <a:pt x="130" y="198"/>
                    <a:pt x="130" y="198"/>
                  </a:cubicBezTo>
                  <a:cubicBezTo>
                    <a:pt x="167" y="198"/>
                    <a:pt x="167" y="198"/>
                    <a:pt x="167" y="198"/>
                  </a:cubicBezTo>
                  <a:cubicBezTo>
                    <a:pt x="167" y="187"/>
                    <a:pt x="167" y="187"/>
                    <a:pt x="167" y="187"/>
                  </a:cubicBezTo>
                  <a:cubicBezTo>
                    <a:pt x="130" y="187"/>
                    <a:pt x="130" y="187"/>
                    <a:pt x="130" y="187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7" y="167"/>
                    <a:pt x="167" y="167"/>
                    <a:pt x="167" y="167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59"/>
                    <a:pt x="130" y="159"/>
                    <a:pt x="130" y="159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30" y="50"/>
                    <a:pt x="130" y="50"/>
                    <a:pt x="130" y="50"/>
                  </a:cubicBezTo>
                  <a:lnTo>
                    <a:pt x="168" y="50"/>
                  </a:lnTo>
                  <a:close/>
                  <a:moveTo>
                    <a:pt x="130" y="0"/>
                  </a:moveTo>
                  <a:cubicBezTo>
                    <a:pt x="130" y="44"/>
                    <a:pt x="130" y="44"/>
                    <a:pt x="130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6" y="35"/>
                    <a:pt x="99" y="32"/>
                    <a:pt x="99" y="28"/>
                  </a:cubicBezTo>
                  <a:cubicBezTo>
                    <a:pt x="99" y="25"/>
                    <a:pt x="96" y="22"/>
                    <a:pt x="93" y="21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104" y="1"/>
                    <a:pt x="117" y="0"/>
                    <a:pt x="130" y="0"/>
                  </a:cubicBezTo>
                  <a:close/>
                  <a:moveTo>
                    <a:pt x="130" y="50"/>
                  </a:moveTo>
                  <a:cubicBezTo>
                    <a:pt x="130" y="147"/>
                    <a:pt x="130" y="147"/>
                    <a:pt x="130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126" y="120"/>
                    <a:pt x="126" y="120"/>
                    <a:pt x="126" y="120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130" y="50"/>
                    <a:pt x="130" y="50"/>
                    <a:pt x="130" y="50"/>
                  </a:cubicBezTo>
                  <a:close/>
                  <a:moveTo>
                    <a:pt x="130" y="159"/>
                  </a:moveTo>
                  <a:cubicBezTo>
                    <a:pt x="130" y="167"/>
                    <a:pt x="130" y="167"/>
                    <a:pt x="130" y="167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130" y="159"/>
                    <a:pt x="130" y="159"/>
                    <a:pt x="130" y="159"/>
                  </a:cubicBezTo>
                  <a:close/>
                  <a:moveTo>
                    <a:pt x="130" y="179"/>
                  </a:moveTo>
                  <a:cubicBezTo>
                    <a:pt x="130" y="187"/>
                    <a:pt x="130" y="187"/>
                    <a:pt x="130" y="187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130" y="179"/>
                    <a:pt x="130" y="179"/>
                    <a:pt x="130" y="179"/>
                  </a:cubicBezTo>
                  <a:close/>
                  <a:moveTo>
                    <a:pt x="130" y="198"/>
                  </a:moveTo>
                  <a:cubicBezTo>
                    <a:pt x="130" y="220"/>
                    <a:pt x="130" y="220"/>
                    <a:pt x="130" y="220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93" y="198"/>
                    <a:pt x="93" y="198"/>
                    <a:pt x="93" y="198"/>
                  </a:cubicBezTo>
                  <a:lnTo>
                    <a:pt x="130" y="198"/>
                  </a:lnTo>
                  <a:close/>
                  <a:moveTo>
                    <a:pt x="93" y="3"/>
                  </a:moveTo>
                  <a:cubicBezTo>
                    <a:pt x="93" y="21"/>
                    <a:pt x="93" y="21"/>
                    <a:pt x="93" y="21"/>
                  </a:cubicBezTo>
                  <a:cubicBezTo>
                    <a:pt x="92" y="20"/>
                    <a:pt x="92" y="20"/>
                    <a:pt x="91" y="20"/>
                  </a:cubicBezTo>
                  <a:cubicBezTo>
                    <a:pt x="86" y="20"/>
                    <a:pt x="83" y="24"/>
                    <a:pt x="83" y="28"/>
                  </a:cubicBezTo>
                  <a:cubicBezTo>
                    <a:pt x="83" y="33"/>
                    <a:pt x="86" y="37"/>
                    <a:pt x="91" y="37"/>
                  </a:cubicBezTo>
                  <a:cubicBezTo>
                    <a:pt x="92" y="37"/>
                    <a:pt x="92" y="37"/>
                    <a:pt x="93" y="36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71" y="37"/>
                    <a:pt x="75" y="33"/>
                    <a:pt x="75" y="28"/>
                  </a:cubicBezTo>
                  <a:cubicBezTo>
                    <a:pt x="75" y="24"/>
                    <a:pt x="71" y="20"/>
                    <a:pt x="67" y="2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5" y="6"/>
                    <a:pt x="84" y="4"/>
                    <a:pt x="93" y="3"/>
                  </a:cubicBezTo>
                  <a:close/>
                  <a:moveTo>
                    <a:pt x="93" y="50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93" y="120"/>
                  </a:moveTo>
                  <a:cubicBezTo>
                    <a:pt x="93" y="147"/>
                    <a:pt x="93" y="147"/>
                    <a:pt x="93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79"/>
                    <a:pt x="92" y="179"/>
                    <a:pt x="92" y="179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2" y="187"/>
                    <a:pt x="92" y="187"/>
                    <a:pt x="92" y="187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3" y="198"/>
                    <a:pt x="93" y="198"/>
                    <a:pt x="93" y="198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67" y="220"/>
                    <a:pt x="67" y="220"/>
                    <a:pt x="67" y="220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6"/>
                    <a:pt x="69" y="183"/>
                    <a:pt x="69" y="180"/>
                  </a:cubicBezTo>
                  <a:cubicBezTo>
                    <a:pt x="69" y="176"/>
                    <a:pt x="68" y="173"/>
                    <a:pt x="67" y="171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93" y="120"/>
                    <a:pt x="93" y="120"/>
                    <a:pt x="93" y="120"/>
                  </a:cubicBezTo>
                  <a:close/>
                  <a:moveTo>
                    <a:pt x="67" y="257"/>
                  </a:moveTo>
                  <a:cubicBezTo>
                    <a:pt x="67" y="232"/>
                    <a:pt x="67" y="232"/>
                    <a:pt x="67" y="232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9" y="249"/>
                    <a:pt x="69" y="249"/>
                    <a:pt x="69" y="249"/>
                  </a:cubicBezTo>
                  <a:cubicBezTo>
                    <a:pt x="69" y="252"/>
                    <a:pt x="68" y="254"/>
                    <a:pt x="67" y="257"/>
                  </a:cubicBezTo>
                  <a:close/>
                  <a:moveTo>
                    <a:pt x="67" y="9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2" y="20"/>
                    <a:pt x="58" y="24"/>
                    <a:pt x="58" y="28"/>
                  </a:cubicBezTo>
                  <a:cubicBezTo>
                    <a:pt x="58" y="33"/>
                    <a:pt x="62" y="37"/>
                    <a:pt x="67" y="37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6" y="13"/>
                    <a:pt x="61" y="11"/>
                    <a:pt x="67" y="9"/>
                  </a:cubicBezTo>
                  <a:close/>
                  <a:moveTo>
                    <a:pt x="67" y="50"/>
                  </a:moveTo>
                  <a:cubicBezTo>
                    <a:pt x="67" y="70"/>
                    <a:pt x="67" y="70"/>
                    <a:pt x="67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4" y="166"/>
                    <a:pt x="58" y="162"/>
                    <a:pt x="52" y="162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67" y="50"/>
                    <a:pt x="67" y="50"/>
                    <a:pt x="67" y="50"/>
                  </a:cubicBezTo>
                  <a:close/>
                  <a:moveTo>
                    <a:pt x="67" y="188"/>
                  </a:moveTo>
                  <a:cubicBezTo>
                    <a:pt x="67" y="220"/>
                    <a:pt x="67" y="220"/>
                    <a:pt x="67" y="220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8" y="197"/>
                    <a:pt x="64" y="193"/>
                    <a:pt x="67" y="188"/>
                  </a:cubicBezTo>
                  <a:close/>
                  <a:moveTo>
                    <a:pt x="67" y="232"/>
                  </a:moveTo>
                  <a:cubicBezTo>
                    <a:pt x="67" y="257"/>
                    <a:pt x="67" y="257"/>
                    <a:pt x="67" y="257"/>
                  </a:cubicBezTo>
                  <a:cubicBezTo>
                    <a:pt x="64" y="260"/>
                    <a:pt x="60" y="262"/>
                    <a:pt x="56" y="262"/>
                  </a:cubicBezTo>
                  <a:cubicBezTo>
                    <a:pt x="52" y="262"/>
                    <a:pt x="52" y="262"/>
                    <a:pt x="52" y="262"/>
                  </a:cubicBezTo>
                  <a:cubicBezTo>
                    <a:pt x="52" y="232"/>
                    <a:pt x="52" y="232"/>
                    <a:pt x="52" y="232"/>
                  </a:cubicBezTo>
                  <a:lnTo>
                    <a:pt x="67" y="232"/>
                  </a:lnTo>
                  <a:close/>
                  <a:moveTo>
                    <a:pt x="52" y="15"/>
                  </a:moveTo>
                  <a:cubicBezTo>
                    <a:pt x="52" y="44"/>
                    <a:pt x="52" y="44"/>
                    <a:pt x="52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33"/>
                    <a:pt x="36" y="23"/>
                    <a:pt x="52" y="15"/>
                  </a:cubicBezTo>
                  <a:close/>
                  <a:moveTo>
                    <a:pt x="52" y="50"/>
                  </a:moveTo>
                  <a:cubicBezTo>
                    <a:pt x="52" y="162"/>
                    <a:pt x="52" y="162"/>
                    <a:pt x="52" y="162"/>
                  </a:cubicBezTo>
                  <a:cubicBezTo>
                    <a:pt x="42" y="162"/>
                    <a:pt x="35" y="170"/>
                    <a:pt x="35" y="180"/>
                  </a:cubicBezTo>
                  <a:cubicBezTo>
                    <a:pt x="35" y="189"/>
                    <a:pt x="42" y="197"/>
                    <a:pt x="52" y="197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12" y="220"/>
                    <a:pt x="12" y="220"/>
                    <a:pt x="12" y="220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5" y="150"/>
                    <a:pt x="21" y="146"/>
                    <a:pt x="27" y="146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52" y="50"/>
                    <a:pt x="52" y="50"/>
                    <a:pt x="52" y="50"/>
                  </a:cubicBezTo>
                  <a:close/>
                  <a:moveTo>
                    <a:pt x="52" y="232"/>
                  </a:moveTo>
                  <a:cubicBezTo>
                    <a:pt x="52" y="262"/>
                    <a:pt x="52" y="262"/>
                    <a:pt x="52" y="26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41" y="262"/>
                    <a:pt x="35" y="257"/>
                    <a:pt x="35" y="249"/>
                  </a:cubicBezTo>
                  <a:cubicBezTo>
                    <a:pt x="35" y="232"/>
                    <a:pt x="35" y="232"/>
                    <a:pt x="35" y="232"/>
                  </a:cubicBezTo>
                  <a:cubicBezTo>
                    <a:pt x="52" y="232"/>
                    <a:pt x="52" y="232"/>
                    <a:pt x="52" y="232"/>
                  </a:cubicBezTo>
                  <a:close/>
                  <a:moveTo>
                    <a:pt x="12" y="114"/>
                  </a:moveTo>
                  <a:cubicBezTo>
                    <a:pt x="14" y="114"/>
                    <a:pt x="15" y="112"/>
                    <a:pt x="15" y="110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4" y="71"/>
                    <a:pt x="12" y="70"/>
                  </a:cubicBezTo>
                  <a:lnTo>
                    <a:pt x="12" y="114"/>
                  </a:lnTo>
                  <a:close/>
                  <a:moveTo>
                    <a:pt x="12" y="70"/>
                  </a:move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1" y="114"/>
                    <a:pt x="11" y="113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2" y="110"/>
                    <a:pt x="0" y="107"/>
                    <a:pt x="0" y="10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7"/>
                    <a:pt x="2" y="66"/>
                    <a:pt x="4" y="67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2" y="70"/>
                    <a:pt x="12" y="70"/>
                  </a:cubicBezTo>
                  <a:close/>
                  <a:moveTo>
                    <a:pt x="12" y="154"/>
                  </a:moveTo>
                  <a:cubicBezTo>
                    <a:pt x="12" y="220"/>
                    <a:pt x="12" y="220"/>
                    <a:pt x="12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9" y="160"/>
                    <a:pt x="10" y="157"/>
                    <a:pt x="12" y="154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8" name="Freeform 76"/>
            <p:cNvSpPr>
              <a:spLocks noEditPoints="1"/>
            </p:cNvSpPr>
            <p:nvPr/>
          </p:nvSpPr>
          <p:spPr bwMode="auto">
            <a:xfrm>
              <a:off x="1355112" y="2445689"/>
              <a:ext cx="482078" cy="365427"/>
            </a:xfrm>
            <a:custGeom>
              <a:avLst/>
              <a:gdLst>
                <a:gd name="T0" fmla="*/ 271 w 295"/>
                <a:gd name="T1" fmla="*/ 0 h 224"/>
                <a:gd name="T2" fmla="*/ 277 w 295"/>
                <a:gd name="T3" fmla="*/ 35 h 224"/>
                <a:gd name="T4" fmla="*/ 224 w 295"/>
                <a:gd name="T5" fmla="*/ 224 h 224"/>
                <a:gd name="T6" fmla="*/ 248 w 295"/>
                <a:gd name="T7" fmla="*/ 188 h 224"/>
                <a:gd name="T8" fmla="*/ 249 w 295"/>
                <a:gd name="T9" fmla="*/ 29 h 224"/>
                <a:gd name="T10" fmla="*/ 224 w 295"/>
                <a:gd name="T11" fmla="*/ 194 h 224"/>
                <a:gd name="T12" fmla="*/ 224 w 295"/>
                <a:gd name="T13" fmla="*/ 16 h 224"/>
                <a:gd name="T14" fmla="*/ 224 w 295"/>
                <a:gd name="T15" fmla="*/ 208 h 224"/>
                <a:gd name="T16" fmla="*/ 224 w 295"/>
                <a:gd name="T17" fmla="*/ 179 h 224"/>
                <a:gd name="T18" fmla="*/ 224 w 295"/>
                <a:gd name="T19" fmla="*/ 194 h 224"/>
                <a:gd name="T20" fmla="*/ 201 w 295"/>
                <a:gd name="T21" fmla="*/ 128 h 224"/>
                <a:gd name="T22" fmla="*/ 203 w 295"/>
                <a:gd name="T23" fmla="*/ 98 h 224"/>
                <a:gd name="T24" fmla="*/ 195 w 295"/>
                <a:gd name="T25" fmla="*/ 67 h 224"/>
                <a:gd name="T26" fmla="*/ 187 w 295"/>
                <a:gd name="T27" fmla="*/ 128 h 224"/>
                <a:gd name="T28" fmla="*/ 187 w 295"/>
                <a:gd name="T29" fmla="*/ 100 h 224"/>
                <a:gd name="T30" fmla="*/ 190 w 295"/>
                <a:gd name="T31" fmla="*/ 75 h 224"/>
                <a:gd name="T32" fmla="*/ 187 w 295"/>
                <a:gd name="T33" fmla="*/ 0 h 224"/>
                <a:gd name="T34" fmla="*/ 187 w 295"/>
                <a:gd name="T35" fmla="*/ 0 h 224"/>
                <a:gd name="T36" fmla="*/ 147 w 295"/>
                <a:gd name="T37" fmla="*/ 208 h 224"/>
                <a:gd name="T38" fmla="*/ 182 w 295"/>
                <a:gd name="T39" fmla="*/ 67 h 224"/>
                <a:gd name="T40" fmla="*/ 168 w 295"/>
                <a:gd name="T41" fmla="*/ 109 h 224"/>
                <a:gd name="T42" fmla="*/ 187 w 295"/>
                <a:gd name="T43" fmla="*/ 194 h 224"/>
                <a:gd name="T44" fmla="*/ 148 w 295"/>
                <a:gd name="T45" fmla="*/ 125 h 224"/>
                <a:gd name="T46" fmla="*/ 147 w 295"/>
                <a:gd name="T47" fmla="*/ 106 h 224"/>
                <a:gd name="T48" fmla="*/ 184 w 295"/>
                <a:gd name="T49" fmla="*/ 70 h 224"/>
                <a:gd name="T50" fmla="*/ 187 w 295"/>
                <a:gd name="T51" fmla="*/ 91 h 224"/>
                <a:gd name="T52" fmla="*/ 179 w 295"/>
                <a:gd name="T53" fmla="*/ 116 h 224"/>
                <a:gd name="T54" fmla="*/ 187 w 295"/>
                <a:gd name="T55" fmla="*/ 100 h 224"/>
                <a:gd name="T56" fmla="*/ 147 w 295"/>
                <a:gd name="T57" fmla="*/ 16 h 224"/>
                <a:gd name="T58" fmla="*/ 147 w 295"/>
                <a:gd name="T59" fmla="*/ 208 h 224"/>
                <a:gd name="T60" fmla="*/ 147 w 295"/>
                <a:gd name="T61" fmla="*/ 106 h 224"/>
                <a:gd name="T62" fmla="*/ 127 w 295"/>
                <a:gd name="T63" fmla="*/ 121 h 224"/>
                <a:gd name="T64" fmla="*/ 147 w 295"/>
                <a:gd name="T65" fmla="*/ 137 h 224"/>
                <a:gd name="T66" fmla="*/ 102 w 295"/>
                <a:gd name="T67" fmla="*/ 156 h 224"/>
                <a:gd name="T68" fmla="*/ 109 w 295"/>
                <a:gd name="T69" fmla="*/ 113 h 224"/>
                <a:gd name="T70" fmla="*/ 100 w 295"/>
                <a:gd name="T71" fmla="*/ 93 h 224"/>
                <a:gd name="T72" fmla="*/ 111 w 295"/>
                <a:gd name="T73" fmla="*/ 97 h 224"/>
                <a:gd name="T74" fmla="*/ 99 w 295"/>
                <a:gd name="T75" fmla="*/ 88 h 224"/>
                <a:gd name="T76" fmla="*/ 101 w 295"/>
                <a:gd name="T77" fmla="*/ 150 h 224"/>
                <a:gd name="T78" fmla="*/ 99 w 295"/>
                <a:gd name="T79" fmla="*/ 123 h 224"/>
                <a:gd name="T80" fmla="*/ 0 w 295"/>
                <a:gd name="T81" fmla="*/ 23 h 224"/>
                <a:gd name="T82" fmla="*/ 99 w 295"/>
                <a:gd name="T83" fmla="*/ 208 h 224"/>
                <a:gd name="T84" fmla="*/ 17 w 295"/>
                <a:gd name="T85" fmla="*/ 35 h 224"/>
                <a:gd name="T86" fmla="*/ 99 w 295"/>
                <a:gd name="T87" fmla="*/ 29 h 224"/>
                <a:gd name="T88" fmla="*/ 79 w 295"/>
                <a:gd name="T89" fmla="*/ 129 h 224"/>
                <a:gd name="T90" fmla="*/ 99 w 295"/>
                <a:gd name="T91" fmla="*/ 157 h 224"/>
                <a:gd name="T92" fmla="*/ 30 w 295"/>
                <a:gd name="T93" fmla="*/ 45 h 224"/>
                <a:gd name="T94" fmla="*/ 99 w 295"/>
                <a:gd name="T95" fmla="*/ 115 h 224"/>
                <a:gd name="T96" fmla="*/ 99 w 295"/>
                <a:gd name="T97" fmla="*/ 123 h 224"/>
                <a:gd name="T98" fmla="*/ 91 w 295"/>
                <a:gd name="T99" fmla="*/ 1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5" h="224">
                  <a:moveTo>
                    <a:pt x="271" y="224"/>
                  </a:moveTo>
                  <a:cubicBezTo>
                    <a:pt x="284" y="224"/>
                    <a:pt x="295" y="213"/>
                    <a:pt x="295" y="200"/>
                  </a:cubicBezTo>
                  <a:cubicBezTo>
                    <a:pt x="295" y="23"/>
                    <a:pt x="295" y="23"/>
                    <a:pt x="295" y="23"/>
                  </a:cubicBezTo>
                  <a:cubicBezTo>
                    <a:pt x="295" y="10"/>
                    <a:pt x="284" y="0"/>
                    <a:pt x="271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58" y="16"/>
                    <a:pt x="258" y="16"/>
                    <a:pt x="258" y="16"/>
                  </a:cubicBezTo>
                  <a:cubicBezTo>
                    <a:pt x="268" y="16"/>
                    <a:pt x="277" y="24"/>
                    <a:pt x="277" y="35"/>
                  </a:cubicBezTo>
                  <a:cubicBezTo>
                    <a:pt x="277" y="189"/>
                    <a:pt x="277" y="189"/>
                    <a:pt x="277" y="189"/>
                  </a:cubicBezTo>
                  <a:cubicBezTo>
                    <a:pt x="277" y="199"/>
                    <a:pt x="268" y="208"/>
                    <a:pt x="258" y="208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71" y="224"/>
                    <a:pt x="271" y="224"/>
                    <a:pt x="271" y="224"/>
                  </a:cubicBezTo>
                  <a:close/>
                  <a:moveTo>
                    <a:pt x="224" y="194"/>
                  </a:moveTo>
                  <a:cubicBezTo>
                    <a:pt x="224" y="188"/>
                    <a:pt x="224" y="188"/>
                    <a:pt x="224" y="188"/>
                  </a:cubicBezTo>
                  <a:cubicBezTo>
                    <a:pt x="248" y="188"/>
                    <a:pt x="248" y="188"/>
                    <a:pt x="248" y="188"/>
                  </a:cubicBezTo>
                  <a:cubicBezTo>
                    <a:pt x="248" y="179"/>
                    <a:pt x="248" y="179"/>
                    <a:pt x="248" y="179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4" y="29"/>
                    <a:pt x="224" y="29"/>
                    <a:pt x="22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7" y="29"/>
                    <a:pt x="264" y="36"/>
                    <a:pt x="264" y="45"/>
                  </a:cubicBezTo>
                  <a:cubicBezTo>
                    <a:pt x="264" y="179"/>
                    <a:pt x="264" y="179"/>
                    <a:pt x="264" y="179"/>
                  </a:cubicBezTo>
                  <a:cubicBezTo>
                    <a:pt x="264" y="187"/>
                    <a:pt x="257" y="194"/>
                    <a:pt x="249" y="194"/>
                  </a:cubicBezTo>
                  <a:lnTo>
                    <a:pt x="224" y="194"/>
                  </a:lnTo>
                  <a:close/>
                  <a:moveTo>
                    <a:pt x="224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0"/>
                    <a:pt x="224" y="0"/>
                    <a:pt x="224" y="0"/>
                  </a:cubicBezTo>
                  <a:close/>
                  <a:moveTo>
                    <a:pt x="187" y="224"/>
                  </a:moveTo>
                  <a:cubicBezTo>
                    <a:pt x="224" y="224"/>
                    <a:pt x="224" y="224"/>
                    <a:pt x="224" y="224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87" y="224"/>
                    <a:pt x="187" y="224"/>
                    <a:pt x="187" y="224"/>
                  </a:cubicBezTo>
                  <a:close/>
                  <a:moveTo>
                    <a:pt x="224" y="29"/>
                  </a:moveTo>
                  <a:cubicBezTo>
                    <a:pt x="224" y="179"/>
                    <a:pt x="224" y="179"/>
                    <a:pt x="224" y="179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200" y="188"/>
                    <a:pt x="200" y="188"/>
                    <a:pt x="200" y="188"/>
                  </a:cubicBezTo>
                  <a:cubicBezTo>
                    <a:pt x="224" y="188"/>
                    <a:pt x="224" y="188"/>
                    <a:pt x="224" y="188"/>
                  </a:cubicBezTo>
                  <a:cubicBezTo>
                    <a:pt x="224" y="194"/>
                    <a:pt x="224" y="194"/>
                    <a:pt x="224" y="194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87" y="135"/>
                    <a:pt x="187" y="135"/>
                    <a:pt x="187" y="135"/>
                  </a:cubicBezTo>
                  <a:cubicBezTo>
                    <a:pt x="188" y="135"/>
                    <a:pt x="189" y="134"/>
                    <a:pt x="189" y="134"/>
                  </a:cubicBezTo>
                  <a:cubicBezTo>
                    <a:pt x="194" y="133"/>
                    <a:pt x="197" y="131"/>
                    <a:pt x="201" y="128"/>
                  </a:cubicBezTo>
                  <a:cubicBezTo>
                    <a:pt x="204" y="124"/>
                    <a:pt x="206" y="121"/>
                    <a:pt x="207" y="117"/>
                  </a:cubicBezTo>
                  <a:cubicBezTo>
                    <a:pt x="208" y="115"/>
                    <a:pt x="208" y="113"/>
                    <a:pt x="208" y="111"/>
                  </a:cubicBezTo>
                  <a:cubicBezTo>
                    <a:pt x="208" y="109"/>
                    <a:pt x="208" y="107"/>
                    <a:pt x="207" y="104"/>
                  </a:cubicBezTo>
                  <a:cubicBezTo>
                    <a:pt x="207" y="102"/>
                    <a:pt x="205" y="100"/>
                    <a:pt x="203" y="98"/>
                  </a:cubicBezTo>
                  <a:cubicBezTo>
                    <a:pt x="200" y="96"/>
                    <a:pt x="197" y="94"/>
                    <a:pt x="193" y="94"/>
                  </a:cubicBezTo>
                  <a:cubicBezTo>
                    <a:pt x="197" y="91"/>
                    <a:pt x="199" y="88"/>
                    <a:pt x="201" y="85"/>
                  </a:cubicBezTo>
                  <a:cubicBezTo>
                    <a:pt x="202" y="81"/>
                    <a:pt x="202" y="78"/>
                    <a:pt x="201" y="74"/>
                  </a:cubicBezTo>
                  <a:cubicBezTo>
                    <a:pt x="200" y="71"/>
                    <a:pt x="198" y="69"/>
                    <a:pt x="195" y="67"/>
                  </a:cubicBezTo>
                  <a:cubicBezTo>
                    <a:pt x="193" y="66"/>
                    <a:pt x="190" y="66"/>
                    <a:pt x="187" y="6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224" y="29"/>
                    <a:pt x="224" y="29"/>
                    <a:pt x="224" y="29"/>
                  </a:cubicBezTo>
                  <a:close/>
                  <a:moveTo>
                    <a:pt x="187" y="128"/>
                  </a:moveTo>
                  <a:cubicBezTo>
                    <a:pt x="187" y="128"/>
                    <a:pt x="188" y="128"/>
                    <a:pt x="188" y="128"/>
                  </a:cubicBezTo>
                  <a:cubicBezTo>
                    <a:pt x="191" y="127"/>
                    <a:pt x="193" y="125"/>
                    <a:pt x="194" y="122"/>
                  </a:cubicBezTo>
                  <a:cubicBezTo>
                    <a:pt x="195" y="118"/>
                    <a:pt x="195" y="115"/>
                    <a:pt x="194" y="111"/>
                  </a:cubicBezTo>
                  <a:cubicBezTo>
                    <a:pt x="193" y="106"/>
                    <a:pt x="191" y="103"/>
                    <a:pt x="187" y="100"/>
                  </a:cubicBezTo>
                  <a:cubicBezTo>
                    <a:pt x="187" y="128"/>
                    <a:pt x="187" y="128"/>
                    <a:pt x="187" y="128"/>
                  </a:cubicBezTo>
                  <a:close/>
                  <a:moveTo>
                    <a:pt x="187" y="91"/>
                  </a:moveTo>
                  <a:cubicBezTo>
                    <a:pt x="189" y="87"/>
                    <a:pt x="190" y="84"/>
                    <a:pt x="190" y="80"/>
                  </a:cubicBezTo>
                  <a:cubicBezTo>
                    <a:pt x="190" y="78"/>
                    <a:pt x="190" y="77"/>
                    <a:pt x="190" y="75"/>
                  </a:cubicBezTo>
                  <a:cubicBezTo>
                    <a:pt x="189" y="74"/>
                    <a:pt x="189" y="72"/>
                    <a:pt x="188" y="71"/>
                  </a:cubicBezTo>
                  <a:cubicBezTo>
                    <a:pt x="187" y="71"/>
                    <a:pt x="187" y="71"/>
                    <a:pt x="187" y="71"/>
                  </a:cubicBezTo>
                  <a:lnTo>
                    <a:pt x="187" y="91"/>
                  </a:lnTo>
                  <a:close/>
                  <a:moveTo>
                    <a:pt x="18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87" y="0"/>
                    <a:pt x="187" y="0"/>
                    <a:pt x="187" y="0"/>
                  </a:cubicBezTo>
                  <a:close/>
                  <a:moveTo>
                    <a:pt x="147" y="224"/>
                  </a:moveTo>
                  <a:cubicBezTo>
                    <a:pt x="187" y="224"/>
                    <a:pt x="187" y="224"/>
                    <a:pt x="187" y="224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7" y="224"/>
                    <a:pt x="147" y="224"/>
                    <a:pt x="147" y="224"/>
                  </a:cubicBezTo>
                  <a:close/>
                  <a:moveTo>
                    <a:pt x="187" y="29"/>
                  </a:moveTo>
                  <a:cubicBezTo>
                    <a:pt x="187" y="66"/>
                    <a:pt x="187" y="66"/>
                    <a:pt x="187" y="66"/>
                  </a:cubicBezTo>
                  <a:cubicBezTo>
                    <a:pt x="185" y="66"/>
                    <a:pt x="184" y="66"/>
                    <a:pt x="182" y="67"/>
                  </a:cubicBezTo>
                  <a:cubicBezTo>
                    <a:pt x="176" y="68"/>
                    <a:pt x="172" y="71"/>
                    <a:pt x="169" y="75"/>
                  </a:cubicBezTo>
                  <a:cubicBezTo>
                    <a:pt x="167" y="80"/>
                    <a:pt x="166" y="84"/>
                    <a:pt x="167" y="88"/>
                  </a:cubicBezTo>
                  <a:cubicBezTo>
                    <a:pt x="168" y="93"/>
                    <a:pt x="172" y="97"/>
                    <a:pt x="177" y="98"/>
                  </a:cubicBezTo>
                  <a:cubicBezTo>
                    <a:pt x="173" y="101"/>
                    <a:pt x="169" y="105"/>
                    <a:pt x="168" y="109"/>
                  </a:cubicBezTo>
                  <a:cubicBezTo>
                    <a:pt x="166" y="113"/>
                    <a:pt x="165" y="117"/>
                    <a:pt x="167" y="122"/>
                  </a:cubicBezTo>
                  <a:cubicBezTo>
                    <a:pt x="168" y="126"/>
                    <a:pt x="170" y="130"/>
                    <a:pt x="175" y="133"/>
                  </a:cubicBezTo>
                  <a:cubicBezTo>
                    <a:pt x="178" y="135"/>
                    <a:pt x="182" y="135"/>
                    <a:pt x="187" y="135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8" y="137"/>
                    <a:pt x="148" y="137"/>
                    <a:pt x="148" y="137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87" y="29"/>
                    <a:pt x="187" y="29"/>
                    <a:pt x="187" y="29"/>
                  </a:cubicBezTo>
                  <a:close/>
                  <a:moveTo>
                    <a:pt x="187" y="71"/>
                  </a:moveTo>
                  <a:cubicBezTo>
                    <a:pt x="186" y="70"/>
                    <a:pt x="185" y="70"/>
                    <a:pt x="184" y="70"/>
                  </a:cubicBezTo>
                  <a:cubicBezTo>
                    <a:pt x="181" y="71"/>
                    <a:pt x="179" y="73"/>
                    <a:pt x="178" y="76"/>
                  </a:cubicBezTo>
                  <a:cubicBezTo>
                    <a:pt x="177" y="78"/>
                    <a:pt x="177" y="81"/>
                    <a:pt x="178" y="83"/>
                  </a:cubicBezTo>
                  <a:cubicBezTo>
                    <a:pt x="179" y="88"/>
                    <a:pt x="181" y="91"/>
                    <a:pt x="185" y="93"/>
                  </a:cubicBezTo>
                  <a:cubicBezTo>
                    <a:pt x="186" y="92"/>
                    <a:pt x="187" y="91"/>
                    <a:pt x="187" y="91"/>
                  </a:cubicBezTo>
                  <a:cubicBezTo>
                    <a:pt x="187" y="71"/>
                    <a:pt x="187" y="71"/>
                    <a:pt x="187" y="71"/>
                  </a:cubicBezTo>
                  <a:close/>
                  <a:moveTo>
                    <a:pt x="187" y="100"/>
                  </a:moveTo>
                  <a:cubicBezTo>
                    <a:pt x="187" y="100"/>
                    <a:pt x="186" y="100"/>
                    <a:pt x="186" y="99"/>
                  </a:cubicBezTo>
                  <a:cubicBezTo>
                    <a:pt x="181" y="104"/>
                    <a:pt x="179" y="110"/>
                    <a:pt x="179" y="116"/>
                  </a:cubicBezTo>
                  <a:cubicBezTo>
                    <a:pt x="179" y="118"/>
                    <a:pt x="179" y="120"/>
                    <a:pt x="180" y="121"/>
                  </a:cubicBezTo>
                  <a:cubicBezTo>
                    <a:pt x="180" y="124"/>
                    <a:pt x="182" y="126"/>
                    <a:pt x="183" y="127"/>
                  </a:cubicBezTo>
                  <a:cubicBezTo>
                    <a:pt x="184" y="128"/>
                    <a:pt x="186" y="128"/>
                    <a:pt x="187" y="128"/>
                  </a:cubicBezTo>
                  <a:lnTo>
                    <a:pt x="187" y="100"/>
                  </a:lnTo>
                  <a:close/>
                  <a:moveTo>
                    <a:pt x="147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0"/>
                    <a:pt x="147" y="0"/>
                    <a:pt x="147" y="0"/>
                  </a:cubicBezTo>
                  <a:close/>
                  <a:moveTo>
                    <a:pt x="99" y="224"/>
                  </a:moveTo>
                  <a:cubicBezTo>
                    <a:pt x="147" y="224"/>
                    <a:pt x="147" y="224"/>
                    <a:pt x="147" y="224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24"/>
                    <a:pt x="99" y="224"/>
                    <a:pt x="99" y="224"/>
                  </a:cubicBezTo>
                  <a:close/>
                  <a:moveTo>
                    <a:pt x="147" y="29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7" y="131"/>
                    <a:pt x="127" y="131"/>
                    <a:pt x="127" y="13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7"/>
                    <a:pt x="101" y="157"/>
                    <a:pt x="102" y="156"/>
                  </a:cubicBezTo>
                  <a:cubicBezTo>
                    <a:pt x="109" y="155"/>
                    <a:pt x="113" y="151"/>
                    <a:pt x="117" y="145"/>
                  </a:cubicBezTo>
                  <a:cubicBezTo>
                    <a:pt x="120" y="139"/>
                    <a:pt x="121" y="132"/>
                    <a:pt x="119" y="124"/>
                  </a:cubicBezTo>
                  <a:cubicBezTo>
                    <a:pt x="118" y="120"/>
                    <a:pt x="116" y="117"/>
                    <a:pt x="114" y="115"/>
                  </a:cubicBezTo>
                  <a:cubicBezTo>
                    <a:pt x="112" y="114"/>
                    <a:pt x="111" y="113"/>
                    <a:pt x="109" y="113"/>
                  </a:cubicBezTo>
                  <a:cubicBezTo>
                    <a:pt x="108" y="112"/>
                    <a:pt x="105" y="113"/>
                    <a:pt x="103" y="113"/>
                  </a:cubicBezTo>
                  <a:cubicBezTo>
                    <a:pt x="101" y="114"/>
                    <a:pt x="100" y="114"/>
                    <a:pt x="99" y="115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2" y="93"/>
                    <a:pt x="103" y="93"/>
                    <a:pt x="104" y="94"/>
                  </a:cubicBezTo>
                  <a:cubicBezTo>
                    <a:pt x="105" y="94"/>
                    <a:pt x="106" y="95"/>
                    <a:pt x="106" y="97"/>
                  </a:cubicBezTo>
                  <a:cubicBezTo>
                    <a:pt x="106" y="98"/>
                    <a:pt x="106" y="99"/>
                    <a:pt x="105" y="100"/>
                  </a:cubicBezTo>
                  <a:cubicBezTo>
                    <a:pt x="108" y="99"/>
                    <a:pt x="110" y="98"/>
                    <a:pt x="111" y="97"/>
                  </a:cubicBezTo>
                  <a:cubicBezTo>
                    <a:pt x="112" y="95"/>
                    <a:pt x="112" y="93"/>
                    <a:pt x="111" y="92"/>
                  </a:cubicBezTo>
                  <a:cubicBezTo>
                    <a:pt x="111" y="90"/>
                    <a:pt x="110" y="89"/>
                    <a:pt x="107" y="88"/>
                  </a:cubicBezTo>
                  <a:cubicBezTo>
                    <a:pt x="105" y="87"/>
                    <a:pt x="103" y="87"/>
                    <a:pt x="100" y="8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47" y="29"/>
                    <a:pt x="147" y="29"/>
                    <a:pt x="147" y="29"/>
                  </a:cubicBezTo>
                  <a:close/>
                  <a:moveTo>
                    <a:pt x="99" y="150"/>
                  </a:moveTo>
                  <a:cubicBezTo>
                    <a:pt x="100" y="150"/>
                    <a:pt x="101" y="150"/>
                    <a:pt x="101" y="150"/>
                  </a:cubicBezTo>
                  <a:cubicBezTo>
                    <a:pt x="105" y="149"/>
                    <a:pt x="107" y="146"/>
                    <a:pt x="109" y="142"/>
                  </a:cubicBezTo>
                  <a:cubicBezTo>
                    <a:pt x="110" y="137"/>
                    <a:pt x="111" y="133"/>
                    <a:pt x="110" y="129"/>
                  </a:cubicBezTo>
                  <a:cubicBezTo>
                    <a:pt x="108" y="123"/>
                    <a:pt x="106" y="120"/>
                    <a:pt x="103" y="121"/>
                  </a:cubicBezTo>
                  <a:cubicBezTo>
                    <a:pt x="101" y="121"/>
                    <a:pt x="100" y="122"/>
                    <a:pt x="99" y="123"/>
                  </a:cubicBezTo>
                  <a:lnTo>
                    <a:pt x="99" y="150"/>
                  </a:lnTo>
                  <a:close/>
                  <a:moveTo>
                    <a:pt x="99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13"/>
                    <a:pt x="10" y="224"/>
                    <a:pt x="23" y="224"/>
                  </a:cubicBezTo>
                  <a:cubicBezTo>
                    <a:pt x="99" y="224"/>
                    <a:pt x="99" y="224"/>
                    <a:pt x="99" y="224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26" y="208"/>
                    <a:pt x="17" y="199"/>
                    <a:pt x="17" y="189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0"/>
                    <a:pt x="99" y="0"/>
                    <a:pt x="99" y="0"/>
                  </a:cubicBezTo>
                  <a:close/>
                  <a:moveTo>
                    <a:pt x="99" y="29"/>
                  </a:moveTo>
                  <a:cubicBezTo>
                    <a:pt x="99" y="88"/>
                    <a:pt x="99" y="88"/>
                    <a:pt x="99" y="88"/>
                  </a:cubicBezTo>
                  <a:cubicBezTo>
                    <a:pt x="93" y="89"/>
                    <a:pt x="89" y="93"/>
                    <a:pt x="85" y="97"/>
                  </a:cubicBezTo>
                  <a:cubicBezTo>
                    <a:pt x="82" y="102"/>
                    <a:pt x="80" y="109"/>
                    <a:pt x="79" y="116"/>
                  </a:cubicBezTo>
                  <a:cubicBezTo>
                    <a:pt x="78" y="120"/>
                    <a:pt x="78" y="124"/>
                    <a:pt x="79" y="129"/>
                  </a:cubicBezTo>
                  <a:cubicBezTo>
                    <a:pt x="79" y="134"/>
                    <a:pt x="80" y="138"/>
                    <a:pt x="81" y="142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82" y="146"/>
                    <a:pt x="82" y="148"/>
                    <a:pt x="83" y="150"/>
                  </a:cubicBezTo>
                  <a:cubicBezTo>
                    <a:pt x="86" y="156"/>
                    <a:pt x="92" y="158"/>
                    <a:pt x="99" y="157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46" y="194"/>
                    <a:pt x="46" y="194"/>
                    <a:pt x="46" y="194"/>
                  </a:cubicBezTo>
                  <a:cubicBezTo>
                    <a:pt x="37" y="194"/>
                    <a:pt x="30" y="187"/>
                    <a:pt x="30" y="179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36"/>
                    <a:pt x="37" y="29"/>
                    <a:pt x="46" y="29"/>
                  </a:cubicBezTo>
                  <a:cubicBezTo>
                    <a:pt x="99" y="29"/>
                    <a:pt x="99" y="29"/>
                    <a:pt x="99" y="29"/>
                  </a:cubicBezTo>
                  <a:close/>
                  <a:moveTo>
                    <a:pt x="99" y="93"/>
                  </a:moveTo>
                  <a:cubicBezTo>
                    <a:pt x="99" y="115"/>
                    <a:pt x="99" y="115"/>
                    <a:pt x="99" y="115"/>
                  </a:cubicBezTo>
                  <a:cubicBezTo>
                    <a:pt x="98" y="115"/>
                    <a:pt x="97" y="116"/>
                    <a:pt x="96" y="118"/>
                  </a:cubicBezTo>
                  <a:cubicBezTo>
                    <a:pt x="94" y="120"/>
                    <a:pt x="93" y="122"/>
                    <a:pt x="94" y="125"/>
                  </a:cubicBezTo>
                  <a:cubicBezTo>
                    <a:pt x="94" y="127"/>
                    <a:pt x="95" y="128"/>
                    <a:pt x="97" y="129"/>
                  </a:cubicBezTo>
                  <a:cubicBezTo>
                    <a:pt x="97" y="127"/>
                    <a:pt x="98" y="125"/>
                    <a:pt x="99" y="123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8" y="150"/>
                    <a:pt x="97" y="149"/>
                    <a:pt x="96" y="149"/>
                  </a:cubicBezTo>
                  <a:cubicBezTo>
                    <a:pt x="95" y="148"/>
                    <a:pt x="94" y="146"/>
                    <a:pt x="93" y="142"/>
                  </a:cubicBezTo>
                  <a:cubicBezTo>
                    <a:pt x="92" y="140"/>
                    <a:pt x="92" y="137"/>
                    <a:pt x="91" y="133"/>
                  </a:cubicBezTo>
                  <a:cubicBezTo>
                    <a:pt x="91" y="128"/>
                    <a:pt x="90" y="124"/>
                    <a:pt x="90" y="119"/>
                  </a:cubicBezTo>
                  <a:cubicBezTo>
                    <a:pt x="90" y="111"/>
                    <a:pt x="91" y="104"/>
                    <a:pt x="93" y="100"/>
                  </a:cubicBezTo>
                  <a:cubicBezTo>
                    <a:pt x="95" y="97"/>
                    <a:pt x="97" y="94"/>
                    <a:pt x="99" y="93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9" name="Freeform 77"/>
            <p:cNvSpPr/>
            <p:nvPr/>
          </p:nvSpPr>
          <p:spPr bwMode="auto">
            <a:xfrm>
              <a:off x="1565799" y="1910047"/>
              <a:ext cx="160693" cy="120222"/>
            </a:xfrm>
            <a:custGeom>
              <a:avLst/>
              <a:gdLst>
                <a:gd name="T0" fmla="*/ 69 w 98"/>
                <a:gd name="T1" fmla="*/ 0 h 74"/>
                <a:gd name="T2" fmla="*/ 49 w 98"/>
                <a:gd name="T3" fmla="*/ 8 h 74"/>
                <a:gd name="T4" fmla="*/ 30 w 98"/>
                <a:gd name="T5" fmla="*/ 0 h 74"/>
                <a:gd name="T6" fmla="*/ 0 w 98"/>
                <a:gd name="T7" fmla="*/ 29 h 74"/>
                <a:gd name="T8" fmla="*/ 51 w 98"/>
                <a:gd name="T9" fmla="*/ 74 h 74"/>
                <a:gd name="T10" fmla="*/ 98 w 98"/>
                <a:gd name="T11" fmla="*/ 29 h 74"/>
                <a:gd name="T12" fmla="*/ 69 w 98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74">
                  <a:moveTo>
                    <a:pt x="69" y="0"/>
                  </a:moveTo>
                  <a:cubicBezTo>
                    <a:pt x="61" y="0"/>
                    <a:pt x="54" y="3"/>
                    <a:pt x="49" y="8"/>
                  </a:cubicBezTo>
                  <a:cubicBezTo>
                    <a:pt x="44" y="3"/>
                    <a:pt x="37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7"/>
                    <a:pt x="15" y="74"/>
                    <a:pt x="51" y="74"/>
                  </a:cubicBezTo>
                  <a:cubicBezTo>
                    <a:pt x="88" y="74"/>
                    <a:pt x="98" y="45"/>
                    <a:pt x="98" y="29"/>
                  </a:cubicBezTo>
                  <a:cubicBezTo>
                    <a:pt x="98" y="13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0" name="Freeform 78"/>
            <p:cNvSpPr/>
            <p:nvPr/>
          </p:nvSpPr>
          <p:spPr bwMode="auto">
            <a:xfrm>
              <a:off x="1637217" y="1879099"/>
              <a:ext cx="44042" cy="54754"/>
            </a:xfrm>
            <a:custGeom>
              <a:avLst/>
              <a:gdLst>
                <a:gd name="T0" fmla="*/ 6 w 27"/>
                <a:gd name="T1" fmla="*/ 34 h 34"/>
                <a:gd name="T2" fmla="*/ 13 w 27"/>
                <a:gd name="T3" fmla="*/ 0 h 34"/>
                <a:gd name="T4" fmla="*/ 27 w 27"/>
                <a:gd name="T5" fmla="*/ 3 h 34"/>
                <a:gd name="T6" fmla="*/ 6 w 27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4">
                  <a:moveTo>
                    <a:pt x="6" y="34"/>
                  </a:moveTo>
                  <a:cubicBezTo>
                    <a:pt x="0" y="22"/>
                    <a:pt x="4" y="9"/>
                    <a:pt x="13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4" y="10"/>
                    <a:pt x="6" y="18"/>
                    <a:pt x="6" y="34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1" name="Freeform 79"/>
            <p:cNvSpPr>
              <a:spLocks noEditPoints="1"/>
            </p:cNvSpPr>
            <p:nvPr/>
          </p:nvSpPr>
          <p:spPr bwMode="auto">
            <a:xfrm>
              <a:off x="1387251" y="2881344"/>
              <a:ext cx="169025" cy="234492"/>
            </a:xfrm>
            <a:custGeom>
              <a:avLst/>
              <a:gdLst>
                <a:gd name="T0" fmla="*/ 87 w 103"/>
                <a:gd name="T1" fmla="*/ 88 h 143"/>
                <a:gd name="T2" fmla="*/ 103 w 103"/>
                <a:gd name="T3" fmla="*/ 112 h 143"/>
                <a:gd name="T4" fmla="*/ 102 w 103"/>
                <a:gd name="T5" fmla="*/ 143 h 143"/>
                <a:gd name="T6" fmla="*/ 87 w 103"/>
                <a:gd name="T7" fmla="*/ 137 h 143"/>
                <a:gd name="T8" fmla="*/ 87 w 103"/>
                <a:gd name="T9" fmla="*/ 134 h 143"/>
                <a:gd name="T10" fmla="*/ 91 w 103"/>
                <a:gd name="T11" fmla="*/ 136 h 143"/>
                <a:gd name="T12" fmla="*/ 100 w 103"/>
                <a:gd name="T13" fmla="*/ 130 h 143"/>
                <a:gd name="T14" fmla="*/ 100 w 103"/>
                <a:gd name="T15" fmla="*/ 113 h 143"/>
                <a:gd name="T16" fmla="*/ 100 w 103"/>
                <a:gd name="T17" fmla="*/ 113 h 143"/>
                <a:gd name="T18" fmla="*/ 99 w 103"/>
                <a:gd name="T19" fmla="*/ 111 h 143"/>
                <a:gd name="T20" fmla="*/ 92 w 103"/>
                <a:gd name="T21" fmla="*/ 110 h 143"/>
                <a:gd name="T22" fmla="*/ 90 w 103"/>
                <a:gd name="T23" fmla="*/ 116 h 143"/>
                <a:gd name="T24" fmla="*/ 87 w 103"/>
                <a:gd name="T25" fmla="*/ 115 h 143"/>
                <a:gd name="T26" fmla="*/ 87 w 103"/>
                <a:gd name="T27" fmla="*/ 88 h 143"/>
                <a:gd name="T28" fmla="*/ 73 w 103"/>
                <a:gd name="T29" fmla="*/ 132 h 143"/>
                <a:gd name="T30" fmla="*/ 32 w 103"/>
                <a:gd name="T31" fmla="*/ 70 h 143"/>
                <a:gd name="T32" fmla="*/ 28 w 103"/>
                <a:gd name="T33" fmla="*/ 68 h 143"/>
                <a:gd name="T34" fmla="*/ 28 w 103"/>
                <a:gd name="T35" fmla="*/ 67 h 143"/>
                <a:gd name="T36" fmla="*/ 28 w 103"/>
                <a:gd name="T37" fmla="*/ 63 h 143"/>
                <a:gd name="T38" fmla="*/ 29 w 103"/>
                <a:gd name="T39" fmla="*/ 65 h 143"/>
                <a:gd name="T40" fmla="*/ 34 w 103"/>
                <a:gd name="T41" fmla="*/ 66 h 143"/>
                <a:gd name="T42" fmla="*/ 41 w 103"/>
                <a:gd name="T43" fmla="*/ 61 h 143"/>
                <a:gd name="T44" fmla="*/ 41 w 103"/>
                <a:gd name="T45" fmla="*/ 61 h 143"/>
                <a:gd name="T46" fmla="*/ 37 w 103"/>
                <a:gd name="T47" fmla="*/ 59 h 143"/>
                <a:gd name="T48" fmla="*/ 28 w 103"/>
                <a:gd name="T49" fmla="*/ 45 h 143"/>
                <a:gd name="T50" fmla="*/ 28 w 103"/>
                <a:gd name="T51" fmla="*/ 26 h 143"/>
                <a:gd name="T52" fmla="*/ 39 w 103"/>
                <a:gd name="T53" fmla="*/ 19 h 143"/>
                <a:gd name="T54" fmla="*/ 44 w 103"/>
                <a:gd name="T55" fmla="*/ 21 h 143"/>
                <a:gd name="T56" fmla="*/ 61 w 103"/>
                <a:gd name="T57" fmla="*/ 46 h 143"/>
                <a:gd name="T58" fmla="*/ 61 w 103"/>
                <a:gd name="T59" fmla="*/ 50 h 143"/>
                <a:gd name="T60" fmla="*/ 87 w 103"/>
                <a:gd name="T61" fmla="*/ 88 h 143"/>
                <a:gd name="T62" fmla="*/ 87 w 103"/>
                <a:gd name="T63" fmla="*/ 115 h 143"/>
                <a:gd name="T64" fmla="*/ 84 w 103"/>
                <a:gd name="T65" fmla="*/ 116 h 143"/>
                <a:gd name="T66" fmla="*/ 82 w 103"/>
                <a:gd name="T67" fmla="*/ 122 h 143"/>
                <a:gd name="T68" fmla="*/ 75 w 103"/>
                <a:gd name="T69" fmla="*/ 121 h 143"/>
                <a:gd name="T70" fmla="*/ 74 w 103"/>
                <a:gd name="T71" fmla="*/ 128 h 143"/>
                <a:gd name="T72" fmla="*/ 75 w 103"/>
                <a:gd name="T73" fmla="*/ 130 h 143"/>
                <a:gd name="T74" fmla="*/ 87 w 103"/>
                <a:gd name="T75" fmla="*/ 134 h 143"/>
                <a:gd name="T76" fmla="*/ 87 w 103"/>
                <a:gd name="T77" fmla="*/ 137 h 143"/>
                <a:gd name="T78" fmla="*/ 73 w 103"/>
                <a:gd name="T79" fmla="*/ 132 h 143"/>
                <a:gd name="T80" fmla="*/ 28 w 103"/>
                <a:gd name="T81" fmla="*/ 4 h 143"/>
                <a:gd name="T82" fmla="*/ 28 w 103"/>
                <a:gd name="T83" fmla="*/ 24 h 143"/>
                <a:gd name="T84" fmla="*/ 36 w 103"/>
                <a:gd name="T85" fmla="*/ 15 h 143"/>
                <a:gd name="T86" fmla="*/ 32 w 103"/>
                <a:gd name="T87" fmla="*/ 8 h 143"/>
                <a:gd name="T88" fmla="*/ 28 w 103"/>
                <a:gd name="T89" fmla="*/ 4 h 143"/>
                <a:gd name="T90" fmla="*/ 28 w 103"/>
                <a:gd name="T91" fmla="*/ 67 h 143"/>
                <a:gd name="T92" fmla="*/ 11 w 103"/>
                <a:gd name="T93" fmla="*/ 43 h 143"/>
                <a:gd name="T94" fmla="*/ 11 w 103"/>
                <a:gd name="T95" fmla="*/ 37 h 143"/>
                <a:gd name="T96" fmla="*/ 5 w 103"/>
                <a:gd name="T97" fmla="*/ 27 h 143"/>
                <a:gd name="T98" fmla="*/ 9 w 103"/>
                <a:gd name="T99" fmla="*/ 4 h 143"/>
                <a:gd name="T100" fmla="*/ 28 w 103"/>
                <a:gd name="T101" fmla="*/ 4 h 143"/>
                <a:gd name="T102" fmla="*/ 28 w 103"/>
                <a:gd name="T103" fmla="*/ 24 h 143"/>
                <a:gd name="T104" fmla="*/ 21 w 103"/>
                <a:gd name="T105" fmla="*/ 31 h 143"/>
                <a:gd name="T106" fmla="*/ 28 w 103"/>
                <a:gd name="T107" fmla="*/ 26 h 143"/>
                <a:gd name="T108" fmla="*/ 28 w 103"/>
                <a:gd name="T109" fmla="*/ 45 h 143"/>
                <a:gd name="T110" fmla="*/ 22 w 103"/>
                <a:gd name="T111" fmla="*/ 37 h 143"/>
                <a:gd name="T112" fmla="*/ 22 w 103"/>
                <a:gd name="T113" fmla="*/ 33 h 143"/>
                <a:gd name="T114" fmla="*/ 15 w 103"/>
                <a:gd name="T115" fmla="*/ 37 h 143"/>
                <a:gd name="T116" fmla="*/ 14 w 103"/>
                <a:gd name="T117" fmla="*/ 43 h 143"/>
                <a:gd name="T118" fmla="*/ 28 w 103"/>
                <a:gd name="T119" fmla="*/ 63 h 143"/>
                <a:gd name="T120" fmla="*/ 28 w 103"/>
                <a:gd name="T121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143">
                  <a:moveTo>
                    <a:pt x="87" y="88"/>
                  </a:moveTo>
                  <a:cubicBezTo>
                    <a:pt x="103" y="112"/>
                    <a:pt x="103" y="112"/>
                    <a:pt x="103" y="112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8" y="109"/>
                    <a:pt x="95" y="108"/>
                    <a:pt x="92" y="110"/>
                  </a:cubicBezTo>
                  <a:cubicBezTo>
                    <a:pt x="90" y="111"/>
                    <a:pt x="89" y="114"/>
                    <a:pt x="90" y="116"/>
                  </a:cubicBezTo>
                  <a:cubicBezTo>
                    <a:pt x="89" y="115"/>
                    <a:pt x="88" y="115"/>
                    <a:pt x="87" y="115"/>
                  </a:cubicBezTo>
                  <a:lnTo>
                    <a:pt x="87" y="88"/>
                  </a:lnTo>
                  <a:close/>
                  <a:moveTo>
                    <a:pt x="73" y="132"/>
                  </a:moveTo>
                  <a:cubicBezTo>
                    <a:pt x="32" y="70"/>
                    <a:pt x="32" y="70"/>
                    <a:pt x="32" y="70"/>
                  </a:cubicBezTo>
                  <a:cubicBezTo>
                    <a:pt x="30" y="70"/>
                    <a:pt x="29" y="69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7"/>
                    <a:pt x="33" y="67"/>
                    <a:pt x="34" y="66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0" y="61"/>
                    <a:pt x="38" y="61"/>
                    <a:pt x="37" y="59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2" y="47"/>
                    <a:pt x="62" y="49"/>
                    <a:pt x="61" y="5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6" y="115"/>
                    <a:pt x="85" y="115"/>
                    <a:pt x="84" y="116"/>
                  </a:cubicBezTo>
                  <a:cubicBezTo>
                    <a:pt x="82" y="117"/>
                    <a:pt x="81" y="120"/>
                    <a:pt x="82" y="122"/>
                  </a:cubicBezTo>
                  <a:cubicBezTo>
                    <a:pt x="80" y="120"/>
                    <a:pt x="77" y="120"/>
                    <a:pt x="75" y="121"/>
                  </a:cubicBezTo>
                  <a:cubicBezTo>
                    <a:pt x="73" y="123"/>
                    <a:pt x="72" y="126"/>
                    <a:pt x="74" y="128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73" y="132"/>
                    <a:pt x="73" y="132"/>
                    <a:pt x="73" y="132"/>
                  </a:cubicBezTo>
                  <a:close/>
                  <a:moveTo>
                    <a:pt x="28" y="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7"/>
                    <a:pt x="29" y="5"/>
                    <a:pt x="28" y="4"/>
                  </a:cubicBezTo>
                  <a:close/>
                  <a:moveTo>
                    <a:pt x="28" y="67"/>
                  </a:moveTo>
                  <a:cubicBezTo>
                    <a:pt x="11" y="43"/>
                    <a:pt x="11" y="43"/>
                    <a:pt x="11" y="43"/>
                  </a:cubicBezTo>
                  <a:cubicBezTo>
                    <a:pt x="10" y="41"/>
                    <a:pt x="10" y="38"/>
                    <a:pt x="11" y="3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19"/>
                    <a:pt x="2" y="9"/>
                    <a:pt x="9" y="4"/>
                  </a:cubicBezTo>
                  <a:cubicBezTo>
                    <a:pt x="15" y="0"/>
                    <a:pt x="22" y="0"/>
                    <a:pt x="28" y="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6"/>
                    <a:pt x="21" y="34"/>
                    <a:pt x="22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9"/>
                    <a:pt x="13" y="41"/>
                    <a:pt x="14" y="43"/>
                  </a:cubicBezTo>
                  <a:cubicBezTo>
                    <a:pt x="28" y="63"/>
                    <a:pt x="28" y="63"/>
                    <a:pt x="28" y="63"/>
                  </a:cubicBezTo>
                  <a:lnTo>
                    <a:pt x="28" y="67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2" name="Freeform 80"/>
            <p:cNvSpPr>
              <a:spLocks noEditPoints="1"/>
            </p:cNvSpPr>
            <p:nvPr/>
          </p:nvSpPr>
          <p:spPr bwMode="auto">
            <a:xfrm>
              <a:off x="2685885" y="1679126"/>
              <a:ext cx="211876" cy="232112"/>
            </a:xfrm>
            <a:custGeom>
              <a:avLst/>
              <a:gdLst>
                <a:gd name="T0" fmla="*/ 101 w 130"/>
                <a:gd name="T1" fmla="*/ 65 h 142"/>
                <a:gd name="T2" fmla="*/ 97 w 130"/>
                <a:gd name="T3" fmla="*/ 81 h 142"/>
                <a:gd name="T4" fmla="*/ 97 w 130"/>
                <a:gd name="T5" fmla="*/ 94 h 142"/>
                <a:gd name="T6" fmla="*/ 100 w 130"/>
                <a:gd name="T7" fmla="*/ 95 h 142"/>
                <a:gd name="T8" fmla="*/ 111 w 130"/>
                <a:gd name="T9" fmla="*/ 112 h 142"/>
                <a:gd name="T10" fmla="*/ 97 w 130"/>
                <a:gd name="T11" fmla="*/ 103 h 142"/>
                <a:gd name="T12" fmla="*/ 97 w 130"/>
                <a:gd name="T13" fmla="*/ 28 h 142"/>
                <a:gd name="T14" fmla="*/ 111 w 130"/>
                <a:gd name="T15" fmla="*/ 19 h 142"/>
                <a:gd name="T16" fmla="*/ 100 w 130"/>
                <a:gd name="T17" fmla="*/ 35 h 142"/>
                <a:gd name="T18" fmla="*/ 97 w 130"/>
                <a:gd name="T19" fmla="*/ 36 h 142"/>
                <a:gd name="T20" fmla="*/ 127 w 130"/>
                <a:gd name="T21" fmla="*/ 62 h 142"/>
                <a:gd name="T22" fmla="*/ 108 w 130"/>
                <a:gd name="T23" fmla="*/ 65 h 142"/>
                <a:gd name="T24" fmla="*/ 127 w 130"/>
                <a:gd name="T25" fmla="*/ 69 h 142"/>
                <a:gd name="T26" fmla="*/ 127 w 130"/>
                <a:gd name="T27" fmla="*/ 62 h 142"/>
                <a:gd name="T28" fmla="*/ 67 w 130"/>
                <a:gd name="T29" fmla="*/ 142 h 142"/>
                <a:gd name="T30" fmla="*/ 85 w 130"/>
                <a:gd name="T31" fmla="*/ 95 h 142"/>
                <a:gd name="T32" fmla="*/ 97 w 130"/>
                <a:gd name="T33" fmla="*/ 50 h 142"/>
                <a:gd name="T34" fmla="*/ 65 w 130"/>
                <a:gd name="T35" fmla="*/ 37 h 142"/>
                <a:gd name="T36" fmla="*/ 93 w 130"/>
                <a:gd name="T37" fmla="*/ 65 h 142"/>
                <a:gd name="T38" fmla="*/ 79 w 130"/>
                <a:gd name="T39" fmla="*/ 90 h 142"/>
                <a:gd name="T40" fmla="*/ 78 w 130"/>
                <a:gd name="T41" fmla="*/ 110 h 142"/>
                <a:gd name="T42" fmla="*/ 65 w 130"/>
                <a:gd name="T43" fmla="*/ 142 h 142"/>
                <a:gd name="T44" fmla="*/ 97 w 130"/>
                <a:gd name="T45" fmla="*/ 36 h 142"/>
                <a:gd name="T46" fmla="*/ 95 w 130"/>
                <a:gd name="T47" fmla="*/ 31 h 142"/>
                <a:gd name="T48" fmla="*/ 97 w 130"/>
                <a:gd name="T49" fmla="*/ 94 h 142"/>
                <a:gd name="T50" fmla="*/ 95 w 130"/>
                <a:gd name="T51" fmla="*/ 100 h 142"/>
                <a:gd name="T52" fmla="*/ 97 w 130"/>
                <a:gd name="T53" fmla="*/ 94 h 142"/>
                <a:gd name="T54" fmla="*/ 65 w 130"/>
                <a:gd name="T55" fmla="*/ 0 h 142"/>
                <a:gd name="T56" fmla="*/ 68 w 130"/>
                <a:gd name="T57" fmla="*/ 3 h 142"/>
                <a:gd name="T58" fmla="*/ 65 w 130"/>
                <a:gd name="T59" fmla="*/ 23 h 142"/>
                <a:gd name="T60" fmla="*/ 65 w 130"/>
                <a:gd name="T61" fmla="*/ 23 h 142"/>
                <a:gd name="T62" fmla="*/ 32 w 130"/>
                <a:gd name="T63" fmla="*/ 50 h 142"/>
                <a:gd name="T64" fmla="*/ 45 w 130"/>
                <a:gd name="T65" fmla="*/ 96 h 142"/>
                <a:gd name="T66" fmla="*/ 63 w 130"/>
                <a:gd name="T67" fmla="*/ 142 h 142"/>
                <a:gd name="T68" fmla="*/ 65 w 130"/>
                <a:gd name="T69" fmla="*/ 110 h 142"/>
                <a:gd name="T70" fmla="*/ 52 w 130"/>
                <a:gd name="T71" fmla="*/ 93 h 142"/>
                <a:gd name="T72" fmla="*/ 36 w 130"/>
                <a:gd name="T73" fmla="*/ 65 h 142"/>
                <a:gd name="T74" fmla="*/ 65 w 130"/>
                <a:gd name="T75" fmla="*/ 37 h 142"/>
                <a:gd name="T76" fmla="*/ 65 w 130"/>
                <a:gd name="T77" fmla="*/ 29 h 142"/>
                <a:gd name="T78" fmla="*/ 65 w 130"/>
                <a:gd name="T79" fmla="*/ 0 h 142"/>
                <a:gd name="T80" fmla="*/ 62 w 130"/>
                <a:gd name="T81" fmla="*/ 20 h 142"/>
                <a:gd name="T82" fmla="*/ 65 w 130"/>
                <a:gd name="T83" fmla="*/ 0 h 142"/>
                <a:gd name="T84" fmla="*/ 32 w 130"/>
                <a:gd name="T85" fmla="*/ 94 h 142"/>
                <a:gd name="T86" fmla="*/ 35 w 130"/>
                <a:gd name="T87" fmla="*/ 100 h 142"/>
                <a:gd name="T88" fmla="*/ 32 w 130"/>
                <a:gd name="T89" fmla="*/ 36 h 142"/>
                <a:gd name="T90" fmla="*/ 35 w 130"/>
                <a:gd name="T91" fmla="*/ 31 h 142"/>
                <a:gd name="T92" fmla="*/ 32 w 130"/>
                <a:gd name="T93" fmla="*/ 36 h 142"/>
                <a:gd name="T94" fmla="*/ 29 w 130"/>
                <a:gd name="T95" fmla="*/ 65 h 142"/>
                <a:gd name="T96" fmla="*/ 32 w 130"/>
                <a:gd name="T97" fmla="*/ 50 h 142"/>
                <a:gd name="T98" fmla="*/ 32 w 130"/>
                <a:gd name="T99" fmla="*/ 36 h 142"/>
                <a:gd name="T100" fmla="*/ 30 w 130"/>
                <a:gd name="T101" fmla="*/ 35 h 142"/>
                <a:gd name="T102" fmla="*/ 19 w 130"/>
                <a:gd name="T103" fmla="*/ 19 h 142"/>
                <a:gd name="T104" fmla="*/ 32 w 130"/>
                <a:gd name="T105" fmla="*/ 28 h 142"/>
                <a:gd name="T106" fmla="*/ 32 w 130"/>
                <a:gd name="T107" fmla="*/ 103 h 142"/>
                <a:gd name="T108" fmla="*/ 19 w 130"/>
                <a:gd name="T109" fmla="*/ 112 h 142"/>
                <a:gd name="T110" fmla="*/ 30 w 130"/>
                <a:gd name="T111" fmla="*/ 95 h 142"/>
                <a:gd name="T112" fmla="*/ 32 w 130"/>
                <a:gd name="T113" fmla="*/ 94 h 142"/>
                <a:gd name="T114" fmla="*/ 22 w 130"/>
                <a:gd name="T115" fmla="*/ 65 h 142"/>
                <a:gd name="T116" fmla="*/ 3 w 130"/>
                <a:gd name="T117" fmla="*/ 62 h 142"/>
                <a:gd name="T118" fmla="*/ 3 w 130"/>
                <a:gd name="T119" fmla="*/ 69 h 142"/>
                <a:gd name="T120" fmla="*/ 22 w 130"/>
                <a:gd name="T121" fmla="*/ 6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42">
                  <a:moveTo>
                    <a:pt x="97" y="81"/>
                  </a:moveTo>
                  <a:cubicBezTo>
                    <a:pt x="100" y="76"/>
                    <a:pt x="101" y="71"/>
                    <a:pt x="101" y="65"/>
                  </a:cubicBezTo>
                  <a:cubicBezTo>
                    <a:pt x="101" y="60"/>
                    <a:pt x="100" y="55"/>
                    <a:pt x="97" y="50"/>
                  </a:cubicBezTo>
                  <a:cubicBezTo>
                    <a:pt x="97" y="81"/>
                    <a:pt x="97" y="81"/>
                    <a:pt x="97" y="81"/>
                  </a:cubicBezTo>
                  <a:close/>
                  <a:moveTo>
                    <a:pt x="97" y="103"/>
                  </a:moveTo>
                  <a:cubicBezTo>
                    <a:pt x="97" y="94"/>
                    <a:pt x="97" y="94"/>
                    <a:pt x="97" y="94"/>
                  </a:cubicBezTo>
                  <a:cubicBezTo>
                    <a:pt x="98" y="94"/>
                    <a:pt x="99" y="95"/>
                    <a:pt x="100" y="95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3" y="108"/>
                    <a:pt x="113" y="110"/>
                    <a:pt x="111" y="112"/>
                  </a:cubicBezTo>
                  <a:cubicBezTo>
                    <a:pt x="110" y="113"/>
                    <a:pt x="108" y="113"/>
                    <a:pt x="106" y="112"/>
                  </a:cubicBezTo>
                  <a:cubicBezTo>
                    <a:pt x="97" y="103"/>
                    <a:pt x="97" y="103"/>
                    <a:pt x="97" y="103"/>
                  </a:cubicBezTo>
                  <a:close/>
                  <a:moveTo>
                    <a:pt x="97" y="36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8" y="18"/>
                    <a:pt x="110" y="18"/>
                    <a:pt x="111" y="19"/>
                  </a:cubicBezTo>
                  <a:cubicBezTo>
                    <a:pt x="113" y="20"/>
                    <a:pt x="113" y="23"/>
                    <a:pt x="111" y="24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99" y="36"/>
                    <a:pt x="98" y="36"/>
                    <a:pt x="97" y="36"/>
                  </a:cubicBezTo>
                  <a:close/>
                  <a:moveTo>
                    <a:pt x="127" y="62"/>
                  </a:moveTo>
                  <a:cubicBezTo>
                    <a:pt x="127" y="62"/>
                    <a:pt x="127" y="62"/>
                    <a:pt x="127" y="62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09" y="62"/>
                    <a:pt x="108" y="64"/>
                    <a:pt x="108" y="65"/>
                  </a:cubicBezTo>
                  <a:cubicBezTo>
                    <a:pt x="108" y="67"/>
                    <a:pt x="109" y="69"/>
                    <a:pt x="111" y="69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9" y="69"/>
                    <a:pt x="130" y="67"/>
                    <a:pt x="130" y="65"/>
                  </a:cubicBezTo>
                  <a:cubicBezTo>
                    <a:pt x="130" y="64"/>
                    <a:pt x="129" y="62"/>
                    <a:pt x="127" y="62"/>
                  </a:cubicBezTo>
                  <a:close/>
                  <a:moveTo>
                    <a:pt x="65" y="142"/>
                  </a:moveTo>
                  <a:cubicBezTo>
                    <a:pt x="67" y="142"/>
                    <a:pt x="67" y="142"/>
                    <a:pt x="67" y="142"/>
                  </a:cubicBezTo>
                  <a:cubicBezTo>
                    <a:pt x="77" y="142"/>
                    <a:pt x="85" y="134"/>
                    <a:pt x="85" y="124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2"/>
                    <a:pt x="95" y="87"/>
                    <a:pt x="97" y="81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2" y="38"/>
                    <a:pt x="79" y="29"/>
                    <a:pt x="65" y="29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3" y="37"/>
                    <a:pt x="80" y="40"/>
                    <a:pt x="85" y="45"/>
                  </a:cubicBezTo>
                  <a:cubicBezTo>
                    <a:pt x="90" y="50"/>
                    <a:pt x="93" y="57"/>
                    <a:pt x="93" y="65"/>
                  </a:cubicBezTo>
                  <a:cubicBezTo>
                    <a:pt x="93" y="76"/>
                    <a:pt x="88" y="85"/>
                    <a:pt x="79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8" y="91"/>
                    <a:pt x="78" y="92"/>
                    <a:pt x="78" y="93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42"/>
                    <a:pt x="65" y="142"/>
                    <a:pt x="65" y="142"/>
                  </a:cubicBezTo>
                  <a:close/>
                  <a:moveTo>
                    <a:pt x="97" y="28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4" y="34"/>
                    <a:pt x="94" y="32"/>
                    <a:pt x="95" y="31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97" y="94"/>
                  </a:moveTo>
                  <a:cubicBezTo>
                    <a:pt x="97" y="103"/>
                    <a:pt x="97" y="103"/>
                    <a:pt x="97" y="103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4" y="99"/>
                    <a:pt x="94" y="97"/>
                    <a:pt x="95" y="95"/>
                  </a:cubicBezTo>
                  <a:cubicBezTo>
                    <a:pt x="96" y="95"/>
                    <a:pt x="97" y="94"/>
                    <a:pt x="97" y="94"/>
                  </a:cubicBezTo>
                  <a:close/>
                  <a:moveTo>
                    <a:pt x="65" y="23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8" y="2"/>
                    <a:pt x="68" y="3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21"/>
                    <a:pt x="67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lose/>
                  <a:moveTo>
                    <a:pt x="65" y="29"/>
                  </a:moveTo>
                  <a:cubicBezTo>
                    <a:pt x="50" y="29"/>
                    <a:pt x="38" y="37"/>
                    <a:pt x="32" y="50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5" y="87"/>
                    <a:pt x="40" y="92"/>
                    <a:pt x="45" y="96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45" y="134"/>
                    <a:pt x="53" y="142"/>
                    <a:pt x="63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2"/>
                    <a:pt x="52" y="91"/>
                    <a:pt x="51" y="90"/>
                  </a:cubicBezTo>
                  <a:cubicBezTo>
                    <a:pt x="42" y="85"/>
                    <a:pt x="36" y="76"/>
                    <a:pt x="36" y="65"/>
                  </a:cubicBezTo>
                  <a:cubicBezTo>
                    <a:pt x="36" y="57"/>
                    <a:pt x="39" y="50"/>
                    <a:pt x="44" y="45"/>
                  </a:cubicBezTo>
                  <a:cubicBezTo>
                    <a:pt x="50" y="40"/>
                    <a:pt x="57" y="37"/>
                    <a:pt x="65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lose/>
                  <a:moveTo>
                    <a:pt x="65" y="0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3" y="23"/>
                    <a:pt x="62" y="21"/>
                    <a:pt x="62" y="2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2"/>
                    <a:pt x="63" y="0"/>
                    <a:pt x="65" y="0"/>
                  </a:cubicBezTo>
                  <a:close/>
                  <a:moveTo>
                    <a:pt x="32" y="103"/>
                  </a:move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4" y="95"/>
                    <a:pt x="35" y="95"/>
                  </a:cubicBezTo>
                  <a:cubicBezTo>
                    <a:pt x="36" y="97"/>
                    <a:pt x="36" y="99"/>
                    <a:pt x="35" y="100"/>
                  </a:cubicBezTo>
                  <a:cubicBezTo>
                    <a:pt x="32" y="103"/>
                    <a:pt x="32" y="103"/>
                    <a:pt x="32" y="103"/>
                  </a:cubicBezTo>
                  <a:close/>
                  <a:moveTo>
                    <a:pt x="32" y="36"/>
                  </a:moveTo>
                  <a:cubicBezTo>
                    <a:pt x="32" y="28"/>
                    <a:pt x="32" y="28"/>
                    <a:pt x="32" y="28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2"/>
                    <a:pt x="36" y="34"/>
                    <a:pt x="35" y="35"/>
                  </a:cubicBezTo>
                  <a:cubicBezTo>
                    <a:pt x="34" y="36"/>
                    <a:pt x="33" y="36"/>
                    <a:pt x="32" y="36"/>
                  </a:cubicBezTo>
                  <a:close/>
                  <a:moveTo>
                    <a:pt x="32" y="50"/>
                  </a:moveTo>
                  <a:cubicBezTo>
                    <a:pt x="30" y="54"/>
                    <a:pt x="29" y="60"/>
                    <a:pt x="29" y="65"/>
                  </a:cubicBezTo>
                  <a:cubicBezTo>
                    <a:pt x="29" y="71"/>
                    <a:pt x="30" y="76"/>
                    <a:pt x="32" y="81"/>
                  </a:cubicBezTo>
                  <a:cubicBezTo>
                    <a:pt x="32" y="50"/>
                    <a:pt x="32" y="50"/>
                    <a:pt x="32" y="50"/>
                  </a:cubicBezTo>
                  <a:close/>
                  <a:moveTo>
                    <a:pt x="32" y="28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1" y="36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7" y="23"/>
                    <a:pt x="17" y="20"/>
                    <a:pt x="19" y="19"/>
                  </a:cubicBezTo>
                  <a:cubicBezTo>
                    <a:pt x="20" y="18"/>
                    <a:pt x="22" y="18"/>
                    <a:pt x="24" y="19"/>
                  </a:cubicBezTo>
                  <a:cubicBezTo>
                    <a:pt x="32" y="28"/>
                    <a:pt x="32" y="28"/>
                    <a:pt x="32" y="28"/>
                  </a:cubicBezTo>
                  <a:close/>
                  <a:moveTo>
                    <a:pt x="32" y="94"/>
                  </a:moveTo>
                  <a:cubicBezTo>
                    <a:pt x="32" y="103"/>
                    <a:pt x="32" y="103"/>
                    <a:pt x="32" y="103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2" y="113"/>
                    <a:pt x="20" y="113"/>
                    <a:pt x="19" y="112"/>
                  </a:cubicBezTo>
                  <a:cubicBezTo>
                    <a:pt x="17" y="110"/>
                    <a:pt x="17" y="108"/>
                    <a:pt x="19" y="107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1" y="95"/>
                    <a:pt x="32" y="95"/>
                    <a:pt x="32" y="94"/>
                  </a:cubicBezTo>
                  <a:close/>
                  <a:moveTo>
                    <a:pt x="22" y="65"/>
                  </a:moveTo>
                  <a:cubicBezTo>
                    <a:pt x="22" y="65"/>
                    <a:pt x="22" y="65"/>
                    <a:pt x="22" y="65"/>
                  </a:cubicBezTo>
                  <a:cubicBezTo>
                    <a:pt x="22" y="64"/>
                    <a:pt x="21" y="62"/>
                    <a:pt x="1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2"/>
                    <a:pt x="0" y="64"/>
                    <a:pt x="0" y="65"/>
                  </a:cubicBezTo>
                  <a:cubicBezTo>
                    <a:pt x="0" y="67"/>
                    <a:pt x="1" y="69"/>
                    <a:pt x="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1" y="69"/>
                    <a:pt x="22" y="67"/>
                    <a:pt x="22" y="6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3" name="Freeform 81"/>
            <p:cNvSpPr>
              <a:spLocks noEditPoints="1"/>
            </p:cNvSpPr>
            <p:nvPr/>
          </p:nvSpPr>
          <p:spPr bwMode="auto">
            <a:xfrm>
              <a:off x="1626504" y="1367263"/>
              <a:ext cx="320195" cy="460652"/>
            </a:xfrm>
            <a:custGeom>
              <a:avLst/>
              <a:gdLst>
                <a:gd name="T0" fmla="*/ 98 w 196"/>
                <a:gd name="T1" fmla="*/ 5 h 282"/>
                <a:gd name="T2" fmla="*/ 113 w 196"/>
                <a:gd name="T3" fmla="*/ 0 h 282"/>
                <a:gd name="T4" fmla="*/ 155 w 196"/>
                <a:gd name="T5" fmla="*/ 128 h 282"/>
                <a:gd name="T6" fmla="*/ 108 w 196"/>
                <a:gd name="T7" fmla="*/ 143 h 282"/>
                <a:gd name="T8" fmla="*/ 98 w 196"/>
                <a:gd name="T9" fmla="*/ 111 h 282"/>
                <a:gd name="T10" fmla="*/ 98 w 196"/>
                <a:gd name="T11" fmla="*/ 5 h 282"/>
                <a:gd name="T12" fmla="*/ 98 w 196"/>
                <a:gd name="T13" fmla="*/ 222 h 282"/>
                <a:gd name="T14" fmla="*/ 136 w 196"/>
                <a:gd name="T15" fmla="*/ 209 h 282"/>
                <a:gd name="T16" fmla="*/ 107 w 196"/>
                <a:gd name="T17" fmla="*/ 209 h 282"/>
                <a:gd name="T18" fmla="*/ 107 w 196"/>
                <a:gd name="T19" fmla="*/ 192 h 282"/>
                <a:gd name="T20" fmla="*/ 152 w 196"/>
                <a:gd name="T21" fmla="*/ 192 h 282"/>
                <a:gd name="T22" fmla="*/ 189 w 196"/>
                <a:gd name="T23" fmla="*/ 192 h 282"/>
                <a:gd name="T24" fmla="*/ 196 w 196"/>
                <a:gd name="T25" fmla="*/ 192 h 282"/>
                <a:gd name="T26" fmla="*/ 196 w 196"/>
                <a:gd name="T27" fmla="*/ 209 h 282"/>
                <a:gd name="T28" fmla="*/ 180 w 196"/>
                <a:gd name="T29" fmla="*/ 209 h 282"/>
                <a:gd name="T30" fmla="*/ 134 w 196"/>
                <a:gd name="T31" fmla="*/ 247 h 282"/>
                <a:gd name="T32" fmla="*/ 169 w 196"/>
                <a:gd name="T33" fmla="*/ 267 h 282"/>
                <a:gd name="T34" fmla="*/ 169 w 196"/>
                <a:gd name="T35" fmla="*/ 282 h 282"/>
                <a:gd name="T36" fmla="*/ 98 w 196"/>
                <a:gd name="T37" fmla="*/ 282 h 282"/>
                <a:gd name="T38" fmla="*/ 98 w 196"/>
                <a:gd name="T39" fmla="*/ 268 h 282"/>
                <a:gd name="T40" fmla="*/ 111 w 196"/>
                <a:gd name="T41" fmla="*/ 255 h 282"/>
                <a:gd name="T42" fmla="*/ 98 w 196"/>
                <a:gd name="T43" fmla="*/ 242 h 282"/>
                <a:gd name="T44" fmla="*/ 98 w 196"/>
                <a:gd name="T45" fmla="*/ 222 h 282"/>
                <a:gd name="T46" fmla="*/ 67 w 196"/>
                <a:gd name="T47" fmla="*/ 15 h 282"/>
                <a:gd name="T48" fmla="*/ 98 w 196"/>
                <a:gd name="T49" fmla="*/ 5 h 282"/>
                <a:gd name="T50" fmla="*/ 98 w 196"/>
                <a:gd name="T51" fmla="*/ 111 h 282"/>
                <a:gd name="T52" fmla="*/ 92 w 196"/>
                <a:gd name="T53" fmla="*/ 92 h 282"/>
                <a:gd name="T54" fmla="*/ 33 w 196"/>
                <a:gd name="T55" fmla="*/ 157 h 282"/>
                <a:gd name="T56" fmla="*/ 98 w 196"/>
                <a:gd name="T57" fmla="*/ 222 h 282"/>
                <a:gd name="T58" fmla="*/ 98 w 196"/>
                <a:gd name="T59" fmla="*/ 222 h 282"/>
                <a:gd name="T60" fmla="*/ 98 w 196"/>
                <a:gd name="T61" fmla="*/ 242 h 282"/>
                <a:gd name="T62" fmla="*/ 85 w 196"/>
                <a:gd name="T63" fmla="*/ 255 h 282"/>
                <a:gd name="T64" fmla="*/ 98 w 196"/>
                <a:gd name="T65" fmla="*/ 268 h 282"/>
                <a:gd name="T66" fmla="*/ 98 w 196"/>
                <a:gd name="T67" fmla="*/ 282 h 282"/>
                <a:gd name="T68" fmla="*/ 27 w 196"/>
                <a:gd name="T69" fmla="*/ 282 h 282"/>
                <a:gd name="T70" fmla="*/ 27 w 196"/>
                <a:gd name="T71" fmla="*/ 267 h 282"/>
                <a:gd name="T72" fmla="*/ 61 w 196"/>
                <a:gd name="T73" fmla="*/ 247 h 282"/>
                <a:gd name="T74" fmla="*/ 0 w 196"/>
                <a:gd name="T75" fmla="*/ 157 h 282"/>
                <a:gd name="T76" fmla="*/ 82 w 196"/>
                <a:gd name="T77" fmla="*/ 61 h 282"/>
                <a:gd name="T78" fmla="*/ 67 w 196"/>
                <a:gd name="T79" fmla="*/ 1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282">
                  <a:moveTo>
                    <a:pt x="98" y="5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8" y="5"/>
                    <a:pt x="98" y="5"/>
                    <a:pt x="98" y="5"/>
                  </a:cubicBezTo>
                  <a:close/>
                  <a:moveTo>
                    <a:pt x="98" y="222"/>
                  </a:moveTo>
                  <a:cubicBezTo>
                    <a:pt x="112" y="222"/>
                    <a:pt x="125" y="217"/>
                    <a:pt x="136" y="209"/>
                  </a:cubicBezTo>
                  <a:cubicBezTo>
                    <a:pt x="107" y="209"/>
                    <a:pt x="107" y="209"/>
                    <a:pt x="107" y="209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189" y="192"/>
                    <a:pt x="189" y="192"/>
                    <a:pt x="189" y="192"/>
                  </a:cubicBezTo>
                  <a:cubicBezTo>
                    <a:pt x="196" y="192"/>
                    <a:pt x="196" y="192"/>
                    <a:pt x="196" y="192"/>
                  </a:cubicBezTo>
                  <a:cubicBezTo>
                    <a:pt x="196" y="209"/>
                    <a:pt x="196" y="209"/>
                    <a:pt x="196" y="209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69" y="226"/>
                    <a:pt x="153" y="239"/>
                    <a:pt x="134" y="247"/>
                  </a:cubicBezTo>
                  <a:cubicBezTo>
                    <a:pt x="154" y="251"/>
                    <a:pt x="169" y="257"/>
                    <a:pt x="169" y="267"/>
                  </a:cubicBezTo>
                  <a:cubicBezTo>
                    <a:pt x="169" y="282"/>
                    <a:pt x="169" y="282"/>
                    <a:pt x="169" y="282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98" y="268"/>
                    <a:pt x="98" y="268"/>
                    <a:pt x="98" y="268"/>
                  </a:cubicBezTo>
                  <a:cubicBezTo>
                    <a:pt x="105" y="268"/>
                    <a:pt x="111" y="262"/>
                    <a:pt x="111" y="255"/>
                  </a:cubicBezTo>
                  <a:cubicBezTo>
                    <a:pt x="111" y="248"/>
                    <a:pt x="105" y="242"/>
                    <a:pt x="98" y="242"/>
                  </a:cubicBezTo>
                  <a:lnTo>
                    <a:pt x="98" y="222"/>
                  </a:lnTo>
                  <a:close/>
                  <a:moveTo>
                    <a:pt x="67" y="15"/>
                  </a:moveTo>
                  <a:cubicBezTo>
                    <a:pt x="98" y="5"/>
                    <a:pt x="98" y="5"/>
                    <a:pt x="98" y="5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59" y="95"/>
                    <a:pt x="33" y="123"/>
                    <a:pt x="33" y="157"/>
                  </a:cubicBezTo>
                  <a:cubicBezTo>
                    <a:pt x="33" y="193"/>
                    <a:pt x="62" y="222"/>
                    <a:pt x="98" y="222"/>
                  </a:cubicBezTo>
                  <a:cubicBezTo>
                    <a:pt x="98" y="222"/>
                    <a:pt x="98" y="222"/>
                    <a:pt x="98" y="222"/>
                  </a:cubicBezTo>
                  <a:cubicBezTo>
                    <a:pt x="98" y="242"/>
                    <a:pt x="98" y="242"/>
                    <a:pt x="98" y="242"/>
                  </a:cubicBezTo>
                  <a:cubicBezTo>
                    <a:pt x="91" y="242"/>
                    <a:pt x="85" y="248"/>
                    <a:pt x="85" y="255"/>
                  </a:cubicBezTo>
                  <a:cubicBezTo>
                    <a:pt x="85" y="262"/>
                    <a:pt x="91" y="268"/>
                    <a:pt x="98" y="268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27" y="282"/>
                    <a:pt x="27" y="282"/>
                    <a:pt x="27" y="282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57"/>
                    <a:pt x="41" y="251"/>
                    <a:pt x="61" y="247"/>
                  </a:cubicBezTo>
                  <a:cubicBezTo>
                    <a:pt x="26" y="233"/>
                    <a:pt x="0" y="198"/>
                    <a:pt x="0" y="157"/>
                  </a:cubicBezTo>
                  <a:cubicBezTo>
                    <a:pt x="0" y="108"/>
                    <a:pt x="36" y="68"/>
                    <a:pt x="82" y="61"/>
                  </a:cubicBezTo>
                  <a:lnTo>
                    <a:pt x="67" y="1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4" name="Freeform 82"/>
            <p:cNvSpPr>
              <a:spLocks noEditPoints="1"/>
            </p:cNvSpPr>
            <p:nvPr/>
          </p:nvSpPr>
          <p:spPr bwMode="auto">
            <a:xfrm>
              <a:off x="1512234" y="1301796"/>
              <a:ext cx="184499" cy="163074"/>
            </a:xfrm>
            <a:custGeom>
              <a:avLst/>
              <a:gdLst>
                <a:gd name="T0" fmla="*/ 103 w 113"/>
                <a:gd name="T1" fmla="*/ 31 h 100"/>
                <a:gd name="T2" fmla="*/ 57 w 113"/>
                <a:gd name="T3" fmla="*/ 0 h 100"/>
                <a:gd name="T4" fmla="*/ 57 w 113"/>
                <a:gd name="T5" fmla="*/ 9 h 100"/>
                <a:gd name="T6" fmla="*/ 95 w 113"/>
                <a:gd name="T7" fmla="*/ 35 h 100"/>
                <a:gd name="T8" fmla="*/ 72 w 113"/>
                <a:gd name="T9" fmla="*/ 88 h 100"/>
                <a:gd name="T10" fmla="*/ 57 w 113"/>
                <a:gd name="T11" fmla="*/ 91 h 100"/>
                <a:gd name="T12" fmla="*/ 57 w 113"/>
                <a:gd name="T13" fmla="*/ 100 h 100"/>
                <a:gd name="T14" fmla="*/ 75 w 113"/>
                <a:gd name="T15" fmla="*/ 96 h 100"/>
                <a:gd name="T16" fmla="*/ 103 w 113"/>
                <a:gd name="T17" fmla="*/ 31 h 100"/>
                <a:gd name="T18" fmla="*/ 57 w 113"/>
                <a:gd name="T19" fmla="*/ 0 h 100"/>
                <a:gd name="T20" fmla="*/ 38 w 113"/>
                <a:gd name="T21" fmla="*/ 4 h 100"/>
                <a:gd name="T22" fmla="*/ 11 w 113"/>
                <a:gd name="T23" fmla="*/ 68 h 100"/>
                <a:gd name="T24" fmla="*/ 57 w 113"/>
                <a:gd name="T25" fmla="*/ 100 h 100"/>
                <a:gd name="T26" fmla="*/ 57 w 113"/>
                <a:gd name="T27" fmla="*/ 91 h 100"/>
                <a:gd name="T28" fmla="*/ 19 w 113"/>
                <a:gd name="T29" fmla="*/ 65 h 100"/>
                <a:gd name="T30" fmla="*/ 19 w 113"/>
                <a:gd name="T31" fmla="*/ 65 h 100"/>
                <a:gd name="T32" fmla="*/ 42 w 113"/>
                <a:gd name="T33" fmla="*/ 12 h 100"/>
                <a:gd name="T34" fmla="*/ 57 w 113"/>
                <a:gd name="T35" fmla="*/ 9 h 100"/>
                <a:gd name="T36" fmla="*/ 57 w 113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00">
                  <a:moveTo>
                    <a:pt x="103" y="31"/>
                  </a:moveTo>
                  <a:cubicBezTo>
                    <a:pt x="95" y="12"/>
                    <a:pt x="77" y="0"/>
                    <a:pt x="57" y="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73" y="9"/>
                    <a:pt x="88" y="19"/>
                    <a:pt x="95" y="35"/>
                  </a:cubicBezTo>
                  <a:cubicBezTo>
                    <a:pt x="103" y="56"/>
                    <a:pt x="93" y="79"/>
                    <a:pt x="72" y="88"/>
                  </a:cubicBezTo>
                  <a:cubicBezTo>
                    <a:pt x="67" y="90"/>
                    <a:pt x="62" y="91"/>
                    <a:pt x="57" y="9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63" y="100"/>
                    <a:pt x="69" y="99"/>
                    <a:pt x="75" y="96"/>
                  </a:cubicBezTo>
                  <a:cubicBezTo>
                    <a:pt x="101" y="86"/>
                    <a:pt x="113" y="57"/>
                    <a:pt x="103" y="31"/>
                  </a:cubicBezTo>
                  <a:close/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3" y="14"/>
                    <a:pt x="0" y="43"/>
                    <a:pt x="11" y="68"/>
                  </a:cubicBezTo>
                  <a:cubicBezTo>
                    <a:pt x="18" y="88"/>
                    <a:pt x="37" y="100"/>
                    <a:pt x="57" y="100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41" y="90"/>
                    <a:pt x="26" y="81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1" y="44"/>
                    <a:pt x="21" y="21"/>
                    <a:pt x="42" y="12"/>
                  </a:cubicBezTo>
                  <a:cubicBezTo>
                    <a:pt x="47" y="10"/>
                    <a:pt x="52" y="9"/>
                    <a:pt x="57" y="9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5" name="Freeform 83"/>
            <p:cNvSpPr/>
            <p:nvPr/>
          </p:nvSpPr>
          <p:spPr bwMode="auto">
            <a:xfrm>
              <a:off x="1459860" y="1399402"/>
              <a:ext cx="80941" cy="51184"/>
            </a:xfrm>
            <a:custGeom>
              <a:avLst/>
              <a:gdLst>
                <a:gd name="T0" fmla="*/ 7 w 68"/>
                <a:gd name="T1" fmla="*/ 43 h 43"/>
                <a:gd name="T2" fmla="*/ 0 w 68"/>
                <a:gd name="T3" fmla="*/ 25 h 43"/>
                <a:gd name="T4" fmla="*/ 62 w 68"/>
                <a:gd name="T5" fmla="*/ 0 h 43"/>
                <a:gd name="T6" fmla="*/ 68 w 68"/>
                <a:gd name="T7" fmla="*/ 18 h 43"/>
                <a:gd name="T8" fmla="*/ 7 w 68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3">
                  <a:moveTo>
                    <a:pt x="7" y="43"/>
                  </a:moveTo>
                  <a:lnTo>
                    <a:pt x="0" y="25"/>
                  </a:lnTo>
                  <a:lnTo>
                    <a:pt x="62" y="0"/>
                  </a:lnTo>
                  <a:lnTo>
                    <a:pt x="68" y="18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6" name="Freeform 84"/>
            <p:cNvSpPr/>
            <p:nvPr/>
          </p:nvSpPr>
          <p:spPr bwMode="auto">
            <a:xfrm>
              <a:off x="1408677" y="1406544"/>
              <a:ext cx="109509" cy="66658"/>
            </a:xfrm>
            <a:custGeom>
              <a:avLst/>
              <a:gdLst>
                <a:gd name="T0" fmla="*/ 16 w 67"/>
                <a:gd name="T1" fmla="*/ 39 h 41"/>
                <a:gd name="T2" fmla="*/ 2 w 67"/>
                <a:gd name="T3" fmla="*/ 33 h 41"/>
                <a:gd name="T4" fmla="*/ 8 w 67"/>
                <a:gd name="T5" fmla="*/ 19 h 41"/>
                <a:gd name="T6" fmla="*/ 50 w 67"/>
                <a:gd name="T7" fmla="*/ 2 h 41"/>
                <a:gd name="T8" fmla="*/ 64 w 67"/>
                <a:gd name="T9" fmla="*/ 8 h 41"/>
                <a:gd name="T10" fmla="*/ 58 w 67"/>
                <a:gd name="T11" fmla="*/ 22 h 41"/>
                <a:gd name="T12" fmla="*/ 16 w 67"/>
                <a:gd name="T1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1">
                  <a:moveTo>
                    <a:pt x="16" y="39"/>
                  </a:moveTo>
                  <a:cubicBezTo>
                    <a:pt x="10" y="41"/>
                    <a:pt x="4" y="39"/>
                    <a:pt x="2" y="33"/>
                  </a:cubicBezTo>
                  <a:cubicBezTo>
                    <a:pt x="0" y="28"/>
                    <a:pt x="2" y="21"/>
                    <a:pt x="8" y="19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6" y="0"/>
                    <a:pt x="62" y="3"/>
                    <a:pt x="64" y="8"/>
                  </a:cubicBezTo>
                  <a:cubicBezTo>
                    <a:pt x="67" y="14"/>
                    <a:pt x="64" y="20"/>
                    <a:pt x="58" y="22"/>
                  </a:cubicBezTo>
                  <a:lnTo>
                    <a:pt x="16" y="3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7" name="Freeform 85"/>
            <p:cNvSpPr>
              <a:spLocks noEditPoints="1"/>
            </p:cNvSpPr>
            <p:nvPr/>
          </p:nvSpPr>
          <p:spPr bwMode="auto">
            <a:xfrm>
              <a:off x="1345590" y="2275473"/>
              <a:ext cx="334479" cy="119032"/>
            </a:xfrm>
            <a:custGeom>
              <a:avLst/>
              <a:gdLst>
                <a:gd name="T0" fmla="*/ 142 w 205"/>
                <a:gd name="T1" fmla="*/ 5 h 73"/>
                <a:gd name="T2" fmla="*/ 157 w 205"/>
                <a:gd name="T3" fmla="*/ 2 h 73"/>
                <a:gd name="T4" fmla="*/ 164 w 205"/>
                <a:gd name="T5" fmla="*/ 5 h 73"/>
                <a:gd name="T6" fmla="*/ 179 w 205"/>
                <a:gd name="T7" fmla="*/ 2 h 73"/>
                <a:gd name="T8" fmla="*/ 202 w 205"/>
                <a:gd name="T9" fmla="*/ 18 h 73"/>
                <a:gd name="T10" fmla="*/ 187 w 205"/>
                <a:gd name="T11" fmla="*/ 42 h 73"/>
                <a:gd name="T12" fmla="*/ 177 w 205"/>
                <a:gd name="T13" fmla="*/ 43 h 73"/>
                <a:gd name="T14" fmla="*/ 166 w 205"/>
                <a:gd name="T15" fmla="*/ 18 h 73"/>
                <a:gd name="T16" fmla="*/ 172 w 205"/>
                <a:gd name="T17" fmla="*/ 45 h 73"/>
                <a:gd name="T18" fmla="*/ 167 w 205"/>
                <a:gd name="T19" fmla="*/ 50 h 73"/>
                <a:gd name="T20" fmla="*/ 142 w 205"/>
                <a:gd name="T21" fmla="*/ 55 h 73"/>
                <a:gd name="T22" fmla="*/ 142 w 205"/>
                <a:gd name="T23" fmla="*/ 20 h 73"/>
                <a:gd name="T24" fmla="*/ 158 w 205"/>
                <a:gd name="T25" fmla="*/ 17 h 73"/>
                <a:gd name="T26" fmla="*/ 163 w 205"/>
                <a:gd name="T27" fmla="*/ 19 h 73"/>
                <a:gd name="T28" fmla="*/ 161 w 205"/>
                <a:gd name="T29" fmla="*/ 9 h 73"/>
                <a:gd name="T30" fmla="*/ 155 w 205"/>
                <a:gd name="T31" fmla="*/ 5 h 73"/>
                <a:gd name="T32" fmla="*/ 142 w 205"/>
                <a:gd name="T33" fmla="*/ 8 h 73"/>
                <a:gd name="T34" fmla="*/ 142 w 205"/>
                <a:gd name="T35" fmla="*/ 5 h 73"/>
                <a:gd name="T36" fmla="*/ 28 w 205"/>
                <a:gd name="T37" fmla="*/ 30 h 73"/>
                <a:gd name="T38" fmla="*/ 116 w 205"/>
                <a:gd name="T39" fmla="*/ 13 h 73"/>
                <a:gd name="T40" fmla="*/ 121 w 205"/>
                <a:gd name="T41" fmla="*/ 9 h 73"/>
                <a:gd name="T42" fmla="*/ 142 w 205"/>
                <a:gd name="T43" fmla="*/ 5 h 73"/>
                <a:gd name="T44" fmla="*/ 142 w 205"/>
                <a:gd name="T45" fmla="*/ 8 h 73"/>
                <a:gd name="T46" fmla="*/ 124 w 205"/>
                <a:gd name="T47" fmla="*/ 11 h 73"/>
                <a:gd name="T48" fmla="*/ 120 w 205"/>
                <a:gd name="T49" fmla="*/ 17 h 73"/>
                <a:gd name="T50" fmla="*/ 122 w 205"/>
                <a:gd name="T51" fmla="*/ 28 h 73"/>
                <a:gd name="T52" fmla="*/ 122 w 205"/>
                <a:gd name="T53" fmla="*/ 28 h 73"/>
                <a:gd name="T54" fmla="*/ 126 w 205"/>
                <a:gd name="T55" fmla="*/ 24 h 73"/>
                <a:gd name="T56" fmla="*/ 142 w 205"/>
                <a:gd name="T57" fmla="*/ 20 h 73"/>
                <a:gd name="T58" fmla="*/ 142 w 205"/>
                <a:gd name="T59" fmla="*/ 55 h 73"/>
                <a:gd name="T60" fmla="*/ 130 w 205"/>
                <a:gd name="T61" fmla="*/ 57 h 73"/>
                <a:gd name="T62" fmla="*/ 125 w 205"/>
                <a:gd name="T63" fmla="*/ 56 h 73"/>
                <a:gd name="T64" fmla="*/ 35 w 205"/>
                <a:gd name="T65" fmla="*/ 73 h 73"/>
                <a:gd name="T66" fmla="*/ 28 w 205"/>
                <a:gd name="T67" fmla="*/ 70 h 73"/>
                <a:gd name="T68" fmla="*/ 28 w 205"/>
                <a:gd name="T69" fmla="*/ 67 h 73"/>
                <a:gd name="T70" fmla="*/ 35 w 205"/>
                <a:gd name="T71" fmla="*/ 70 h 73"/>
                <a:gd name="T72" fmla="*/ 35 w 205"/>
                <a:gd name="T73" fmla="*/ 70 h 73"/>
                <a:gd name="T74" fmla="*/ 37 w 205"/>
                <a:gd name="T75" fmla="*/ 70 h 73"/>
                <a:gd name="T76" fmla="*/ 42 w 205"/>
                <a:gd name="T77" fmla="*/ 62 h 73"/>
                <a:gd name="T78" fmla="*/ 36 w 205"/>
                <a:gd name="T79" fmla="*/ 57 h 73"/>
                <a:gd name="T80" fmla="*/ 40 w 205"/>
                <a:gd name="T81" fmla="*/ 50 h 73"/>
                <a:gd name="T82" fmla="*/ 34 w 205"/>
                <a:gd name="T83" fmla="*/ 45 h 73"/>
                <a:gd name="T84" fmla="*/ 37 w 205"/>
                <a:gd name="T85" fmla="*/ 38 h 73"/>
                <a:gd name="T86" fmla="*/ 30 w 205"/>
                <a:gd name="T87" fmla="*/ 33 h 73"/>
                <a:gd name="T88" fmla="*/ 28 w 205"/>
                <a:gd name="T89" fmla="*/ 33 h 73"/>
                <a:gd name="T90" fmla="*/ 28 w 205"/>
                <a:gd name="T91" fmla="*/ 34 h 73"/>
                <a:gd name="T92" fmla="*/ 28 w 205"/>
                <a:gd name="T93" fmla="*/ 30 h 73"/>
                <a:gd name="T94" fmla="*/ 26 w 205"/>
                <a:gd name="T95" fmla="*/ 31 h 73"/>
                <a:gd name="T96" fmla="*/ 28 w 205"/>
                <a:gd name="T97" fmla="*/ 30 h 73"/>
                <a:gd name="T98" fmla="*/ 28 w 205"/>
                <a:gd name="T99" fmla="*/ 34 h 73"/>
                <a:gd name="T100" fmla="*/ 13 w 205"/>
                <a:gd name="T101" fmla="*/ 49 h 73"/>
                <a:gd name="T102" fmla="*/ 15 w 205"/>
                <a:gd name="T103" fmla="*/ 62 h 73"/>
                <a:gd name="T104" fmla="*/ 28 w 205"/>
                <a:gd name="T105" fmla="*/ 67 h 73"/>
                <a:gd name="T106" fmla="*/ 28 w 205"/>
                <a:gd name="T107" fmla="*/ 70 h 73"/>
                <a:gd name="T108" fmla="*/ 0 w 205"/>
                <a:gd name="T109" fmla="*/ 58 h 73"/>
                <a:gd name="T110" fmla="*/ 26 w 205"/>
                <a:gd name="T111" fmla="*/ 3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" h="73">
                  <a:moveTo>
                    <a:pt x="142" y="5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60" y="1"/>
                    <a:pt x="163" y="3"/>
                    <a:pt x="164" y="5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90" y="0"/>
                    <a:pt x="200" y="7"/>
                    <a:pt x="202" y="18"/>
                  </a:cubicBezTo>
                  <a:cubicBezTo>
                    <a:pt x="205" y="29"/>
                    <a:pt x="197" y="39"/>
                    <a:pt x="187" y="42"/>
                  </a:cubicBezTo>
                  <a:cubicBezTo>
                    <a:pt x="177" y="43"/>
                    <a:pt x="177" y="43"/>
                    <a:pt x="177" y="43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45"/>
                    <a:pt x="172" y="45"/>
                    <a:pt x="172" y="45"/>
                  </a:cubicBezTo>
                  <a:cubicBezTo>
                    <a:pt x="172" y="47"/>
                    <a:pt x="170" y="50"/>
                    <a:pt x="167" y="5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60" y="17"/>
                    <a:pt x="162" y="18"/>
                    <a:pt x="163" y="1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6"/>
                    <a:pt x="158" y="5"/>
                    <a:pt x="155" y="5"/>
                  </a:cubicBezTo>
                  <a:cubicBezTo>
                    <a:pt x="142" y="8"/>
                    <a:pt x="142" y="8"/>
                    <a:pt x="142" y="8"/>
                  </a:cubicBezTo>
                  <a:lnTo>
                    <a:pt x="142" y="5"/>
                  </a:lnTo>
                  <a:close/>
                  <a:moveTo>
                    <a:pt x="28" y="30"/>
                  </a:moveTo>
                  <a:cubicBezTo>
                    <a:pt x="116" y="13"/>
                    <a:pt x="116" y="13"/>
                    <a:pt x="116" y="13"/>
                  </a:cubicBezTo>
                  <a:cubicBezTo>
                    <a:pt x="117" y="11"/>
                    <a:pt x="119" y="9"/>
                    <a:pt x="121" y="9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1" y="12"/>
                    <a:pt x="119" y="15"/>
                    <a:pt x="120" y="17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6"/>
                    <a:pt x="124" y="24"/>
                    <a:pt x="126" y="24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8" y="58"/>
                    <a:pt x="126" y="57"/>
                    <a:pt x="125" y="56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41" y="69"/>
                    <a:pt x="43" y="66"/>
                    <a:pt x="42" y="62"/>
                  </a:cubicBezTo>
                  <a:cubicBezTo>
                    <a:pt x="42" y="59"/>
                    <a:pt x="39" y="57"/>
                    <a:pt x="36" y="57"/>
                  </a:cubicBezTo>
                  <a:cubicBezTo>
                    <a:pt x="39" y="56"/>
                    <a:pt x="40" y="53"/>
                    <a:pt x="40" y="50"/>
                  </a:cubicBezTo>
                  <a:cubicBezTo>
                    <a:pt x="39" y="47"/>
                    <a:pt x="37" y="45"/>
                    <a:pt x="34" y="45"/>
                  </a:cubicBezTo>
                  <a:cubicBezTo>
                    <a:pt x="36" y="44"/>
                    <a:pt x="38" y="41"/>
                    <a:pt x="37" y="38"/>
                  </a:cubicBezTo>
                  <a:cubicBezTo>
                    <a:pt x="37" y="34"/>
                    <a:pt x="33" y="32"/>
                    <a:pt x="30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lnTo>
                    <a:pt x="28" y="30"/>
                  </a:lnTo>
                  <a:close/>
                  <a:moveTo>
                    <a:pt x="26" y="31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0" y="58"/>
                    <a:pt x="0" y="58"/>
                    <a:pt x="0" y="58"/>
                  </a:cubicBezTo>
                  <a:lnTo>
                    <a:pt x="26" y="3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8" name="Freeform 86"/>
            <p:cNvSpPr/>
            <p:nvPr/>
          </p:nvSpPr>
          <p:spPr bwMode="auto">
            <a:xfrm>
              <a:off x="2731117" y="2582575"/>
              <a:ext cx="184499" cy="236873"/>
            </a:xfrm>
            <a:custGeom>
              <a:avLst/>
              <a:gdLst>
                <a:gd name="T0" fmla="*/ 113 w 113"/>
                <a:gd name="T1" fmla="*/ 25 h 145"/>
                <a:gd name="T2" fmla="*/ 108 w 113"/>
                <a:gd name="T3" fmla="*/ 22 h 145"/>
                <a:gd name="T4" fmla="*/ 42 w 113"/>
                <a:gd name="T5" fmla="*/ 128 h 145"/>
                <a:gd name="T6" fmla="*/ 19 w 113"/>
                <a:gd name="T7" fmla="*/ 132 h 145"/>
                <a:gd name="T8" fmla="*/ 12 w 113"/>
                <a:gd name="T9" fmla="*/ 109 h 145"/>
                <a:gd name="T10" fmla="*/ 78 w 113"/>
                <a:gd name="T11" fmla="*/ 3 h 145"/>
                <a:gd name="T12" fmla="*/ 73 w 113"/>
                <a:gd name="T13" fmla="*/ 0 h 145"/>
                <a:gd name="T14" fmla="*/ 6 w 113"/>
                <a:gd name="T15" fmla="*/ 107 h 145"/>
                <a:gd name="T16" fmla="*/ 15 w 113"/>
                <a:gd name="T17" fmla="*/ 138 h 145"/>
                <a:gd name="T18" fmla="*/ 47 w 113"/>
                <a:gd name="T19" fmla="*/ 132 h 145"/>
                <a:gd name="T20" fmla="*/ 113 w 113"/>
                <a:gd name="T21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45">
                  <a:moveTo>
                    <a:pt x="113" y="25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8" y="135"/>
                    <a:pt x="27" y="137"/>
                    <a:pt x="19" y="132"/>
                  </a:cubicBezTo>
                  <a:cubicBezTo>
                    <a:pt x="11" y="127"/>
                    <a:pt x="8" y="117"/>
                    <a:pt x="12" y="109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0" y="117"/>
                    <a:pt x="4" y="131"/>
                    <a:pt x="15" y="138"/>
                  </a:cubicBezTo>
                  <a:cubicBezTo>
                    <a:pt x="26" y="145"/>
                    <a:pt x="40" y="142"/>
                    <a:pt x="47" y="132"/>
                  </a:cubicBezTo>
                  <a:lnTo>
                    <a:pt x="113" y="2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9" name="Freeform 87"/>
            <p:cNvSpPr/>
            <p:nvPr/>
          </p:nvSpPr>
          <p:spPr bwMode="auto">
            <a:xfrm>
              <a:off x="2835865" y="2574243"/>
              <a:ext cx="89274" cy="61896"/>
            </a:xfrm>
            <a:custGeom>
              <a:avLst/>
              <a:gdLst>
                <a:gd name="T0" fmla="*/ 54 w 55"/>
                <a:gd name="T1" fmla="*/ 35 h 38"/>
                <a:gd name="T2" fmla="*/ 48 w 55"/>
                <a:gd name="T3" fmla="*/ 37 h 38"/>
                <a:gd name="T4" fmla="*/ 3 w 55"/>
                <a:gd name="T5" fmla="*/ 9 h 38"/>
                <a:gd name="T6" fmla="*/ 2 w 55"/>
                <a:gd name="T7" fmla="*/ 3 h 38"/>
                <a:gd name="T8" fmla="*/ 8 w 55"/>
                <a:gd name="T9" fmla="*/ 1 h 38"/>
                <a:gd name="T10" fmla="*/ 53 w 55"/>
                <a:gd name="T11" fmla="*/ 29 h 38"/>
                <a:gd name="T12" fmla="*/ 54 w 55"/>
                <a:gd name="T1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8">
                  <a:moveTo>
                    <a:pt x="54" y="35"/>
                  </a:moveTo>
                  <a:cubicBezTo>
                    <a:pt x="53" y="37"/>
                    <a:pt x="50" y="38"/>
                    <a:pt x="48" y="3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7"/>
                    <a:pt x="0" y="5"/>
                    <a:pt x="2" y="3"/>
                  </a:cubicBezTo>
                  <a:cubicBezTo>
                    <a:pt x="3" y="1"/>
                    <a:pt x="6" y="0"/>
                    <a:pt x="8" y="1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5" y="31"/>
                    <a:pt x="55" y="33"/>
                    <a:pt x="54" y="3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0" name="Freeform 88"/>
            <p:cNvSpPr/>
            <p:nvPr/>
          </p:nvSpPr>
          <p:spPr bwMode="auto">
            <a:xfrm>
              <a:off x="2766826" y="2623046"/>
              <a:ext cx="122603" cy="170215"/>
            </a:xfrm>
            <a:custGeom>
              <a:avLst/>
              <a:gdLst>
                <a:gd name="T0" fmla="*/ 75 w 75"/>
                <a:gd name="T1" fmla="*/ 4 h 104"/>
                <a:gd name="T2" fmla="*/ 69 w 75"/>
                <a:gd name="T3" fmla="*/ 0 h 104"/>
                <a:gd name="T4" fmla="*/ 10 w 75"/>
                <a:gd name="T5" fmla="*/ 95 h 104"/>
                <a:gd name="T6" fmla="*/ 0 w 75"/>
                <a:gd name="T7" fmla="*/ 100 h 104"/>
                <a:gd name="T8" fmla="*/ 1 w 75"/>
                <a:gd name="T9" fmla="*/ 101 h 104"/>
                <a:gd name="T10" fmla="*/ 17 w 75"/>
                <a:gd name="T11" fmla="*/ 98 h 104"/>
                <a:gd name="T12" fmla="*/ 75 w 75"/>
                <a:gd name="T13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04">
                  <a:moveTo>
                    <a:pt x="75" y="4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8" y="98"/>
                    <a:pt x="4" y="100"/>
                    <a:pt x="0" y="100"/>
                  </a:cubicBezTo>
                  <a:cubicBezTo>
                    <a:pt x="0" y="100"/>
                    <a:pt x="1" y="100"/>
                    <a:pt x="1" y="101"/>
                  </a:cubicBezTo>
                  <a:cubicBezTo>
                    <a:pt x="7" y="104"/>
                    <a:pt x="14" y="103"/>
                    <a:pt x="17" y="98"/>
                  </a:cubicBezTo>
                  <a:lnTo>
                    <a:pt x="75" y="4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1" name="Freeform 89"/>
            <p:cNvSpPr>
              <a:spLocks noEditPoints="1"/>
            </p:cNvSpPr>
            <p:nvPr/>
          </p:nvSpPr>
          <p:spPr bwMode="auto">
            <a:xfrm>
              <a:off x="2481150" y="1654130"/>
              <a:ext cx="166644" cy="121412"/>
            </a:xfrm>
            <a:custGeom>
              <a:avLst/>
              <a:gdLst>
                <a:gd name="T0" fmla="*/ 84 w 102"/>
                <a:gd name="T1" fmla="*/ 71 h 74"/>
                <a:gd name="T2" fmla="*/ 79 w 102"/>
                <a:gd name="T3" fmla="*/ 69 h 74"/>
                <a:gd name="T4" fmla="*/ 79 w 102"/>
                <a:gd name="T5" fmla="*/ 69 h 74"/>
                <a:gd name="T6" fmla="*/ 79 w 102"/>
                <a:gd name="T7" fmla="*/ 52 h 74"/>
                <a:gd name="T8" fmla="*/ 86 w 102"/>
                <a:gd name="T9" fmla="*/ 49 h 74"/>
                <a:gd name="T10" fmla="*/ 90 w 102"/>
                <a:gd name="T11" fmla="*/ 38 h 74"/>
                <a:gd name="T12" fmla="*/ 79 w 102"/>
                <a:gd name="T13" fmla="*/ 31 h 74"/>
                <a:gd name="T14" fmla="*/ 85 w 102"/>
                <a:gd name="T15" fmla="*/ 20 h 74"/>
                <a:gd name="T16" fmla="*/ 79 w 102"/>
                <a:gd name="T17" fmla="*/ 16 h 74"/>
                <a:gd name="T18" fmla="*/ 72 w 102"/>
                <a:gd name="T19" fmla="*/ 3 h 74"/>
                <a:gd name="T20" fmla="*/ 79 w 102"/>
                <a:gd name="T21" fmla="*/ 16 h 74"/>
                <a:gd name="T22" fmla="*/ 72 w 102"/>
                <a:gd name="T23" fmla="*/ 21 h 74"/>
                <a:gd name="T24" fmla="*/ 72 w 102"/>
                <a:gd name="T25" fmla="*/ 9 h 74"/>
                <a:gd name="T26" fmla="*/ 79 w 102"/>
                <a:gd name="T27" fmla="*/ 73 h 74"/>
                <a:gd name="T28" fmla="*/ 72 w 102"/>
                <a:gd name="T29" fmla="*/ 69 h 74"/>
                <a:gd name="T30" fmla="*/ 79 w 102"/>
                <a:gd name="T31" fmla="*/ 73 h 74"/>
                <a:gd name="T32" fmla="*/ 79 w 102"/>
                <a:gd name="T33" fmla="*/ 34 h 74"/>
                <a:gd name="T34" fmla="*/ 75 w 102"/>
                <a:gd name="T35" fmla="*/ 45 h 74"/>
                <a:gd name="T36" fmla="*/ 79 w 102"/>
                <a:gd name="T37" fmla="*/ 52 h 74"/>
                <a:gd name="T38" fmla="*/ 72 w 102"/>
                <a:gd name="T39" fmla="*/ 25 h 74"/>
                <a:gd name="T40" fmla="*/ 79 w 102"/>
                <a:gd name="T41" fmla="*/ 31 h 74"/>
                <a:gd name="T42" fmla="*/ 72 w 102"/>
                <a:gd name="T43" fmla="*/ 3 h 74"/>
                <a:gd name="T44" fmla="*/ 71 w 102"/>
                <a:gd name="T45" fmla="*/ 8 h 74"/>
                <a:gd name="T46" fmla="*/ 66 w 102"/>
                <a:gd name="T47" fmla="*/ 2 h 74"/>
                <a:gd name="T48" fmla="*/ 66 w 102"/>
                <a:gd name="T49" fmla="*/ 73 h 74"/>
                <a:gd name="T50" fmla="*/ 67 w 102"/>
                <a:gd name="T51" fmla="*/ 65 h 74"/>
                <a:gd name="T52" fmla="*/ 72 w 102"/>
                <a:gd name="T53" fmla="*/ 74 h 74"/>
                <a:gd name="T54" fmla="*/ 72 w 102"/>
                <a:gd name="T55" fmla="*/ 21 h 74"/>
                <a:gd name="T56" fmla="*/ 72 w 102"/>
                <a:gd name="T57" fmla="*/ 52 h 74"/>
                <a:gd name="T58" fmla="*/ 66 w 102"/>
                <a:gd name="T59" fmla="*/ 57 h 74"/>
                <a:gd name="T60" fmla="*/ 69 w 102"/>
                <a:gd name="T61" fmla="*/ 16 h 74"/>
                <a:gd name="T62" fmla="*/ 22 w 102"/>
                <a:gd name="T63" fmla="*/ 10 h 74"/>
                <a:gd name="T64" fmla="*/ 66 w 102"/>
                <a:gd name="T65" fmla="*/ 5 h 74"/>
                <a:gd name="T66" fmla="*/ 64 w 102"/>
                <a:gd name="T67" fmla="*/ 6 h 74"/>
                <a:gd name="T68" fmla="*/ 66 w 102"/>
                <a:gd name="T69" fmla="*/ 16 h 74"/>
                <a:gd name="T70" fmla="*/ 66 w 102"/>
                <a:gd name="T71" fmla="*/ 64 h 74"/>
                <a:gd name="T72" fmla="*/ 37 w 102"/>
                <a:gd name="T73" fmla="*/ 57 h 74"/>
                <a:gd name="T74" fmla="*/ 22 w 102"/>
                <a:gd name="T75" fmla="*/ 49 h 74"/>
                <a:gd name="T76" fmla="*/ 27 w 102"/>
                <a:gd name="T77" fmla="*/ 48 h 74"/>
                <a:gd name="T78" fmla="*/ 22 w 102"/>
                <a:gd name="T79" fmla="*/ 27 h 74"/>
                <a:gd name="T80" fmla="*/ 2 w 102"/>
                <a:gd name="T81" fmla="*/ 41 h 74"/>
                <a:gd name="T82" fmla="*/ 22 w 102"/>
                <a:gd name="T83" fmla="*/ 10 h 74"/>
                <a:gd name="T84" fmla="*/ 17 w 102"/>
                <a:gd name="T85" fmla="*/ 28 h 74"/>
                <a:gd name="T86" fmla="*/ 22 w 102"/>
                <a:gd name="T87" fmla="*/ 49 h 74"/>
                <a:gd name="T88" fmla="*/ 2 w 102"/>
                <a:gd name="T89" fmla="*/ 4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" h="74">
                  <a:moveTo>
                    <a:pt x="79" y="7"/>
                  </a:moveTo>
                  <a:cubicBezTo>
                    <a:pt x="102" y="22"/>
                    <a:pt x="98" y="62"/>
                    <a:pt x="84" y="71"/>
                  </a:cubicBezTo>
                  <a:cubicBezTo>
                    <a:pt x="82" y="72"/>
                    <a:pt x="80" y="73"/>
                    <a:pt x="79" y="73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3" y="67"/>
                    <a:pt x="85" y="61"/>
                    <a:pt x="83" y="57"/>
                  </a:cubicBezTo>
                  <a:cubicBezTo>
                    <a:pt x="82" y="55"/>
                    <a:pt x="80" y="53"/>
                    <a:pt x="79" y="52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1" y="50"/>
                    <a:pt x="84" y="50"/>
                    <a:pt x="86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90" y="47"/>
                    <a:pt x="92" y="42"/>
                    <a:pt x="90" y="38"/>
                  </a:cubicBezTo>
                  <a:cubicBezTo>
                    <a:pt x="88" y="34"/>
                    <a:pt x="83" y="32"/>
                    <a:pt x="79" y="34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0" y="31"/>
                    <a:pt x="81" y="30"/>
                    <a:pt x="82" y="30"/>
                  </a:cubicBezTo>
                  <a:cubicBezTo>
                    <a:pt x="86" y="28"/>
                    <a:pt x="87" y="24"/>
                    <a:pt x="85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17"/>
                    <a:pt x="81" y="16"/>
                    <a:pt x="79" y="16"/>
                  </a:cubicBezTo>
                  <a:lnTo>
                    <a:pt x="79" y="7"/>
                  </a:lnTo>
                  <a:close/>
                  <a:moveTo>
                    <a:pt x="72" y="3"/>
                  </a:moveTo>
                  <a:cubicBezTo>
                    <a:pt x="74" y="4"/>
                    <a:pt x="76" y="5"/>
                    <a:pt x="79" y="7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7" y="16"/>
                    <a:pt x="76" y="16"/>
                    <a:pt x="75" y="17"/>
                  </a:cubicBezTo>
                  <a:cubicBezTo>
                    <a:pt x="73" y="17"/>
                    <a:pt x="72" y="19"/>
                    <a:pt x="72" y="21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0"/>
                    <a:pt x="72" y="9"/>
                  </a:cubicBezTo>
                  <a:cubicBezTo>
                    <a:pt x="72" y="3"/>
                    <a:pt x="72" y="3"/>
                    <a:pt x="72" y="3"/>
                  </a:cubicBezTo>
                  <a:close/>
                  <a:moveTo>
                    <a:pt x="79" y="73"/>
                  </a:moveTo>
                  <a:cubicBezTo>
                    <a:pt x="76" y="74"/>
                    <a:pt x="74" y="74"/>
                    <a:pt x="72" y="74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4" y="70"/>
                    <a:pt x="76" y="70"/>
                    <a:pt x="79" y="69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31"/>
                  </a:move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4" y="36"/>
                    <a:pt x="73" y="41"/>
                    <a:pt x="75" y="45"/>
                  </a:cubicBezTo>
                  <a:cubicBezTo>
                    <a:pt x="76" y="47"/>
                    <a:pt x="77" y="48"/>
                    <a:pt x="79" y="49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6" y="51"/>
                    <a:pt x="74" y="51"/>
                    <a:pt x="72" y="52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3" y="29"/>
                    <a:pt x="76" y="31"/>
                    <a:pt x="79" y="31"/>
                  </a:cubicBezTo>
                  <a:close/>
                  <a:moveTo>
                    <a:pt x="66" y="2"/>
                  </a:moveTo>
                  <a:cubicBezTo>
                    <a:pt x="68" y="2"/>
                    <a:pt x="70" y="3"/>
                    <a:pt x="72" y="3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1" y="9"/>
                    <a:pt x="71" y="9"/>
                    <a:pt x="71" y="8"/>
                  </a:cubicBezTo>
                  <a:cubicBezTo>
                    <a:pt x="70" y="7"/>
                    <a:pt x="68" y="5"/>
                    <a:pt x="66" y="5"/>
                  </a:cubicBezTo>
                  <a:cubicBezTo>
                    <a:pt x="66" y="2"/>
                    <a:pt x="66" y="2"/>
                    <a:pt x="66" y="2"/>
                  </a:cubicBezTo>
                  <a:close/>
                  <a:moveTo>
                    <a:pt x="72" y="74"/>
                  </a:moveTo>
                  <a:cubicBezTo>
                    <a:pt x="70" y="74"/>
                    <a:pt x="68" y="73"/>
                    <a:pt x="66" y="73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7" y="64"/>
                    <a:pt x="67" y="65"/>
                  </a:cubicBezTo>
                  <a:cubicBezTo>
                    <a:pt x="68" y="67"/>
                    <a:pt x="70" y="68"/>
                    <a:pt x="72" y="69"/>
                  </a:cubicBezTo>
                  <a:cubicBezTo>
                    <a:pt x="72" y="74"/>
                    <a:pt x="72" y="74"/>
                    <a:pt x="72" y="74"/>
                  </a:cubicBezTo>
                  <a:close/>
                  <a:moveTo>
                    <a:pt x="72" y="13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1" y="22"/>
                    <a:pt x="71" y="24"/>
                    <a:pt x="72" y="25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69" y="54"/>
                    <a:pt x="67" y="55"/>
                    <a:pt x="66" y="5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8" y="16"/>
                    <a:pt x="69" y="16"/>
                  </a:cubicBezTo>
                  <a:cubicBezTo>
                    <a:pt x="70" y="15"/>
                    <a:pt x="71" y="14"/>
                    <a:pt x="72" y="13"/>
                  </a:cubicBezTo>
                  <a:close/>
                  <a:moveTo>
                    <a:pt x="22" y="10"/>
                  </a:moveTo>
                  <a:cubicBezTo>
                    <a:pt x="41" y="2"/>
                    <a:pt x="55" y="0"/>
                    <a:pt x="66" y="2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1" y="7"/>
                    <a:pt x="60" y="11"/>
                    <a:pt x="61" y="13"/>
                  </a:cubicBezTo>
                  <a:cubicBezTo>
                    <a:pt x="62" y="15"/>
                    <a:pt x="64" y="16"/>
                    <a:pt x="66" y="1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9"/>
                    <a:pt x="66" y="62"/>
                    <a:pt x="66" y="6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6" y="68"/>
                    <a:pt x="48" y="56"/>
                    <a:pt x="37" y="57"/>
                  </a:cubicBezTo>
                  <a:cubicBezTo>
                    <a:pt x="32" y="57"/>
                    <a:pt x="27" y="58"/>
                    <a:pt x="22" y="5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49"/>
                    <a:pt x="25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2" y="45"/>
                    <a:pt x="34" y="38"/>
                    <a:pt x="32" y="33"/>
                  </a:cubicBezTo>
                  <a:cubicBezTo>
                    <a:pt x="30" y="29"/>
                    <a:pt x="26" y="27"/>
                    <a:pt x="22" y="27"/>
                  </a:cubicBezTo>
                  <a:lnTo>
                    <a:pt x="22" y="10"/>
                  </a:lnTo>
                  <a:close/>
                  <a:moveTo>
                    <a:pt x="2" y="41"/>
                  </a:moveTo>
                  <a:cubicBezTo>
                    <a:pt x="0" y="23"/>
                    <a:pt x="18" y="12"/>
                    <a:pt x="18" y="12"/>
                  </a:cubicBezTo>
                  <a:cubicBezTo>
                    <a:pt x="20" y="12"/>
                    <a:pt x="21" y="11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7"/>
                    <a:pt x="19" y="27"/>
                    <a:pt x="17" y="28"/>
                  </a:cubicBezTo>
                  <a:cubicBezTo>
                    <a:pt x="12" y="31"/>
                    <a:pt x="9" y="37"/>
                    <a:pt x="12" y="43"/>
                  </a:cubicBezTo>
                  <a:cubicBezTo>
                    <a:pt x="14" y="47"/>
                    <a:pt x="18" y="49"/>
                    <a:pt x="22" y="4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12" y="57"/>
                    <a:pt x="4" y="53"/>
                    <a:pt x="2" y="4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2" name="Freeform 90"/>
            <p:cNvSpPr/>
            <p:nvPr/>
          </p:nvSpPr>
          <p:spPr bwMode="auto">
            <a:xfrm>
              <a:off x="1092053" y="2449260"/>
              <a:ext cx="154741" cy="199973"/>
            </a:xfrm>
            <a:custGeom>
              <a:avLst/>
              <a:gdLst>
                <a:gd name="T0" fmla="*/ 0 w 95"/>
                <a:gd name="T1" fmla="*/ 21 h 123"/>
                <a:gd name="T2" fmla="*/ 4 w 95"/>
                <a:gd name="T3" fmla="*/ 19 h 123"/>
                <a:gd name="T4" fmla="*/ 59 w 95"/>
                <a:gd name="T5" fmla="*/ 109 h 123"/>
                <a:gd name="T6" fmla="*/ 79 w 95"/>
                <a:gd name="T7" fmla="*/ 112 h 123"/>
                <a:gd name="T8" fmla="*/ 85 w 95"/>
                <a:gd name="T9" fmla="*/ 93 h 123"/>
                <a:gd name="T10" fmla="*/ 29 w 95"/>
                <a:gd name="T11" fmla="*/ 3 h 123"/>
                <a:gd name="T12" fmla="*/ 34 w 95"/>
                <a:gd name="T13" fmla="*/ 0 h 123"/>
                <a:gd name="T14" fmla="*/ 90 w 95"/>
                <a:gd name="T15" fmla="*/ 91 h 123"/>
                <a:gd name="T16" fmla="*/ 82 w 95"/>
                <a:gd name="T17" fmla="*/ 117 h 123"/>
                <a:gd name="T18" fmla="*/ 56 w 95"/>
                <a:gd name="T19" fmla="*/ 112 h 123"/>
                <a:gd name="T20" fmla="*/ 0 w 95"/>
                <a:gd name="T21" fmla="*/ 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23">
                  <a:moveTo>
                    <a:pt x="0" y="21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63" y="115"/>
                    <a:pt x="72" y="117"/>
                    <a:pt x="79" y="112"/>
                  </a:cubicBezTo>
                  <a:cubicBezTo>
                    <a:pt x="87" y="108"/>
                    <a:pt x="89" y="99"/>
                    <a:pt x="85" y="9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5" y="100"/>
                    <a:pt x="92" y="111"/>
                    <a:pt x="82" y="117"/>
                  </a:cubicBezTo>
                  <a:cubicBezTo>
                    <a:pt x="73" y="123"/>
                    <a:pt x="61" y="121"/>
                    <a:pt x="56" y="11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3" name="Freeform 91"/>
            <p:cNvSpPr/>
            <p:nvPr/>
          </p:nvSpPr>
          <p:spPr bwMode="auto">
            <a:xfrm>
              <a:off x="1082531" y="2442118"/>
              <a:ext cx="76180" cy="52374"/>
            </a:xfrm>
            <a:custGeom>
              <a:avLst/>
              <a:gdLst>
                <a:gd name="T0" fmla="*/ 1 w 47"/>
                <a:gd name="T1" fmla="*/ 30 h 32"/>
                <a:gd name="T2" fmla="*/ 6 w 47"/>
                <a:gd name="T3" fmla="*/ 31 h 32"/>
                <a:gd name="T4" fmla="*/ 44 w 47"/>
                <a:gd name="T5" fmla="*/ 7 h 32"/>
                <a:gd name="T6" fmla="*/ 46 w 47"/>
                <a:gd name="T7" fmla="*/ 2 h 32"/>
                <a:gd name="T8" fmla="*/ 41 w 47"/>
                <a:gd name="T9" fmla="*/ 1 h 32"/>
                <a:gd name="T10" fmla="*/ 2 w 47"/>
                <a:gd name="T11" fmla="*/ 25 h 32"/>
                <a:gd name="T12" fmla="*/ 1 w 47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2">
                  <a:moveTo>
                    <a:pt x="1" y="30"/>
                  </a:moveTo>
                  <a:cubicBezTo>
                    <a:pt x="2" y="32"/>
                    <a:pt x="4" y="32"/>
                    <a:pt x="6" y="31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6" y="6"/>
                    <a:pt x="47" y="4"/>
                    <a:pt x="46" y="2"/>
                  </a:cubicBezTo>
                  <a:cubicBezTo>
                    <a:pt x="45" y="1"/>
                    <a:pt x="42" y="0"/>
                    <a:pt x="41" y="1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0" y="28"/>
                    <a:pt x="1" y="3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4" name="Freeform 92"/>
            <p:cNvSpPr/>
            <p:nvPr/>
          </p:nvSpPr>
          <p:spPr bwMode="auto">
            <a:xfrm>
              <a:off x="1113479" y="2484969"/>
              <a:ext cx="104748" cy="144028"/>
            </a:xfrm>
            <a:custGeom>
              <a:avLst/>
              <a:gdLst>
                <a:gd name="T0" fmla="*/ 0 w 64"/>
                <a:gd name="T1" fmla="*/ 3 h 88"/>
                <a:gd name="T2" fmla="*/ 5 w 64"/>
                <a:gd name="T3" fmla="*/ 0 h 88"/>
                <a:gd name="T4" fmla="*/ 55 w 64"/>
                <a:gd name="T5" fmla="*/ 80 h 88"/>
                <a:gd name="T6" fmla="*/ 64 w 64"/>
                <a:gd name="T7" fmla="*/ 85 h 88"/>
                <a:gd name="T8" fmla="*/ 63 w 64"/>
                <a:gd name="T9" fmla="*/ 85 h 88"/>
                <a:gd name="T10" fmla="*/ 49 w 64"/>
                <a:gd name="T11" fmla="*/ 82 h 88"/>
                <a:gd name="T12" fmla="*/ 0 w 64"/>
                <a:gd name="T13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8">
                  <a:moveTo>
                    <a:pt x="0" y="3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7" y="83"/>
                    <a:pt x="60" y="85"/>
                    <a:pt x="64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58" y="88"/>
                    <a:pt x="52" y="87"/>
                    <a:pt x="49" y="8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5" name="Freeform 93"/>
            <p:cNvSpPr>
              <a:spLocks noEditPoints="1"/>
            </p:cNvSpPr>
            <p:nvPr/>
          </p:nvSpPr>
          <p:spPr bwMode="auto">
            <a:xfrm>
              <a:off x="2112153" y="3687188"/>
              <a:ext cx="164263" cy="179738"/>
            </a:xfrm>
            <a:custGeom>
              <a:avLst/>
              <a:gdLst>
                <a:gd name="T0" fmla="*/ 78 w 101"/>
                <a:gd name="T1" fmla="*/ 51 h 110"/>
                <a:gd name="T2" fmla="*/ 75 w 101"/>
                <a:gd name="T3" fmla="*/ 63 h 110"/>
                <a:gd name="T4" fmla="*/ 75 w 101"/>
                <a:gd name="T5" fmla="*/ 73 h 110"/>
                <a:gd name="T6" fmla="*/ 77 w 101"/>
                <a:gd name="T7" fmla="*/ 74 h 110"/>
                <a:gd name="T8" fmla="*/ 86 w 101"/>
                <a:gd name="T9" fmla="*/ 86 h 110"/>
                <a:gd name="T10" fmla="*/ 75 w 101"/>
                <a:gd name="T11" fmla="*/ 80 h 110"/>
                <a:gd name="T12" fmla="*/ 75 w 101"/>
                <a:gd name="T13" fmla="*/ 22 h 110"/>
                <a:gd name="T14" fmla="*/ 86 w 101"/>
                <a:gd name="T15" fmla="*/ 15 h 110"/>
                <a:gd name="T16" fmla="*/ 77 w 101"/>
                <a:gd name="T17" fmla="*/ 28 h 110"/>
                <a:gd name="T18" fmla="*/ 75 w 101"/>
                <a:gd name="T19" fmla="*/ 28 h 110"/>
                <a:gd name="T20" fmla="*/ 98 w 101"/>
                <a:gd name="T21" fmla="*/ 48 h 110"/>
                <a:gd name="T22" fmla="*/ 83 w 101"/>
                <a:gd name="T23" fmla="*/ 51 h 110"/>
                <a:gd name="T24" fmla="*/ 98 w 101"/>
                <a:gd name="T25" fmla="*/ 53 h 110"/>
                <a:gd name="T26" fmla="*/ 98 w 101"/>
                <a:gd name="T27" fmla="*/ 48 h 110"/>
                <a:gd name="T28" fmla="*/ 52 w 101"/>
                <a:gd name="T29" fmla="*/ 110 h 110"/>
                <a:gd name="T30" fmla="*/ 66 w 101"/>
                <a:gd name="T31" fmla="*/ 74 h 110"/>
                <a:gd name="T32" fmla="*/ 75 w 101"/>
                <a:gd name="T33" fmla="*/ 39 h 110"/>
                <a:gd name="T34" fmla="*/ 50 w 101"/>
                <a:gd name="T35" fmla="*/ 29 h 110"/>
                <a:gd name="T36" fmla="*/ 72 w 101"/>
                <a:gd name="T37" fmla="*/ 51 h 110"/>
                <a:gd name="T38" fmla="*/ 62 w 101"/>
                <a:gd name="T39" fmla="*/ 70 h 110"/>
                <a:gd name="T40" fmla="*/ 60 w 101"/>
                <a:gd name="T41" fmla="*/ 85 h 110"/>
                <a:gd name="T42" fmla="*/ 50 w 101"/>
                <a:gd name="T43" fmla="*/ 110 h 110"/>
                <a:gd name="T44" fmla="*/ 75 w 101"/>
                <a:gd name="T45" fmla="*/ 28 h 110"/>
                <a:gd name="T46" fmla="*/ 74 w 101"/>
                <a:gd name="T47" fmla="*/ 24 h 110"/>
                <a:gd name="T48" fmla="*/ 75 w 101"/>
                <a:gd name="T49" fmla="*/ 73 h 110"/>
                <a:gd name="T50" fmla="*/ 74 w 101"/>
                <a:gd name="T51" fmla="*/ 78 h 110"/>
                <a:gd name="T52" fmla="*/ 75 w 101"/>
                <a:gd name="T53" fmla="*/ 73 h 110"/>
                <a:gd name="T54" fmla="*/ 50 w 101"/>
                <a:gd name="T55" fmla="*/ 0 h 110"/>
                <a:gd name="T56" fmla="*/ 53 w 101"/>
                <a:gd name="T57" fmla="*/ 3 h 110"/>
                <a:gd name="T58" fmla="*/ 50 w 101"/>
                <a:gd name="T59" fmla="*/ 18 h 110"/>
                <a:gd name="T60" fmla="*/ 50 w 101"/>
                <a:gd name="T61" fmla="*/ 23 h 110"/>
                <a:gd name="T62" fmla="*/ 25 w 101"/>
                <a:gd name="T63" fmla="*/ 63 h 110"/>
                <a:gd name="T64" fmla="*/ 35 w 101"/>
                <a:gd name="T65" fmla="*/ 96 h 110"/>
                <a:gd name="T66" fmla="*/ 50 w 101"/>
                <a:gd name="T67" fmla="*/ 110 h 110"/>
                <a:gd name="T68" fmla="*/ 41 w 101"/>
                <a:gd name="T69" fmla="*/ 85 h 110"/>
                <a:gd name="T70" fmla="*/ 39 w 101"/>
                <a:gd name="T71" fmla="*/ 70 h 110"/>
                <a:gd name="T72" fmla="*/ 34 w 101"/>
                <a:gd name="T73" fmla="*/ 35 h 110"/>
                <a:gd name="T74" fmla="*/ 50 w 101"/>
                <a:gd name="T75" fmla="*/ 23 h 110"/>
                <a:gd name="T76" fmla="*/ 50 w 101"/>
                <a:gd name="T77" fmla="*/ 18 h 110"/>
                <a:gd name="T78" fmla="*/ 48 w 101"/>
                <a:gd name="T79" fmla="*/ 3 h 110"/>
                <a:gd name="T80" fmla="*/ 25 w 101"/>
                <a:gd name="T81" fmla="*/ 80 h 110"/>
                <a:gd name="T82" fmla="*/ 27 w 101"/>
                <a:gd name="T83" fmla="*/ 74 h 110"/>
                <a:gd name="T84" fmla="*/ 25 w 101"/>
                <a:gd name="T85" fmla="*/ 80 h 110"/>
                <a:gd name="T86" fmla="*/ 25 w 101"/>
                <a:gd name="T87" fmla="*/ 22 h 110"/>
                <a:gd name="T88" fmla="*/ 27 w 101"/>
                <a:gd name="T89" fmla="*/ 28 h 110"/>
                <a:gd name="T90" fmla="*/ 25 w 101"/>
                <a:gd name="T91" fmla="*/ 39 h 110"/>
                <a:gd name="T92" fmla="*/ 25 w 101"/>
                <a:gd name="T93" fmla="*/ 63 h 110"/>
                <a:gd name="T94" fmla="*/ 25 w 101"/>
                <a:gd name="T95" fmla="*/ 22 h 110"/>
                <a:gd name="T96" fmla="*/ 23 w 101"/>
                <a:gd name="T97" fmla="*/ 28 h 110"/>
                <a:gd name="T98" fmla="*/ 15 w 101"/>
                <a:gd name="T99" fmla="*/ 19 h 110"/>
                <a:gd name="T100" fmla="*/ 18 w 101"/>
                <a:gd name="T101" fmla="*/ 15 h 110"/>
                <a:gd name="T102" fmla="*/ 25 w 101"/>
                <a:gd name="T103" fmla="*/ 73 h 110"/>
                <a:gd name="T104" fmla="*/ 18 w 101"/>
                <a:gd name="T105" fmla="*/ 86 h 110"/>
                <a:gd name="T106" fmla="*/ 15 w 101"/>
                <a:gd name="T107" fmla="*/ 83 h 110"/>
                <a:gd name="T108" fmla="*/ 23 w 101"/>
                <a:gd name="T109" fmla="*/ 74 h 110"/>
                <a:gd name="T110" fmla="*/ 18 w 101"/>
                <a:gd name="T111" fmla="*/ 51 h 110"/>
                <a:gd name="T112" fmla="*/ 15 w 101"/>
                <a:gd name="T113" fmla="*/ 48 h 110"/>
                <a:gd name="T114" fmla="*/ 0 w 101"/>
                <a:gd name="T115" fmla="*/ 51 h 110"/>
                <a:gd name="T116" fmla="*/ 15 w 101"/>
                <a:gd name="T117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10">
                  <a:moveTo>
                    <a:pt x="75" y="63"/>
                  </a:moveTo>
                  <a:cubicBezTo>
                    <a:pt x="77" y="59"/>
                    <a:pt x="78" y="55"/>
                    <a:pt x="78" y="51"/>
                  </a:cubicBezTo>
                  <a:cubicBezTo>
                    <a:pt x="78" y="47"/>
                    <a:pt x="77" y="43"/>
                    <a:pt x="75" y="39"/>
                  </a:cubicBezTo>
                  <a:cubicBezTo>
                    <a:pt x="75" y="63"/>
                    <a:pt x="75" y="63"/>
                    <a:pt x="75" y="63"/>
                  </a:cubicBezTo>
                  <a:close/>
                  <a:moveTo>
                    <a:pt x="75" y="80"/>
                  </a:moveTo>
                  <a:cubicBezTo>
                    <a:pt x="75" y="73"/>
                    <a:pt x="75" y="73"/>
                    <a:pt x="75" y="73"/>
                  </a:cubicBezTo>
                  <a:cubicBezTo>
                    <a:pt x="76" y="73"/>
                    <a:pt x="77" y="73"/>
                    <a:pt x="77" y="7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5"/>
                    <a:pt x="86" y="86"/>
                  </a:cubicBezTo>
                  <a:cubicBezTo>
                    <a:pt x="85" y="87"/>
                    <a:pt x="83" y="87"/>
                    <a:pt x="82" y="86"/>
                  </a:cubicBezTo>
                  <a:cubicBezTo>
                    <a:pt x="75" y="80"/>
                    <a:pt x="75" y="80"/>
                    <a:pt x="75" y="80"/>
                  </a:cubicBezTo>
                  <a:close/>
                  <a:moveTo>
                    <a:pt x="75" y="28"/>
                  </a:moveTo>
                  <a:cubicBezTo>
                    <a:pt x="75" y="22"/>
                    <a:pt x="75" y="22"/>
                    <a:pt x="75" y="22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3" y="14"/>
                    <a:pt x="85" y="14"/>
                    <a:pt x="86" y="15"/>
                  </a:cubicBezTo>
                  <a:cubicBezTo>
                    <a:pt x="87" y="16"/>
                    <a:pt x="87" y="18"/>
                    <a:pt x="86" y="19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6" y="28"/>
                    <a:pt x="75" y="28"/>
                  </a:cubicBezTo>
                  <a:close/>
                  <a:moveTo>
                    <a:pt x="98" y="48"/>
                  </a:moveTo>
                  <a:cubicBezTo>
                    <a:pt x="98" y="48"/>
                    <a:pt x="98" y="48"/>
                    <a:pt x="98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4" y="48"/>
                    <a:pt x="83" y="49"/>
                    <a:pt x="83" y="51"/>
                  </a:cubicBezTo>
                  <a:cubicBezTo>
                    <a:pt x="83" y="52"/>
                    <a:pt x="84" y="53"/>
                    <a:pt x="86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3"/>
                    <a:pt x="101" y="52"/>
                    <a:pt x="101" y="51"/>
                  </a:cubicBezTo>
                  <a:cubicBezTo>
                    <a:pt x="101" y="49"/>
                    <a:pt x="100" y="48"/>
                    <a:pt x="98" y="48"/>
                  </a:cubicBezTo>
                  <a:close/>
                  <a:moveTo>
                    <a:pt x="50" y="110"/>
                  </a:moveTo>
                  <a:cubicBezTo>
                    <a:pt x="52" y="110"/>
                    <a:pt x="52" y="110"/>
                    <a:pt x="52" y="110"/>
                  </a:cubicBezTo>
                  <a:cubicBezTo>
                    <a:pt x="60" y="110"/>
                    <a:pt x="66" y="104"/>
                    <a:pt x="66" y="96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70" y="71"/>
                    <a:pt x="73" y="67"/>
                    <a:pt x="75" y="63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1" y="29"/>
                    <a:pt x="61" y="23"/>
                    <a:pt x="50" y="23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6" y="29"/>
                    <a:pt x="62" y="31"/>
                    <a:pt x="66" y="35"/>
                  </a:cubicBezTo>
                  <a:cubicBezTo>
                    <a:pt x="70" y="39"/>
                    <a:pt x="72" y="45"/>
                    <a:pt x="72" y="51"/>
                  </a:cubicBezTo>
                  <a:cubicBezTo>
                    <a:pt x="72" y="59"/>
                    <a:pt x="68" y="66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1" y="70"/>
                    <a:pt x="60" y="71"/>
                    <a:pt x="60" y="72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110"/>
                    <a:pt x="50" y="110"/>
                    <a:pt x="50" y="110"/>
                  </a:cubicBezTo>
                  <a:close/>
                  <a:moveTo>
                    <a:pt x="75" y="22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4" y="28"/>
                    <a:pt x="74" y="28"/>
                  </a:cubicBezTo>
                  <a:cubicBezTo>
                    <a:pt x="72" y="27"/>
                    <a:pt x="72" y="25"/>
                    <a:pt x="74" y="24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5" y="73"/>
                  </a:moveTo>
                  <a:cubicBezTo>
                    <a:pt x="75" y="80"/>
                    <a:pt x="75" y="80"/>
                    <a:pt x="75" y="80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2" y="77"/>
                    <a:pt x="72" y="75"/>
                    <a:pt x="74" y="74"/>
                  </a:cubicBezTo>
                  <a:cubicBezTo>
                    <a:pt x="74" y="73"/>
                    <a:pt x="75" y="73"/>
                    <a:pt x="75" y="73"/>
                  </a:cubicBezTo>
                  <a:close/>
                  <a:moveTo>
                    <a:pt x="50" y="18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2"/>
                    <a:pt x="53" y="3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7"/>
                    <a:pt x="52" y="18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lose/>
                  <a:moveTo>
                    <a:pt x="50" y="23"/>
                  </a:moveTo>
                  <a:cubicBezTo>
                    <a:pt x="39" y="23"/>
                    <a:pt x="30" y="29"/>
                    <a:pt x="25" y="39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7" y="68"/>
                    <a:pt x="31" y="71"/>
                    <a:pt x="35" y="74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104"/>
                    <a:pt x="41" y="110"/>
                    <a:pt x="49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0" y="71"/>
                    <a:pt x="39" y="70"/>
                  </a:cubicBezTo>
                  <a:cubicBezTo>
                    <a:pt x="33" y="66"/>
                    <a:pt x="28" y="59"/>
                    <a:pt x="28" y="51"/>
                  </a:cubicBezTo>
                  <a:cubicBezTo>
                    <a:pt x="28" y="45"/>
                    <a:pt x="30" y="39"/>
                    <a:pt x="34" y="35"/>
                  </a:cubicBezTo>
                  <a:cubicBezTo>
                    <a:pt x="39" y="31"/>
                    <a:pt x="44" y="29"/>
                    <a:pt x="50" y="29"/>
                  </a:cubicBezTo>
                  <a:cubicBezTo>
                    <a:pt x="50" y="23"/>
                    <a:pt x="50" y="23"/>
                    <a:pt x="50" y="23"/>
                  </a:cubicBezTo>
                  <a:close/>
                  <a:moveTo>
                    <a:pt x="50" y="0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49" y="18"/>
                    <a:pt x="48" y="17"/>
                    <a:pt x="48" y="1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9" y="1"/>
                    <a:pt x="50" y="0"/>
                  </a:cubicBezTo>
                  <a:close/>
                  <a:moveTo>
                    <a:pt x="25" y="80"/>
                  </a:moveTo>
                  <a:cubicBezTo>
                    <a:pt x="25" y="73"/>
                    <a:pt x="25" y="73"/>
                    <a:pt x="25" y="73"/>
                  </a:cubicBezTo>
                  <a:cubicBezTo>
                    <a:pt x="26" y="73"/>
                    <a:pt x="27" y="73"/>
                    <a:pt x="27" y="74"/>
                  </a:cubicBezTo>
                  <a:cubicBezTo>
                    <a:pt x="28" y="75"/>
                    <a:pt x="28" y="77"/>
                    <a:pt x="27" y="78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25" y="28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8" y="27"/>
                    <a:pt x="27" y="28"/>
                  </a:cubicBezTo>
                  <a:cubicBezTo>
                    <a:pt x="27" y="28"/>
                    <a:pt x="26" y="28"/>
                    <a:pt x="25" y="28"/>
                  </a:cubicBezTo>
                  <a:close/>
                  <a:moveTo>
                    <a:pt x="25" y="39"/>
                  </a:moveTo>
                  <a:cubicBezTo>
                    <a:pt x="23" y="42"/>
                    <a:pt x="22" y="46"/>
                    <a:pt x="22" y="51"/>
                  </a:cubicBezTo>
                  <a:cubicBezTo>
                    <a:pt x="22" y="55"/>
                    <a:pt x="23" y="59"/>
                    <a:pt x="25" y="63"/>
                  </a:cubicBezTo>
                  <a:cubicBezTo>
                    <a:pt x="25" y="39"/>
                    <a:pt x="25" y="39"/>
                    <a:pt x="25" y="39"/>
                  </a:cubicBezTo>
                  <a:close/>
                  <a:moveTo>
                    <a:pt x="25" y="22"/>
                  </a:move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4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6"/>
                    <a:pt x="15" y="15"/>
                  </a:cubicBezTo>
                  <a:cubicBezTo>
                    <a:pt x="16" y="14"/>
                    <a:pt x="17" y="14"/>
                    <a:pt x="18" y="15"/>
                  </a:cubicBezTo>
                  <a:cubicBezTo>
                    <a:pt x="25" y="22"/>
                    <a:pt x="25" y="22"/>
                    <a:pt x="25" y="22"/>
                  </a:cubicBezTo>
                  <a:close/>
                  <a:moveTo>
                    <a:pt x="25" y="73"/>
                  </a:moveTo>
                  <a:cubicBezTo>
                    <a:pt x="25" y="80"/>
                    <a:pt x="25" y="80"/>
                    <a:pt x="25" y="80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7"/>
                    <a:pt x="16" y="87"/>
                    <a:pt x="15" y="86"/>
                  </a:cubicBezTo>
                  <a:cubicBezTo>
                    <a:pt x="14" y="85"/>
                    <a:pt x="14" y="84"/>
                    <a:pt x="15" y="83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4" y="74"/>
                    <a:pt x="25" y="73"/>
                    <a:pt x="25" y="73"/>
                  </a:cubicBezTo>
                  <a:close/>
                  <a:moveTo>
                    <a:pt x="18" y="51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49"/>
                    <a:pt x="16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9"/>
                    <a:pt x="0" y="51"/>
                  </a:cubicBezTo>
                  <a:cubicBezTo>
                    <a:pt x="0" y="52"/>
                    <a:pt x="1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6" y="53"/>
                    <a:pt x="18" y="52"/>
                    <a:pt x="18" y="5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6" name="Freeform 94"/>
            <p:cNvSpPr/>
            <p:nvPr/>
          </p:nvSpPr>
          <p:spPr bwMode="auto">
            <a:xfrm>
              <a:off x="1913370" y="2502824"/>
              <a:ext cx="47613" cy="45232"/>
            </a:xfrm>
            <a:custGeom>
              <a:avLst/>
              <a:gdLst>
                <a:gd name="T0" fmla="*/ 28 w 29"/>
                <a:gd name="T1" fmla="*/ 16 h 28"/>
                <a:gd name="T2" fmla="*/ 12 w 29"/>
                <a:gd name="T3" fmla="*/ 27 h 28"/>
                <a:gd name="T4" fmla="*/ 1 w 29"/>
                <a:gd name="T5" fmla="*/ 12 h 28"/>
                <a:gd name="T6" fmla="*/ 17 w 29"/>
                <a:gd name="T7" fmla="*/ 1 h 28"/>
                <a:gd name="T8" fmla="*/ 28 w 29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16"/>
                  </a:moveTo>
                  <a:cubicBezTo>
                    <a:pt x="26" y="23"/>
                    <a:pt x="19" y="28"/>
                    <a:pt x="12" y="27"/>
                  </a:cubicBezTo>
                  <a:cubicBezTo>
                    <a:pt x="5" y="26"/>
                    <a:pt x="0" y="19"/>
                    <a:pt x="1" y="12"/>
                  </a:cubicBezTo>
                  <a:cubicBezTo>
                    <a:pt x="3" y="4"/>
                    <a:pt x="10" y="0"/>
                    <a:pt x="17" y="1"/>
                  </a:cubicBezTo>
                  <a:cubicBezTo>
                    <a:pt x="24" y="2"/>
                    <a:pt x="29" y="9"/>
                    <a:pt x="28" y="16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7" name="Freeform 95"/>
            <p:cNvSpPr/>
            <p:nvPr/>
          </p:nvSpPr>
          <p:spPr bwMode="auto">
            <a:xfrm>
              <a:off x="1902657" y="2365938"/>
              <a:ext cx="44042" cy="147599"/>
            </a:xfrm>
            <a:custGeom>
              <a:avLst/>
              <a:gdLst>
                <a:gd name="T0" fmla="*/ 27 w 27"/>
                <a:gd name="T1" fmla="*/ 90 h 91"/>
                <a:gd name="T2" fmla="*/ 12 w 27"/>
                <a:gd name="T3" fmla="*/ 14 h 91"/>
                <a:gd name="T4" fmla="*/ 1 w 27"/>
                <a:gd name="T5" fmla="*/ 0 h 91"/>
                <a:gd name="T6" fmla="*/ 17 w 27"/>
                <a:gd name="T7" fmla="*/ 91 h 91"/>
                <a:gd name="T8" fmla="*/ 27 w 27"/>
                <a:gd name="T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1">
                  <a:moveTo>
                    <a:pt x="27" y="90"/>
                  </a:moveTo>
                  <a:cubicBezTo>
                    <a:pt x="27" y="90"/>
                    <a:pt x="12" y="14"/>
                    <a:pt x="12" y="14"/>
                  </a:cubicBezTo>
                  <a:cubicBezTo>
                    <a:pt x="12" y="14"/>
                    <a:pt x="3" y="0"/>
                    <a:pt x="1" y="0"/>
                  </a:cubicBezTo>
                  <a:cubicBezTo>
                    <a:pt x="0" y="0"/>
                    <a:pt x="17" y="91"/>
                    <a:pt x="17" y="91"/>
                  </a:cubicBezTo>
                  <a:lnTo>
                    <a:pt x="27" y="9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8" name="Freeform 96"/>
            <p:cNvSpPr/>
            <p:nvPr/>
          </p:nvSpPr>
          <p:spPr bwMode="auto">
            <a:xfrm>
              <a:off x="1933606" y="2389744"/>
              <a:ext cx="95225" cy="127364"/>
            </a:xfrm>
            <a:custGeom>
              <a:avLst/>
              <a:gdLst>
                <a:gd name="T0" fmla="*/ 1 w 80"/>
                <a:gd name="T1" fmla="*/ 99 h 107"/>
                <a:gd name="T2" fmla="*/ 60 w 80"/>
                <a:gd name="T3" fmla="*/ 13 h 107"/>
                <a:gd name="T4" fmla="*/ 80 w 80"/>
                <a:gd name="T5" fmla="*/ 0 h 107"/>
                <a:gd name="T6" fmla="*/ 71 w 80"/>
                <a:gd name="T7" fmla="*/ 21 h 107"/>
                <a:gd name="T8" fmla="*/ 12 w 80"/>
                <a:gd name="T9" fmla="*/ 107 h 107"/>
                <a:gd name="T10" fmla="*/ 0 w 80"/>
                <a:gd name="T11" fmla="*/ 100 h 107"/>
                <a:gd name="T12" fmla="*/ 1 w 80"/>
                <a:gd name="T13" fmla="*/ 9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107">
                  <a:moveTo>
                    <a:pt x="1" y="99"/>
                  </a:moveTo>
                  <a:lnTo>
                    <a:pt x="60" y="13"/>
                  </a:lnTo>
                  <a:lnTo>
                    <a:pt x="80" y="0"/>
                  </a:lnTo>
                  <a:lnTo>
                    <a:pt x="71" y="21"/>
                  </a:lnTo>
                  <a:lnTo>
                    <a:pt x="12" y="107"/>
                  </a:lnTo>
                  <a:lnTo>
                    <a:pt x="0" y="100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9" name="Freeform 97"/>
            <p:cNvSpPr/>
            <p:nvPr/>
          </p:nvSpPr>
          <p:spPr bwMode="auto">
            <a:xfrm>
              <a:off x="1925274" y="2537343"/>
              <a:ext cx="11903" cy="23806"/>
            </a:xfrm>
            <a:custGeom>
              <a:avLst/>
              <a:gdLst>
                <a:gd name="T0" fmla="*/ 2 w 7"/>
                <a:gd name="T1" fmla="*/ 3 h 15"/>
                <a:gd name="T2" fmla="*/ 5 w 7"/>
                <a:gd name="T3" fmla="*/ 1 h 15"/>
                <a:gd name="T4" fmla="*/ 7 w 7"/>
                <a:gd name="T5" fmla="*/ 3 h 15"/>
                <a:gd name="T6" fmla="*/ 5 w 7"/>
                <a:gd name="T7" fmla="*/ 13 h 15"/>
                <a:gd name="T8" fmla="*/ 3 w 7"/>
                <a:gd name="T9" fmla="*/ 15 h 15"/>
                <a:gd name="T10" fmla="*/ 1 w 7"/>
                <a:gd name="T11" fmla="*/ 12 h 15"/>
                <a:gd name="T12" fmla="*/ 2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2" y="3"/>
                  </a:moveTo>
                  <a:cubicBezTo>
                    <a:pt x="3" y="1"/>
                    <a:pt x="4" y="0"/>
                    <a:pt x="5" y="1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ubicBezTo>
                    <a:pt x="1" y="15"/>
                    <a:pt x="0" y="13"/>
                    <a:pt x="1" y="1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200" name="Freeform 98"/>
            <p:cNvSpPr>
              <a:spLocks noEditPoints="1"/>
            </p:cNvSpPr>
            <p:nvPr/>
          </p:nvSpPr>
          <p:spPr bwMode="auto">
            <a:xfrm>
              <a:off x="1887184" y="1331554"/>
              <a:ext cx="165454" cy="177357"/>
            </a:xfrm>
            <a:custGeom>
              <a:avLst/>
              <a:gdLst>
                <a:gd name="T0" fmla="*/ 78 w 101"/>
                <a:gd name="T1" fmla="*/ 50 h 109"/>
                <a:gd name="T2" fmla="*/ 76 w 101"/>
                <a:gd name="T3" fmla="*/ 62 h 109"/>
                <a:gd name="T4" fmla="*/ 76 w 101"/>
                <a:gd name="T5" fmla="*/ 73 h 109"/>
                <a:gd name="T6" fmla="*/ 78 w 101"/>
                <a:gd name="T7" fmla="*/ 73 h 109"/>
                <a:gd name="T8" fmla="*/ 86 w 101"/>
                <a:gd name="T9" fmla="*/ 86 h 109"/>
                <a:gd name="T10" fmla="*/ 76 w 101"/>
                <a:gd name="T11" fmla="*/ 79 h 109"/>
                <a:gd name="T12" fmla="*/ 76 w 101"/>
                <a:gd name="T13" fmla="*/ 22 h 109"/>
                <a:gd name="T14" fmla="*/ 86 w 101"/>
                <a:gd name="T15" fmla="*/ 15 h 109"/>
                <a:gd name="T16" fmla="*/ 78 w 101"/>
                <a:gd name="T17" fmla="*/ 27 h 109"/>
                <a:gd name="T18" fmla="*/ 76 w 101"/>
                <a:gd name="T19" fmla="*/ 28 h 109"/>
                <a:gd name="T20" fmla="*/ 99 w 101"/>
                <a:gd name="T21" fmla="*/ 48 h 109"/>
                <a:gd name="T22" fmla="*/ 84 w 101"/>
                <a:gd name="T23" fmla="*/ 50 h 109"/>
                <a:gd name="T24" fmla="*/ 99 w 101"/>
                <a:gd name="T25" fmla="*/ 53 h 109"/>
                <a:gd name="T26" fmla="*/ 99 w 101"/>
                <a:gd name="T27" fmla="*/ 48 h 109"/>
                <a:gd name="T28" fmla="*/ 53 w 101"/>
                <a:gd name="T29" fmla="*/ 109 h 109"/>
                <a:gd name="T30" fmla="*/ 66 w 101"/>
                <a:gd name="T31" fmla="*/ 73 h 109"/>
                <a:gd name="T32" fmla="*/ 76 w 101"/>
                <a:gd name="T33" fmla="*/ 38 h 109"/>
                <a:gd name="T34" fmla="*/ 51 w 101"/>
                <a:gd name="T35" fmla="*/ 28 h 109"/>
                <a:gd name="T36" fmla="*/ 73 w 101"/>
                <a:gd name="T37" fmla="*/ 50 h 109"/>
                <a:gd name="T38" fmla="*/ 62 w 101"/>
                <a:gd name="T39" fmla="*/ 69 h 109"/>
                <a:gd name="T40" fmla="*/ 61 w 101"/>
                <a:gd name="T41" fmla="*/ 84 h 109"/>
                <a:gd name="T42" fmla="*/ 51 w 101"/>
                <a:gd name="T43" fmla="*/ 109 h 109"/>
                <a:gd name="T44" fmla="*/ 76 w 101"/>
                <a:gd name="T45" fmla="*/ 28 h 109"/>
                <a:gd name="T46" fmla="*/ 74 w 101"/>
                <a:gd name="T47" fmla="*/ 23 h 109"/>
                <a:gd name="T48" fmla="*/ 76 w 101"/>
                <a:gd name="T49" fmla="*/ 73 h 109"/>
                <a:gd name="T50" fmla="*/ 74 w 101"/>
                <a:gd name="T51" fmla="*/ 77 h 109"/>
                <a:gd name="T52" fmla="*/ 76 w 101"/>
                <a:gd name="T53" fmla="*/ 73 h 109"/>
                <a:gd name="T54" fmla="*/ 51 w 101"/>
                <a:gd name="T55" fmla="*/ 0 h 109"/>
                <a:gd name="T56" fmla="*/ 53 w 101"/>
                <a:gd name="T57" fmla="*/ 2 h 109"/>
                <a:gd name="T58" fmla="*/ 51 w 101"/>
                <a:gd name="T59" fmla="*/ 17 h 109"/>
                <a:gd name="T60" fmla="*/ 51 w 101"/>
                <a:gd name="T61" fmla="*/ 22 h 109"/>
                <a:gd name="T62" fmla="*/ 26 w 101"/>
                <a:gd name="T63" fmla="*/ 62 h 109"/>
                <a:gd name="T64" fmla="*/ 35 w 101"/>
                <a:gd name="T65" fmla="*/ 95 h 109"/>
                <a:gd name="T66" fmla="*/ 51 w 101"/>
                <a:gd name="T67" fmla="*/ 109 h 109"/>
                <a:gd name="T68" fmla="*/ 41 w 101"/>
                <a:gd name="T69" fmla="*/ 84 h 109"/>
                <a:gd name="T70" fmla="*/ 40 w 101"/>
                <a:gd name="T71" fmla="*/ 69 h 109"/>
                <a:gd name="T72" fmla="*/ 35 w 101"/>
                <a:gd name="T73" fmla="*/ 35 h 109"/>
                <a:gd name="T74" fmla="*/ 51 w 101"/>
                <a:gd name="T75" fmla="*/ 22 h 109"/>
                <a:gd name="T76" fmla="*/ 51 w 101"/>
                <a:gd name="T77" fmla="*/ 17 h 109"/>
                <a:gd name="T78" fmla="*/ 48 w 101"/>
                <a:gd name="T79" fmla="*/ 2 h 109"/>
                <a:gd name="T80" fmla="*/ 26 w 101"/>
                <a:gd name="T81" fmla="*/ 79 h 109"/>
                <a:gd name="T82" fmla="*/ 28 w 101"/>
                <a:gd name="T83" fmla="*/ 73 h 109"/>
                <a:gd name="T84" fmla="*/ 26 w 101"/>
                <a:gd name="T85" fmla="*/ 79 h 109"/>
                <a:gd name="T86" fmla="*/ 26 w 101"/>
                <a:gd name="T87" fmla="*/ 21 h 109"/>
                <a:gd name="T88" fmla="*/ 28 w 101"/>
                <a:gd name="T89" fmla="*/ 27 h 109"/>
                <a:gd name="T90" fmla="*/ 26 w 101"/>
                <a:gd name="T91" fmla="*/ 38 h 109"/>
                <a:gd name="T92" fmla="*/ 26 w 101"/>
                <a:gd name="T93" fmla="*/ 62 h 109"/>
                <a:gd name="T94" fmla="*/ 26 w 101"/>
                <a:gd name="T95" fmla="*/ 21 h 109"/>
                <a:gd name="T96" fmla="*/ 24 w 101"/>
                <a:gd name="T97" fmla="*/ 27 h 109"/>
                <a:gd name="T98" fmla="*/ 15 w 101"/>
                <a:gd name="T99" fmla="*/ 18 h 109"/>
                <a:gd name="T100" fmla="*/ 19 w 101"/>
                <a:gd name="T101" fmla="*/ 15 h 109"/>
                <a:gd name="T102" fmla="*/ 26 w 101"/>
                <a:gd name="T103" fmla="*/ 73 h 109"/>
                <a:gd name="T104" fmla="*/ 19 w 101"/>
                <a:gd name="T105" fmla="*/ 86 h 109"/>
                <a:gd name="T106" fmla="*/ 15 w 101"/>
                <a:gd name="T107" fmla="*/ 82 h 109"/>
                <a:gd name="T108" fmla="*/ 24 w 101"/>
                <a:gd name="T109" fmla="*/ 73 h 109"/>
                <a:gd name="T110" fmla="*/ 18 w 101"/>
                <a:gd name="T111" fmla="*/ 50 h 109"/>
                <a:gd name="T112" fmla="*/ 15 w 101"/>
                <a:gd name="T113" fmla="*/ 48 h 109"/>
                <a:gd name="T114" fmla="*/ 0 w 101"/>
                <a:gd name="T115" fmla="*/ 50 h 109"/>
                <a:gd name="T116" fmla="*/ 15 w 101"/>
                <a:gd name="T117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09">
                  <a:moveTo>
                    <a:pt x="76" y="62"/>
                  </a:moveTo>
                  <a:cubicBezTo>
                    <a:pt x="78" y="58"/>
                    <a:pt x="78" y="54"/>
                    <a:pt x="78" y="50"/>
                  </a:cubicBezTo>
                  <a:cubicBezTo>
                    <a:pt x="78" y="46"/>
                    <a:pt x="78" y="42"/>
                    <a:pt x="76" y="38"/>
                  </a:cubicBezTo>
                  <a:cubicBezTo>
                    <a:pt x="76" y="62"/>
                    <a:pt x="76" y="62"/>
                    <a:pt x="76" y="62"/>
                  </a:cubicBezTo>
                  <a:close/>
                  <a:moveTo>
                    <a:pt x="76" y="79"/>
                  </a:move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7" y="83"/>
                    <a:pt x="87" y="85"/>
                    <a:pt x="86" y="86"/>
                  </a:cubicBezTo>
                  <a:cubicBezTo>
                    <a:pt x="85" y="87"/>
                    <a:pt x="84" y="87"/>
                    <a:pt x="83" y="86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76" y="28"/>
                  </a:moveTo>
                  <a:cubicBezTo>
                    <a:pt x="76" y="22"/>
                    <a:pt x="76" y="22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4" y="14"/>
                    <a:pt x="85" y="14"/>
                    <a:pt x="86" y="15"/>
                  </a:cubicBezTo>
                  <a:cubicBezTo>
                    <a:pt x="87" y="16"/>
                    <a:pt x="87" y="17"/>
                    <a:pt x="86" y="18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7" y="28"/>
                    <a:pt x="77" y="28"/>
                    <a:pt x="76" y="28"/>
                  </a:cubicBezTo>
                  <a:close/>
                  <a:moveTo>
                    <a:pt x="99" y="48"/>
                  </a:moveTo>
                  <a:cubicBezTo>
                    <a:pt x="99" y="48"/>
                    <a:pt x="99" y="48"/>
                    <a:pt x="99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5" y="48"/>
                    <a:pt x="84" y="49"/>
                    <a:pt x="84" y="50"/>
                  </a:cubicBezTo>
                  <a:cubicBezTo>
                    <a:pt x="84" y="52"/>
                    <a:pt x="85" y="53"/>
                    <a:pt x="86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3"/>
                    <a:pt x="101" y="52"/>
                    <a:pt x="101" y="50"/>
                  </a:cubicBezTo>
                  <a:cubicBezTo>
                    <a:pt x="101" y="49"/>
                    <a:pt x="100" y="48"/>
                    <a:pt x="99" y="48"/>
                  </a:cubicBezTo>
                  <a:close/>
                  <a:moveTo>
                    <a:pt x="51" y="109"/>
                  </a:moveTo>
                  <a:cubicBezTo>
                    <a:pt x="53" y="109"/>
                    <a:pt x="53" y="109"/>
                    <a:pt x="53" y="109"/>
                  </a:cubicBezTo>
                  <a:cubicBezTo>
                    <a:pt x="60" y="109"/>
                    <a:pt x="66" y="103"/>
                    <a:pt x="66" y="9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0" y="70"/>
                    <a:pt x="74" y="67"/>
                    <a:pt x="76" y="62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1" y="29"/>
                    <a:pt x="62" y="22"/>
                    <a:pt x="51" y="22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7" y="28"/>
                    <a:pt x="62" y="31"/>
                    <a:pt x="66" y="35"/>
                  </a:cubicBezTo>
                  <a:cubicBezTo>
                    <a:pt x="70" y="39"/>
                    <a:pt x="73" y="44"/>
                    <a:pt x="73" y="50"/>
                  </a:cubicBezTo>
                  <a:cubicBezTo>
                    <a:pt x="73" y="58"/>
                    <a:pt x="68" y="65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1" y="70"/>
                    <a:pt x="61" y="71"/>
                    <a:pt x="61" y="72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109"/>
                    <a:pt x="51" y="109"/>
                    <a:pt x="51" y="109"/>
                  </a:cubicBezTo>
                  <a:close/>
                  <a:moveTo>
                    <a:pt x="76" y="22"/>
                  </a:moveTo>
                  <a:cubicBezTo>
                    <a:pt x="76" y="28"/>
                    <a:pt x="76" y="28"/>
                    <a:pt x="76" y="28"/>
                  </a:cubicBezTo>
                  <a:cubicBezTo>
                    <a:pt x="75" y="28"/>
                    <a:pt x="75" y="28"/>
                    <a:pt x="74" y="27"/>
                  </a:cubicBezTo>
                  <a:cubicBezTo>
                    <a:pt x="73" y="26"/>
                    <a:pt x="73" y="24"/>
                    <a:pt x="74" y="23"/>
                  </a:cubicBezTo>
                  <a:cubicBezTo>
                    <a:pt x="76" y="22"/>
                    <a:pt x="76" y="22"/>
                    <a:pt x="76" y="22"/>
                  </a:cubicBezTo>
                  <a:close/>
                  <a:moveTo>
                    <a:pt x="76" y="73"/>
                  </a:moveTo>
                  <a:cubicBezTo>
                    <a:pt x="76" y="79"/>
                    <a:pt x="76" y="79"/>
                    <a:pt x="76" y="7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3" y="76"/>
                    <a:pt x="73" y="74"/>
                    <a:pt x="74" y="73"/>
                  </a:cubicBezTo>
                  <a:cubicBezTo>
                    <a:pt x="75" y="73"/>
                    <a:pt x="75" y="73"/>
                    <a:pt x="76" y="73"/>
                  </a:cubicBezTo>
                  <a:close/>
                  <a:moveTo>
                    <a:pt x="51" y="17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6"/>
                    <a:pt x="52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lose/>
                  <a:moveTo>
                    <a:pt x="51" y="22"/>
                  </a:moveTo>
                  <a:cubicBezTo>
                    <a:pt x="40" y="22"/>
                    <a:pt x="30" y="29"/>
                    <a:pt x="26" y="38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8" y="67"/>
                    <a:pt x="31" y="71"/>
                    <a:pt x="35" y="74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103"/>
                    <a:pt x="42" y="109"/>
                    <a:pt x="49" y="109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1" y="70"/>
                    <a:pt x="40" y="69"/>
                  </a:cubicBezTo>
                  <a:cubicBezTo>
                    <a:pt x="33" y="66"/>
                    <a:pt x="28" y="58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9" y="31"/>
                    <a:pt x="44" y="28"/>
                    <a:pt x="51" y="28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51" y="0"/>
                  </a:moveTo>
                  <a:cubicBezTo>
                    <a:pt x="51" y="17"/>
                    <a:pt x="51" y="17"/>
                    <a:pt x="51" y="17"/>
                  </a:cubicBezTo>
                  <a:cubicBezTo>
                    <a:pt x="49" y="17"/>
                    <a:pt x="48" y="16"/>
                    <a:pt x="48" y="1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9" y="0"/>
                    <a:pt x="51" y="0"/>
                  </a:cubicBezTo>
                  <a:close/>
                  <a:moveTo>
                    <a:pt x="26" y="79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7" y="73"/>
                    <a:pt x="28" y="73"/>
                  </a:cubicBezTo>
                  <a:cubicBezTo>
                    <a:pt x="29" y="74"/>
                    <a:pt x="29" y="76"/>
                    <a:pt x="28" y="77"/>
                  </a:cubicBezTo>
                  <a:cubicBezTo>
                    <a:pt x="26" y="79"/>
                    <a:pt x="26" y="79"/>
                    <a:pt x="26" y="79"/>
                  </a:cubicBezTo>
                  <a:close/>
                  <a:moveTo>
                    <a:pt x="26" y="28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4"/>
                    <a:pt x="29" y="26"/>
                    <a:pt x="28" y="27"/>
                  </a:cubicBezTo>
                  <a:cubicBezTo>
                    <a:pt x="27" y="28"/>
                    <a:pt x="26" y="28"/>
                    <a:pt x="26" y="28"/>
                  </a:cubicBezTo>
                  <a:close/>
                  <a:moveTo>
                    <a:pt x="26" y="38"/>
                  </a:moveTo>
                  <a:cubicBezTo>
                    <a:pt x="24" y="42"/>
                    <a:pt x="23" y="46"/>
                    <a:pt x="23" y="50"/>
                  </a:cubicBezTo>
                  <a:cubicBezTo>
                    <a:pt x="23" y="55"/>
                    <a:pt x="24" y="59"/>
                    <a:pt x="26" y="62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26" y="21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5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6"/>
                    <a:pt x="15" y="15"/>
                  </a:cubicBezTo>
                  <a:cubicBezTo>
                    <a:pt x="16" y="14"/>
                    <a:pt x="18" y="14"/>
                    <a:pt x="19" y="15"/>
                  </a:cubicBezTo>
                  <a:cubicBezTo>
                    <a:pt x="26" y="21"/>
                    <a:pt x="26" y="21"/>
                    <a:pt x="26" y="21"/>
                  </a:cubicBezTo>
                  <a:close/>
                  <a:moveTo>
                    <a:pt x="26" y="73"/>
                  </a:moveTo>
                  <a:cubicBezTo>
                    <a:pt x="26" y="79"/>
                    <a:pt x="26" y="79"/>
                    <a:pt x="26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87"/>
                    <a:pt x="16" y="87"/>
                    <a:pt x="15" y="86"/>
                  </a:cubicBezTo>
                  <a:cubicBezTo>
                    <a:pt x="14" y="85"/>
                    <a:pt x="14" y="83"/>
                    <a:pt x="15" y="82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5" y="73"/>
                    <a:pt x="26" y="73"/>
                  </a:cubicBezTo>
                  <a:close/>
                  <a:moveTo>
                    <a:pt x="18" y="50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18" y="49"/>
                    <a:pt x="17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0" y="49"/>
                    <a:pt x="0" y="50"/>
                  </a:cubicBezTo>
                  <a:cubicBezTo>
                    <a:pt x="0" y="52"/>
                    <a:pt x="2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8" y="5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</p:grpSp>
      <p:graphicFrame>
        <p:nvGraphicFramePr>
          <p:cNvPr id="218" name="表格 217"/>
          <p:cNvGraphicFramePr>
            <a:graphicFrameLocks noGrp="1"/>
          </p:cNvGraphicFramePr>
          <p:nvPr/>
        </p:nvGraphicFramePr>
        <p:xfrm>
          <a:off x="3574415" y="3695700"/>
          <a:ext cx="6734810" cy="2220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810"/>
              </a:tblGrid>
              <a:tr h="2220595">
                <a:tc>
                  <a:txBody>
                    <a:bodyPr/>
                    <a:p>
                      <a:pPr algn="l"/>
                      <a:r>
                        <a:rPr lang="zh-CN" altLang="en-US" sz="2100" dirty="0"/>
                        <a:t> </a:t>
                      </a:r>
                      <a:r>
                        <a:rPr lang="zh-CN" altLang="en-US" sz="2400" dirty="0"/>
                        <a:t>从动件的运动规律指在推程和回程过程中其</a:t>
                      </a:r>
                      <a:r>
                        <a:rPr lang="zh-CN" altLang="en-US" sz="2400" dirty="0">
                          <a:solidFill>
                            <a:srgbClr val="FF0000"/>
                          </a:solidFill>
                        </a:rPr>
                        <a:t>位移 s、速度v、加速度 a</a:t>
                      </a:r>
                      <a:r>
                        <a:rPr lang="zh-CN" altLang="en-US" sz="2400" dirty="0"/>
                        <a:t> 随凸轮转角变化的规律。</a:t>
                      </a:r>
                      <a:endParaRPr lang="zh-CN" altLang="en-US" sz="2400" dirty="0"/>
                    </a:p>
                    <a:p>
                      <a:pPr algn="ctr"/>
                      <a:endParaRPr lang="zh-CN" altLang="en-US" sz="2400" dirty="0"/>
                    </a:p>
                  </a:txBody>
                  <a:tcPr marT="60960" marB="60960" anchor="ctr" anchorCtr="0">
                    <a:solidFill>
                      <a:srgbClr val="5186E7"/>
                    </a:solidFill>
                  </a:tcPr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4101"/>
          <p:cNvGrpSpPr/>
          <p:nvPr/>
        </p:nvGrpSpPr>
        <p:grpSpPr>
          <a:xfrm rot="0">
            <a:off x="142240" y="772795"/>
            <a:ext cx="1179195" cy="1183640"/>
            <a:chOff x="0" y="-8"/>
            <a:chExt cx="1684" cy="1683"/>
          </a:xfrm>
        </p:grpSpPr>
        <p:sp>
          <p:nvSpPr>
            <p:cNvPr id="3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5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8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11" name="图片 4110" descr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矩形 4112"/>
          <p:cNvSpPr/>
          <p:nvPr/>
        </p:nvSpPr>
        <p:spPr>
          <a:xfrm>
            <a:off x="1321435" y="967740"/>
            <a:ext cx="2011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相关知识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8130" y="76200"/>
            <a:ext cx="46532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28370" y="128333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/>
              <a:t>等速运动规律</a:t>
            </a:r>
            <a:endParaRPr lang="zh-CN" altLang="en-US" sz="2400" b="1"/>
          </a:p>
        </p:txBody>
      </p:sp>
      <p:grpSp>
        <p:nvGrpSpPr>
          <p:cNvPr id="3" name="组合 2"/>
          <p:cNvGrpSpPr/>
          <p:nvPr/>
        </p:nvGrpSpPr>
        <p:grpSpPr>
          <a:xfrm>
            <a:off x="1574800" y="1648460"/>
            <a:ext cx="7567930" cy="4325620"/>
            <a:chOff x="2480" y="2596"/>
            <a:chExt cx="11918" cy="6812"/>
          </a:xfrm>
        </p:grpSpPr>
        <p:grpSp>
          <p:nvGrpSpPr>
            <p:cNvPr id="4" name="组合 3"/>
            <p:cNvGrpSpPr/>
            <p:nvPr/>
          </p:nvGrpSpPr>
          <p:grpSpPr>
            <a:xfrm>
              <a:off x="2480" y="2596"/>
              <a:ext cx="11919" cy="6813"/>
              <a:chOff x="-271" y="3109"/>
              <a:chExt cx="9739" cy="6855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-271" y="3109"/>
                <a:ext cx="9739" cy="6855"/>
                <a:chOff x="61913" y="1916113"/>
                <a:chExt cx="4934324" cy="3961281"/>
              </a:xfrm>
            </p:grpSpPr>
            <p:pic>
              <p:nvPicPr>
                <p:cNvPr id="10" name="图片 15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61913" y="1916113"/>
                  <a:ext cx="4934324" cy="396128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1" name="矩形 2"/>
                <p:cNvSpPr/>
                <p:nvPr/>
              </p:nvSpPr>
              <p:spPr>
                <a:xfrm>
                  <a:off x="1190625" y="2595563"/>
                  <a:ext cx="3309938" cy="54828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p>
                  <a:pPr>
                    <a:lnSpc>
                      <a:spcPct val="150000"/>
                    </a:lnSpc>
                  </a:pPr>
                  <a:r>
                    <a:rPr lang="zh-CN" altLang="en-US" sz="2200" dirty="0">
                      <a:solidFill>
                        <a:srgbClr val="000000"/>
                      </a:solidFill>
                      <a:latin typeface="Times New Roman" panose="02020603050405020304" charset="0"/>
                      <a:ea typeface="楷体" panose="02010609060101010101" charset="-122"/>
                    </a:rPr>
                    <a:t>        </a:t>
                  </a:r>
                  <a:endParaRPr lang="zh-CN" altLang="en-US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3" name="矩形 8"/>
              <p:cNvSpPr>
                <a:spLocks noChangeArrowheads="1"/>
              </p:cNvSpPr>
              <p:nvPr/>
            </p:nvSpPr>
            <p:spPr bwMode="auto">
              <a:xfrm>
                <a:off x="1764" y="5147"/>
                <a:ext cx="7237" cy="27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楷体" panose="02010609060101010101" charset="-122"/>
                    <a:cs typeface="+mn-cs"/>
                  </a:rPr>
                  <a:t>       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凸轮角速度</a:t>
                </a: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w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为常数时，从动件速度v不变，称为等速运动规律。位移方程可表达为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p:grpSp>
        <p:graphicFrame>
          <p:nvGraphicFramePr>
            <p:cNvPr id="65543" name="对象 2"/>
            <p:cNvGraphicFramePr>
              <a:graphicFrameLocks noChangeAspect="1"/>
            </p:cNvGraphicFramePr>
            <p:nvPr/>
          </p:nvGraphicFramePr>
          <p:xfrm>
            <a:off x="8358" y="7210"/>
            <a:ext cx="1347" cy="1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" name="" r:id="rId2" imgW="927100" imgH="749300" progId="Equation.DSMT4">
                    <p:embed/>
                  </p:oleObj>
                </mc:Choice>
                <mc:Fallback>
                  <p:oleObj name="" r:id="rId2" imgW="927100" imgH="7493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358" y="7210"/>
                          <a:ext cx="1347" cy="1347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8130" y="76200"/>
            <a:ext cx="46532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60425" y="108267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/>
              <a:t>等速运动规律</a:t>
            </a:r>
            <a:endParaRPr lang="zh-CN" altLang="en-US" sz="2400" b="1"/>
          </a:p>
        </p:txBody>
      </p:sp>
      <p:sp>
        <p:nvSpPr>
          <p:cNvPr id="66567" name="矩形 8"/>
          <p:cNvSpPr/>
          <p:nvPr/>
        </p:nvSpPr>
        <p:spPr>
          <a:xfrm>
            <a:off x="2830830" y="1266825"/>
            <a:ext cx="6646545" cy="598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200" u="sng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 </a:t>
            </a:r>
            <a:r>
              <a:rPr lang="zh-CN" altLang="zh-CN" sz="2200" u="sng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图4-9为等速运动规律的位移、速度、加速度线图。</a:t>
            </a:r>
            <a:endParaRPr lang="zh-CN" altLang="zh-CN" sz="2200" u="sng" dirty="0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46873" y="2051685"/>
            <a:ext cx="7197725" cy="4694238"/>
            <a:chOff x="1582738" y="2076450"/>
            <a:chExt cx="7197725" cy="4694238"/>
          </a:xfrm>
        </p:grpSpPr>
        <p:pic>
          <p:nvPicPr>
            <p:cNvPr id="66564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82738" y="2076450"/>
              <a:ext cx="4448175" cy="46942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6565" name="矩形 8"/>
            <p:cNvSpPr/>
            <p:nvPr/>
          </p:nvSpPr>
          <p:spPr>
            <a:xfrm>
              <a:off x="6186488" y="5927725"/>
              <a:ext cx="2593975" cy="6000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图4-9 等速运动曲线</a:t>
              </a:r>
              <a:endParaRPr lang="zh-CN" altLang="en-US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32815" y="121094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/>
              <a:t>等速运动规律</a:t>
            </a:r>
            <a:endParaRPr lang="zh-CN" altLang="en-US" sz="2400" b="1"/>
          </a:p>
        </p:txBody>
      </p:sp>
      <p:grpSp>
        <p:nvGrpSpPr>
          <p:cNvPr id="67585" name="组合 11"/>
          <p:cNvGrpSpPr/>
          <p:nvPr/>
        </p:nvGrpSpPr>
        <p:grpSpPr>
          <a:xfrm>
            <a:off x="1627505" y="2809976"/>
            <a:ext cx="7888711" cy="2647849"/>
            <a:chOff x="1195" y="3068"/>
            <a:chExt cx="11898" cy="3583"/>
          </a:xfrm>
        </p:grpSpPr>
        <p:grpSp>
          <p:nvGrpSpPr>
            <p:cNvPr id="68611" name="组合 1"/>
            <p:cNvGrpSpPr/>
            <p:nvPr/>
          </p:nvGrpSpPr>
          <p:grpSpPr>
            <a:xfrm>
              <a:off x="1195" y="3068"/>
              <a:ext cx="11898" cy="3583"/>
              <a:chOff x="1143000" y="2414801"/>
              <a:chExt cx="7555297" cy="2684249"/>
            </a:xfrm>
          </p:grpSpPr>
          <p:grpSp>
            <p:nvGrpSpPr>
              <p:cNvPr id="68614" name="组合 4"/>
              <p:cNvGrpSpPr/>
              <p:nvPr/>
            </p:nvGrpSpPr>
            <p:grpSpPr>
              <a:xfrm>
                <a:off x="1143000" y="2414801"/>
                <a:ext cx="7555297" cy="2684249"/>
                <a:chOff x="1784" y="1142"/>
                <a:chExt cx="10527" cy="2182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1784" y="2350"/>
                  <a:ext cx="377" cy="334"/>
                </a:xfrm>
                <a:prstGeom prst="ellipse">
                  <a:avLst/>
                </a:prstGeom>
                <a:gradFill flip="none" rotWithShape="1">
                  <a:gsLst>
                    <a:gs pos="44000">
                      <a:srgbClr val="0070C0">
                        <a:shade val="30000"/>
                        <a:satMod val="115000"/>
                      </a:srgbClr>
                    </a:gs>
                    <a:gs pos="81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1791" y="1227"/>
                  <a:ext cx="377" cy="334"/>
                </a:xfrm>
                <a:prstGeom prst="ellipse">
                  <a:avLst/>
                </a:prstGeom>
                <a:gradFill flip="none" rotWithShape="1">
                  <a:gsLst>
                    <a:gs pos="44000">
                      <a:srgbClr val="0070C0">
                        <a:shade val="30000"/>
                        <a:satMod val="115000"/>
                      </a:srgbClr>
                    </a:gs>
                    <a:gs pos="81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1791" y="1161"/>
                  <a:ext cx="10509" cy="2163"/>
                </a:xfrm>
                <a:prstGeom prst="roundRect">
                  <a:avLst>
                    <a:gd name="adj" fmla="val 7863"/>
                  </a:avLst>
                </a:prstGeom>
                <a:gradFill flip="none" rotWithShape="1">
                  <a:gsLst>
                    <a:gs pos="0">
                      <a:sysClr val="window" lastClr="FFFFFF">
                        <a:lumMod val="9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100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25400" h="44450" prst="angle"/>
                </a:sp3d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五边形 4"/>
                <p:cNvSpPr/>
                <p:nvPr/>
              </p:nvSpPr>
              <p:spPr>
                <a:xfrm>
                  <a:off x="1784" y="1704"/>
                  <a:ext cx="2798" cy="813"/>
                </a:xfrm>
                <a:custGeom>
                  <a:avLst/>
                  <a:gdLst>
                    <a:gd name="connsiteX0" fmla="*/ 0 w 2448272"/>
                    <a:gd name="connsiteY0" fmla="*/ 0 h 918020"/>
                    <a:gd name="connsiteX1" fmla="*/ 2006227 w 2448272"/>
                    <a:gd name="connsiteY1" fmla="*/ 0 h 918020"/>
                    <a:gd name="connsiteX2" fmla="*/ 2448272 w 2448272"/>
                    <a:gd name="connsiteY2" fmla="*/ 459010 h 918020"/>
                    <a:gd name="connsiteX3" fmla="*/ 2006227 w 2448272"/>
                    <a:gd name="connsiteY3" fmla="*/ 918020 h 918020"/>
                    <a:gd name="connsiteX4" fmla="*/ 0 w 2448272"/>
                    <a:gd name="connsiteY4" fmla="*/ 918020 h 918020"/>
                    <a:gd name="connsiteX5" fmla="*/ 0 w 2448272"/>
                    <a:gd name="connsiteY5" fmla="*/ 0 h 918020"/>
                    <a:gd name="connsiteX0-1" fmla="*/ 0 w 2448272"/>
                    <a:gd name="connsiteY0-2" fmla="*/ 0 h 918020"/>
                    <a:gd name="connsiteX1-3" fmla="*/ 2006227 w 2448272"/>
                    <a:gd name="connsiteY1-4" fmla="*/ 0 h 918020"/>
                    <a:gd name="connsiteX2-5" fmla="*/ 2448272 w 2448272"/>
                    <a:gd name="connsiteY2-6" fmla="*/ 459010 h 918020"/>
                    <a:gd name="connsiteX3-7" fmla="*/ 2006227 w 2448272"/>
                    <a:gd name="connsiteY3-8" fmla="*/ 918020 h 918020"/>
                    <a:gd name="connsiteX4-9" fmla="*/ 0 w 2448272"/>
                    <a:gd name="connsiteY4-10" fmla="*/ 918020 h 918020"/>
                    <a:gd name="connsiteX5-11" fmla="*/ 3008 w 2448272"/>
                    <a:gd name="connsiteY5-12" fmla="*/ 436506 h 918020"/>
                    <a:gd name="connsiteX6" fmla="*/ 0 w 2448272"/>
                    <a:gd name="connsiteY6" fmla="*/ 0 h 918020"/>
                    <a:gd name="connsiteX0-13" fmla="*/ 0 w 2448272"/>
                    <a:gd name="connsiteY0-14" fmla="*/ 0 h 918020"/>
                    <a:gd name="connsiteX1-15" fmla="*/ 2006227 w 2448272"/>
                    <a:gd name="connsiteY1-16" fmla="*/ 0 h 918020"/>
                    <a:gd name="connsiteX2-17" fmla="*/ 2448272 w 2448272"/>
                    <a:gd name="connsiteY2-18" fmla="*/ 459010 h 918020"/>
                    <a:gd name="connsiteX3-19" fmla="*/ 2006227 w 2448272"/>
                    <a:gd name="connsiteY3-20" fmla="*/ 918020 h 918020"/>
                    <a:gd name="connsiteX4-21" fmla="*/ 0 w 2448272"/>
                    <a:gd name="connsiteY4-22" fmla="*/ 918020 h 918020"/>
                    <a:gd name="connsiteX5-23" fmla="*/ 88352 w 2448272"/>
                    <a:gd name="connsiteY5-24" fmla="*/ 436506 h 918020"/>
                    <a:gd name="connsiteX6-25" fmla="*/ 0 w 2448272"/>
                    <a:gd name="connsiteY6-26" fmla="*/ 0 h 918020"/>
                    <a:gd name="connsiteX0-27" fmla="*/ 122121 w 2570393"/>
                    <a:gd name="connsiteY0-28" fmla="*/ 0 h 918020"/>
                    <a:gd name="connsiteX1-29" fmla="*/ 2128348 w 2570393"/>
                    <a:gd name="connsiteY1-30" fmla="*/ 0 h 918020"/>
                    <a:gd name="connsiteX2-31" fmla="*/ 2570393 w 2570393"/>
                    <a:gd name="connsiteY2-32" fmla="*/ 459010 h 918020"/>
                    <a:gd name="connsiteX3-33" fmla="*/ 2128348 w 2570393"/>
                    <a:gd name="connsiteY3-34" fmla="*/ 918020 h 918020"/>
                    <a:gd name="connsiteX4-35" fmla="*/ 122121 w 2570393"/>
                    <a:gd name="connsiteY4-36" fmla="*/ 918020 h 918020"/>
                    <a:gd name="connsiteX5-37" fmla="*/ 210473 w 2570393"/>
                    <a:gd name="connsiteY5-38" fmla="*/ 436506 h 918020"/>
                    <a:gd name="connsiteX6-39" fmla="*/ 122121 w 2570393"/>
                    <a:gd name="connsiteY6-40" fmla="*/ 0 h 918020"/>
                    <a:gd name="connsiteX0-41" fmla="*/ 4076 w 2452348"/>
                    <a:gd name="connsiteY0-42" fmla="*/ 0 h 918020"/>
                    <a:gd name="connsiteX1-43" fmla="*/ 2010303 w 2452348"/>
                    <a:gd name="connsiteY1-44" fmla="*/ 0 h 918020"/>
                    <a:gd name="connsiteX2-45" fmla="*/ 2452348 w 2452348"/>
                    <a:gd name="connsiteY2-46" fmla="*/ 459010 h 918020"/>
                    <a:gd name="connsiteX3-47" fmla="*/ 2010303 w 2452348"/>
                    <a:gd name="connsiteY3-48" fmla="*/ 918020 h 918020"/>
                    <a:gd name="connsiteX4-49" fmla="*/ 4076 w 2452348"/>
                    <a:gd name="connsiteY4-50" fmla="*/ 918020 h 918020"/>
                    <a:gd name="connsiteX5-51" fmla="*/ 92428 w 2452348"/>
                    <a:gd name="connsiteY5-52" fmla="*/ 436506 h 918020"/>
                    <a:gd name="connsiteX6-53" fmla="*/ 4076 w 2452348"/>
                    <a:gd name="connsiteY6-54" fmla="*/ 0 h 918020"/>
                    <a:gd name="connsiteX0-55" fmla="*/ 6458 w 2454730"/>
                    <a:gd name="connsiteY0-56" fmla="*/ 0 h 918020"/>
                    <a:gd name="connsiteX1-57" fmla="*/ 2012685 w 2454730"/>
                    <a:gd name="connsiteY1-58" fmla="*/ 0 h 918020"/>
                    <a:gd name="connsiteX2-59" fmla="*/ 2454730 w 2454730"/>
                    <a:gd name="connsiteY2-60" fmla="*/ 459010 h 918020"/>
                    <a:gd name="connsiteX3-61" fmla="*/ 2012685 w 2454730"/>
                    <a:gd name="connsiteY3-62" fmla="*/ 918020 h 918020"/>
                    <a:gd name="connsiteX4-63" fmla="*/ 6458 w 2454730"/>
                    <a:gd name="connsiteY4-64" fmla="*/ 918020 h 918020"/>
                    <a:gd name="connsiteX5-65" fmla="*/ 94810 w 2454730"/>
                    <a:gd name="connsiteY5-66" fmla="*/ 436506 h 918020"/>
                    <a:gd name="connsiteX6-67" fmla="*/ 6458 w 2454730"/>
                    <a:gd name="connsiteY6-68" fmla="*/ 0 h 918020"/>
                    <a:gd name="connsiteX0-69" fmla="*/ 9649 w 2457921"/>
                    <a:gd name="connsiteY0-70" fmla="*/ 0 h 918020"/>
                    <a:gd name="connsiteX1-71" fmla="*/ 2015876 w 2457921"/>
                    <a:gd name="connsiteY1-72" fmla="*/ 0 h 918020"/>
                    <a:gd name="connsiteX2-73" fmla="*/ 2457921 w 2457921"/>
                    <a:gd name="connsiteY2-74" fmla="*/ 459010 h 918020"/>
                    <a:gd name="connsiteX3-75" fmla="*/ 2015876 w 2457921"/>
                    <a:gd name="connsiteY3-76" fmla="*/ 918020 h 918020"/>
                    <a:gd name="connsiteX4-77" fmla="*/ 9649 w 2457921"/>
                    <a:gd name="connsiteY4-78" fmla="*/ 918020 h 918020"/>
                    <a:gd name="connsiteX5-79" fmla="*/ 49233 w 2457921"/>
                    <a:gd name="connsiteY5-80" fmla="*/ 424314 h 918020"/>
                    <a:gd name="connsiteX6-81" fmla="*/ 9649 w 2457921"/>
                    <a:gd name="connsiteY6-82" fmla="*/ 0 h 918020"/>
                    <a:gd name="connsiteX0-83" fmla="*/ 5965 w 2454237"/>
                    <a:gd name="connsiteY0-84" fmla="*/ 0 h 918020"/>
                    <a:gd name="connsiteX1-85" fmla="*/ 2012192 w 2454237"/>
                    <a:gd name="connsiteY1-86" fmla="*/ 0 h 918020"/>
                    <a:gd name="connsiteX2-87" fmla="*/ 2454237 w 2454237"/>
                    <a:gd name="connsiteY2-88" fmla="*/ 459010 h 918020"/>
                    <a:gd name="connsiteX3-89" fmla="*/ 2012192 w 2454237"/>
                    <a:gd name="connsiteY3-90" fmla="*/ 918020 h 918020"/>
                    <a:gd name="connsiteX4-91" fmla="*/ 5965 w 2454237"/>
                    <a:gd name="connsiteY4-92" fmla="*/ 918020 h 918020"/>
                    <a:gd name="connsiteX5-93" fmla="*/ 106509 w 2454237"/>
                    <a:gd name="connsiteY5-94" fmla="*/ 448698 h 918020"/>
                    <a:gd name="connsiteX6-95" fmla="*/ 5965 w 2454237"/>
                    <a:gd name="connsiteY6-96" fmla="*/ 0 h 91802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25" y="connsiteY6-26"/>
                    </a:cxn>
                  </a:cxnLst>
                  <a:rect l="l" t="t" r="r" b="b"/>
                  <a:pathLst>
                    <a:path w="2454237" h="918020">
                      <a:moveTo>
                        <a:pt x="5965" y="0"/>
                      </a:moveTo>
                      <a:lnTo>
                        <a:pt x="2012192" y="0"/>
                      </a:lnTo>
                      <a:lnTo>
                        <a:pt x="2454237" y="459010"/>
                      </a:lnTo>
                      <a:lnTo>
                        <a:pt x="2012192" y="918020"/>
                      </a:lnTo>
                      <a:lnTo>
                        <a:pt x="5965" y="918020"/>
                      </a:lnTo>
                      <a:cubicBezTo>
                        <a:pt x="-21073" y="545160"/>
                        <a:pt x="107512" y="594200"/>
                        <a:pt x="106509" y="448698"/>
                      </a:cubicBezTo>
                      <a:cubicBezTo>
                        <a:pt x="105506" y="303196"/>
                        <a:pt x="-29608" y="267422"/>
                        <a:pt x="5965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2000">
                      <a:srgbClr val="69D7FF"/>
                    </a:gs>
                    <a:gs pos="9000">
                      <a:srgbClr val="8BE1FF"/>
                    </a:gs>
                    <a:gs pos="0">
                      <a:srgbClr val="0089C0"/>
                    </a:gs>
                    <a:gs pos="83000">
                      <a:srgbClr val="00A4E6"/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25400" dist="25400" dir="5400000" algn="t" rotWithShape="0">
                    <a:prstClr val="black">
                      <a:alpha val="23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" name="五边形 4"/>
                <p:cNvSpPr/>
                <p:nvPr/>
              </p:nvSpPr>
              <p:spPr>
                <a:xfrm>
                  <a:off x="1791" y="1743"/>
                  <a:ext cx="3866" cy="213"/>
                </a:xfrm>
                <a:custGeom>
                  <a:avLst/>
                  <a:gdLst>
                    <a:gd name="connsiteX0" fmla="*/ 5965 w 2454237"/>
                    <a:gd name="connsiteY0" fmla="*/ 0 h 497110"/>
                    <a:gd name="connsiteX1" fmla="*/ 2012192 w 2454237"/>
                    <a:gd name="connsiteY1" fmla="*/ 0 h 497110"/>
                    <a:gd name="connsiteX2" fmla="*/ 2454237 w 2454237"/>
                    <a:gd name="connsiteY2" fmla="*/ 459010 h 497110"/>
                    <a:gd name="connsiteX3" fmla="*/ 1820645 w 2454237"/>
                    <a:gd name="connsiteY3" fmla="*/ 370110 h 497110"/>
                    <a:gd name="connsiteX4" fmla="*/ 100677 w 2454237"/>
                    <a:gd name="connsiteY4" fmla="*/ 497110 h 497110"/>
                    <a:gd name="connsiteX5" fmla="*/ 106509 w 2454237"/>
                    <a:gd name="connsiteY5" fmla="*/ 448698 h 497110"/>
                    <a:gd name="connsiteX6" fmla="*/ 5965 w 2454237"/>
                    <a:gd name="connsiteY6" fmla="*/ 0 h 497110"/>
                    <a:gd name="connsiteX0-1" fmla="*/ 5965 w 2454237"/>
                    <a:gd name="connsiteY0-2" fmla="*/ 0 h 497110"/>
                    <a:gd name="connsiteX1-3" fmla="*/ 2012192 w 2454237"/>
                    <a:gd name="connsiteY1-4" fmla="*/ 0 h 497110"/>
                    <a:gd name="connsiteX2-5" fmla="*/ 2454237 w 2454237"/>
                    <a:gd name="connsiteY2-6" fmla="*/ 459010 h 497110"/>
                    <a:gd name="connsiteX3-7" fmla="*/ 1820645 w 2454237"/>
                    <a:gd name="connsiteY3-8" fmla="*/ 370110 h 497110"/>
                    <a:gd name="connsiteX4-9" fmla="*/ 100677 w 2454237"/>
                    <a:gd name="connsiteY4-10" fmla="*/ 497110 h 497110"/>
                    <a:gd name="connsiteX5-11" fmla="*/ 106509 w 2454237"/>
                    <a:gd name="connsiteY5-12" fmla="*/ 448698 h 497110"/>
                    <a:gd name="connsiteX6-13" fmla="*/ 5965 w 2454237"/>
                    <a:gd name="connsiteY6-14" fmla="*/ 0 h 497110"/>
                    <a:gd name="connsiteX0-15" fmla="*/ 5965 w 2454237"/>
                    <a:gd name="connsiteY0-16" fmla="*/ 0 h 497110"/>
                    <a:gd name="connsiteX1-17" fmla="*/ 2012192 w 2454237"/>
                    <a:gd name="connsiteY1-18" fmla="*/ 0 h 497110"/>
                    <a:gd name="connsiteX2-19" fmla="*/ 2454237 w 2454237"/>
                    <a:gd name="connsiteY2-20" fmla="*/ 459010 h 497110"/>
                    <a:gd name="connsiteX3-21" fmla="*/ 1769845 w 2454237"/>
                    <a:gd name="connsiteY3-22" fmla="*/ 319310 h 497110"/>
                    <a:gd name="connsiteX4-23" fmla="*/ 100677 w 2454237"/>
                    <a:gd name="connsiteY4-24" fmla="*/ 497110 h 497110"/>
                    <a:gd name="connsiteX5-25" fmla="*/ 106509 w 2454237"/>
                    <a:gd name="connsiteY5-26" fmla="*/ 448698 h 497110"/>
                    <a:gd name="connsiteX6-27" fmla="*/ 5965 w 2454237"/>
                    <a:gd name="connsiteY6-28" fmla="*/ 0 h 497110"/>
                    <a:gd name="connsiteX0-29" fmla="*/ 5965 w 2454237"/>
                    <a:gd name="connsiteY0-30" fmla="*/ 0 h 504553"/>
                    <a:gd name="connsiteX1-31" fmla="*/ 2012192 w 2454237"/>
                    <a:gd name="connsiteY1-32" fmla="*/ 0 h 504553"/>
                    <a:gd name="connsiteX2-33" fmla="*/ 2454237 w 2454237"/>
                    <a:gd name="connsiteY2-34" fmla="*/ 459010 h 504553"/>
                    <a:gd name="connsiteX3-35" fmla="*/ 1769845 w 2454237"/>
                    <a:gd name="connsiteY3-36" fmla="*/ 319310 h 504553"/>
                    <a:gd name="connsiteX4-37" fmla="*/ 100677 w 2454237"/>
                    <a:gd name="connsiteY4-38" fmla="*/ 497110 h 504553"/>
                    <a:gd name="connsiteX5-39" fmla="*/ 106509 w 2454237"/>
                    <a:gd name="connsiteY5-40" fmla="*/ 448698 h 504553"/>
                    <a:gd name="connsiteX6-41" fmla="*/ 5965 w 2454237"/>
                    <a:gd name="connsiteY6-42" fmla="*/ 0 h 50455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</a:cxnLst>
                  <a:rect l="l" t="t" r="r" b="b"/>
                  <a:pathLst>
                    <a:path w="2454237" h="504553">
                      <a:moveTo>
                        <a:pt x="5965" y="0"/>
                      </a:moveTo>
                      <a:lnTo>
                        <a:pt x="2012192" y="0"/>
                      </a:lnTo>
                      <a:lnTo>
                        <a:pt x="2454237" y="459010"/>
                      </a:lnTo>
                      <a:cubicBezTo>
                        <a:pt x="2422313" y="520695"/>
                        <a:pt x="2162105" y="312960"/>
                        <a:pt x="1769845" y="319310"/>
                      </a:cubicBezTo>
                      <a:cubicBezTo>
                        <a:pt x="1377585" y="325660"/>
                        <a:pt x="805466" y="547512"/>
                        <a:pt x="100677" y="497110"/>
                      </a:cubicBezTo>
                      <a:cubicBezTo>
                        <a:pt x="104556" y="483418"/>
                        <a:pt x="106640" y="467721"/>
                        <a:pt x="106509" y="448698"/>
                      </a:cubicBezTo>
                      <a:cubicBezTo>
                        <a:pt x="105506" y="303196"/>
                        <a:pt x="-29608" y="267422"/>
                        <a:pt x="596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8039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68625" name="直接连接符 55"/>
                <p:cNvCxnSpPr/>
                <p:nvPr/>
              </p:nvCxnSpPr>
              <p:spPr>
                <a:xfrm>
                  <a:off x="1833" y="1142"/>
                  <a:ext cx="10426" cy="0"/>
                </a:xfrm>
                <a:prstGeom prst="line">
                  <a:avLst/>
                </a:prstGeom>
                <a:ln w="12700" cap="flat" cmpd="sng">
                  <a:solidFill>
                    <a:srgbClr val="A6A6A6"/>
                  </a:solidFill>
                  <a:prstDash val="dash"/>
                  <a:headEnd type="none" w="med" len="med"/>
                  <a:tailEnd type="none" w="med" len="med"/>
                </a:ln>
                <a:effectLst>
                  <a:outerShdw dist="12700" dir="5400000" algn="t" rotWithShape="0">
                    <a:srgbClr val="FFFFFF"/>
                  </a:outerShdw>
                </a:effectLst>
              </p:spPr>
            </p:cxnSp>
            <p:cxnSp>
              <p:nvCxnSpPr>
                <p:cNvPr id="68626" name="直接连接符 56"/>
                <p:cNvCxnSpPr/>
                <p:nvPr/>
              </p:nvCxnSpPr>
              <p:spPr>
                <a:xfrm>
                  <a:off x="1885" y="3078"/>
                  <a:ext cx="10426" cy="0"/>
                </a:xfrm>
                <a:prstGeom prst="line">
                  <a:avLst/>
                </a:prstGeom>
                <a:ln w="12700" cap="flat" cmpd="sng">
                  <a:solidFill>
                    <a:srgbClr val="A6A6A6"/>
                  </a:solidFill>
                  <a:prstDash val="dash"/>
                  <a:headEnd type="none" w="med" len="med"/>
                  <a:tailEnd type="none" w="med" len="med"/>
                </a:ln>
                <a:effectLst>
                  <a:outerShdw dist="12700" dir="5400000" algn="t" rotWithShape="0">
                    <a:srgbClr val="FFFFFF"/>
                  </a:outerShdw>
                </a:effectLst>
              </p:spPr>
            </p:cxnSp>
          </p:grpSp>
          <p:sp>
            <p:nvSpPr>
              <p:cNvPr id="68615" name="矩形 8"/>
              <p:cNvSpPr/>
              <p:nvPr/>
            </p:nvSpPr>
            <p:spPr>
              <a:xfrm>
                <a:off x="3079715" y="2437873"/>
                <a:ext cx="5618480" cy="23386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    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作等速运动的     位移图的要点：</a:t>
                </a:r>
                <a:r>
                  <a:rPr lang="zh-CN" altLang="en-US" sz="2400" dirty="0">
                    <a:solidFill>
                      <a:srgbClr val="0070C0"/>
                    </a:solidFill>
                    <a:latin typeface="楷体" panose="02010609060101010101" charset="-122"/>
                    <a:ea typeface="楷体" panose="02010609060101010101" charset="-122"/>
                  </a:rPr>
                  <a:t>在等速运动中当凸轮以</a:t>
                </a:r>
                <a:r>
                  <a:rPr lang="zh-CN" altLang="en-US" sz="2400" dirty="0">
                    <a:solidFill>
                      <a:schemeClr val="tx2"/>
                    </a:solidFill>
                    <a:latin typeface="楷体" panose="02010609060101010101" charset="-122"/>
                    <a:ea typeface="楷体" panose="02010609060101010101" charset="-122"/>
                  </a:rPr>
                  <a:t>等角速度</a:t>
                </a:r>
                <a:r>
                  <a:rPr lang="zh-CN" altLang="en-US" sz="2400" dirty="0">
                    <a:solidFill>
                      <a:srgbClr val="0070C0"/>
                    </a:solidFill>
                    <a:latin typeface="楷体" panose="02010609060101010101" charset="-122"/>
                    <a:ea typeface="楷体" panose="02010609060101010101" charset="-122"/>
                  </a:rPr>
                  <a:t>   转动时，从动件在推程或回程中的速度为常数，</a:t>
                </a:r>
                <a:r>
                  <a:rPr lang="zh-CN" altLang="en-US" sz="2400" dirty="0">
                    <a:solidFill>
                      <a:schemeClr val="tx2"/>
                    </a:solidFill>
                    <a:latin typeface="楷体" panose="02010609060101010101" charset="-122"/>
                    <a:ea typeface="楷体" panose="02010609060101010101" charset="-122"/>
                  </a:rPr>
                  <a:t>从动件上升和下降的位移线图为直线。</a:t>
                </a:r>
                <a:endParaRPr lang="zh-CN" altLang="en-US" sz="2400" dirty="0">
                  <a:solidFill>
                    <a:schemeClr val="tx2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aphicFrame>
          <p:nvGraphicFramePr>
            <p:cNvPr id="68612" name="对象 3"/>
            <p:cNvGraphicFramePr>
              <a:graphicFrameLocks noChangeAspect="1"/>
            </p:cNvGraphicFramePr>
            <p:nvPr/>
          </p:nvGraphicFramePr>
          <p:xfrm>
            <a:off x="8203" y="3445"/>
            <a:ext cx="682" cy="3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1" name="" r:id="rId1" imgW="571500" imgH="266700" progId="Equation.DSMT4">
                    <p:embed/>
                  </p:oleObj>
                </mc:Choice>
                <mc:Fallback>
                  <p:oleObj name="" r:id="rId1" imgW="571500" imgH="266700" progId="Equation.DSMT4">
                    <p:embed/>
                    <p:pic>
                      <p:nvPicPr>
                        <p:cNvPr id="0" name="图片 3078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8203" y="3445"/>
                          <a:ext cx="682" cy="39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613" name="对象 9"/>
            <p:cNvGraphicFramePr>
              <a:graphicFrameLocks noChangeAspect="1"/>
            </p:cNvGraphicFramePr>
            <p:nvPr/>
          </p:nvGraphicFramePr>
          <p:xfrm>
            <a:off x="10472" y="4201"/>
            <a:ext cx="483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2" name="" r:id="rId3" imgW="228600" imgH="203200" progId="Equation.DSMT4">
                    <p:embed/>
                  </p:oleObj>
                </mc:Choice>
                <mc:Fallback>
                  <p:oleObj name="" r:id="rId3" imgW="228600" imgH="203200" progId="Equation.DSMT4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472" y="4201"/>
                          <a:ext cx="483" cy="35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60425" y="1149350"/>
            <a:ext cx="47472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/>
              <a:t> 等加速、等减速运动规律</a:t>
            </a:r>
            <a:endParaRPr lang="zh-CN" altLang="en-US" sz="2400" b="1"/>
          </a:p>
        </p:txBody>
      </p:sp>
      <p:grpSp>
        <p:nvGrpSpPr>
          <p:cNvPr id="5" name="组合 4"/>
          <p:cNvGrpSpPr/>
          <p:nvPr/>
        </p:nvGrpSpPr>
        <p:grpSpPr>
          <a:xfrm>
            <a:off x="1360805" y="2275205"/>
            <a:ext cx="8427720" cy="3042285"/>
            <a:chOff x="447944" y="3789040"/>
            <a:chExt cx="8245755" cy="2673546"/>
          </a:xfrm>
        </p:grpSpPr>
        <p:pic>
          <p:nvPicPr>
            <p:cNvPr id="69644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7944" y="3789040"/>
              <a:ext cx="4256550" cy="26735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9645" name="矩形 8"/>
            <p:cNvSpPr/>
            <p:nvPr/>
          </p:nvSpPr>
          <p:spPr>
            <a:xfrm>
              <a:off x="2915816" y="3789501"/>
              <a:ext cx="5777883" cy="20273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zh-CN" altLang="en-US" sz="2400" dirty="0">
                  <a:solidFill>
                    <a:srgbClr val="000000"/>
                  </a:solidFill>
                  <a:ea typeface="楷体" panose="02010609060101010101" charset="-122"/>
                </a:rPr>
                <a:t>在等加速、等减速运动规律中，</a:t>
              </a:r>
              <a:r>
                <a:rPr lang="zh-CN" altLang="en-US" sz="2400" dirty="0">
                  <a:solidFill>
                    <a:srgbClr val="FF0000"/>
                  </a:solidFill>
                  <a:ea typeface="楷体" panose="02010609060101010101" charset="-122"/>
                </a:rPr>
                <a:t>从动件在前半个行程为等加速运动，后半个行程为等减速运动，</a:t>
              </a:r>
              <a:r>
                <a:rPr lang="zh-CN" altLang="en-US" sz="2400" dirty="0">
                  <a:solidFill>
                    <a:srgbClr val="000000"/>
                  </a:solidFill>
                  <a:ea typeface="楷体" panose="02010609060101010101" charset="-122"/>
                </a:rPr>
                <a:t>两部分加速度的绝对值相等。其中，前半个行程位移方程为：</a:t>
              </a:r>
              <a:endParaRPr lang="zh-CN" altLang="en-US" sz="2400" dirty="0">
                <a:solidFill>
                  <a:srgbClr val="000000"/>
                </a:solidFill>
                <a:ea typeface="楷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931093" y="5318125"/>
            <a:ext cx="2598737" cy="854075"/>
            <a:chOff x="4449763" y="4673600"/>
            <a:chExt cx="2598737" cy="854075"/>
          </a:xfrm>
        </p:grpSpPr>
        <p:graphicFrame>
          <p:nvGraphicFramePr>
            <p:cNvPr id="69637" name="对象 2"/>
            <p:cNvGraphicFramePr>
              <a:graphicFrameLocks noChangeAspect="1"/>
            </p:cNvGraphicFramePr>
            <p:nvPr/>
          </p:nvGraphicFramePr>
          <p:xfrm>
            <a:off x="4449763" y="4673600"/>
            <a:ext cx="1020762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3" name="" r:id="rId2" imgW="1104900" imgH="749300" progId="Equation.DSMT4">
                    <p:embed/>
                  </p:oleObj>
                </mc:Choice>
                <mc:Fallback>
                  <p:oleObj name="" r:id="rId2" imgW="1104900" imgH="749300" progId="Equation.DSMT4">
                    <p:embed/>
                    <p:pic>
                      <p:nvPicPr>
                        <p:cNvPr id="0" name="图片 3077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49763" y="4673600"/>
                          <a:ext cx="1020762" cy="854075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38" name="矩形 8"/>
            <p:cNvSpPr/>
            <p:nvPr/>
          </p:nvSpPr>
          <p:spPr>
            <a:xfrm>
              <a:off x="6145213" y="4800600"/>
              <a:ext cx="903287" cy="5984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(4-</a:t>
              </a:r>
              <a:r>
                <a:rPr lang="en-US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2</a:t>
              </a: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)</a:t>
              </a:r>
              <a:endParaRPr lang="zh-CN" altLang="en-US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11" name="标题 4110"/>
          <p:cNvSpPr>
            <a:spLocks noGrp="1"/>
          </p:cNvSpPr>
          <p:nvPr/>
        </p:nvSpPr>
        <p:spPr>
          <a:xfrm>
            <a:off x="92393" y="0"/>
            <a:ext cx="2879725" cy="9525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latin typeface="隶书" panose="02010509060101010101" pitchFamily="49" charset="-122"/>
                <a:ea typeface="隶书" panose="02010509060101010101" pitchFamily="49" charset="-122"/>
              </a:rPr>
              <a:t>教学内容</a:t>
            </a:r>
            <a:endParaRPr lang="zh-CN" altLang="en-US" sz="48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950595" y="1644015"/>
            <a:ext cx="2597150" cy="3872865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p>
            <a:pPr lvl="0" algn="ctr"/>
            <a:r>
              <a:rPr lang="zh-CN" altLang="en-US" sz="4000" dirty="0">
                <a:ln w="12700">
                  <a:noFill/>
                </a:ln>
                <a:solidFill>
                  <a:srgbClr val="0070C0"/>
                </a:solidFill>
                <a:latin typeface="Impact" panose="020B0806030902050204" pitchFamily="34" charset="0"/>
                <a:ea typeface="微软雅黑" panose="020B0503020204020204" charset="-122"/>
              </a:rPr>
              <a:t>盘形轮廓设计</a:t>
            </a:r>
            <a:endParaRPr lang="zh-CN" altLang="en-US" sz="4000" dirty="0">
              <a:ln w="12700">
                <a:noFill/>
              </a:ln>
              <a:solidFill>
                <a:srgbClr val="0070C0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0645" y="1380490"/>
            <a:ext cx="667829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20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一、从动件常用运动规律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凸轮轮廓曲线设计的基本原理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三、对心直动从动件盘形凸轮的轮廓设计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四、课后作业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200000"/>
              </a:lnSpc>
            </a:pP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95585" y="3468370"/>
            <a:ext cx="1485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+mn-ea"/>
              </a:rPr>
              <a:t>（重点）</a:t>
            </a:r>
            <a:endParaRPr lang="zh-CN" altLang="en-US" sz="2400" b="1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395585" y="2635885"/>
            <a:ext cx="1318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+mn-ea"/>
              </a:rPr>
              <a:t>（熟悉）</a:t>
            </a:r>
            <a:endParaRPr lang="zh-CN" altLang="en-US" sz="2400" b="1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95585" y="4361815"/>
            <a:ext cx="1430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+mn-ea"/>
              </a:rPr>
              <a:t>（设计题）</a:t>
            </a:r>
            <a:endParaRPr lang="zh-CN" altLang="en-US" sz="2400" b="1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80015" y="1644015"/>
            <a:ext cx="1318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+mn-ea"/>
              </a:rPr>
              <a:t>（重点）</a:t>
            </a:r>
            <a:endParaRPr lang="zh-CN" altLang="en-US" sz="2400" b="1">
              <a:solidFill>
                <a:srgbClr val="C00000"/>
              </a:solidFill>
              <a:latin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3" grpId="0"/>
      <p:bldP spid="4" grpId="0"/>
      <p:bldP spid="8" grpId="0"/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77800" y="149225"/>
            <a:ext cx="46532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1478" y="1145858"/>
            <a:ext cx="6086475" cy="712787"/>
            <a:chOff x="699754" y="611288"/>
            <a:chExt cx="6086005" cy="317294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699754" y="611288"/>
              <a:ext cx="6086005" cy="317294"/>
            </a:xfrm>
            <a:prstGeom prst="roundRect">
              <a:avLst>
                <a:gd name="adj" fmla="val 7848"/>
              </a:avLst>
            </a:prstGeom>
            <a:gradFill flip="none" rotWithShape="1">
              <a:gsLst>
                <a:gs pos="3000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  <a:tileRect/>
            </a:gradFill>
            <a:ln w="38100" cap="flat" cmpd="sng" algn="ctr">
              <a:gradFill flip="none" rotWithShape="1"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16200000" scaled="1"/>
                <a:tileRect/>
              </a:gradFill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65100" h="127000" prst="artDeco"/>
              <a:bevelB w="0" h="0"/>
              <a:contourClr>
                <a:sysClr val="window" lastClr="FFFFFF"/>
              </a:contourClr>
            </a:sp3d>
          </p:spPr>
          <p:txBody>
            <a:bodyPr anchor="ctr"/>
            <a:lstStyle/>
            <a:p>
              <a:pPr marL="0" marR="0" lvl="2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0681" name="矩形 8"/>
            <p:cNvSpPr/>
            <p:nvPr/>
          </p:nvSpPr>
          <p:spPr>
            <a:xfrm>
              <a:off x="836283" y="611288"/>
              <a:ext cx="5949476" cy="2666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等加速、等减速运动规律的位移线图的画法为：</a:t>
              </a:r>
              <a:endParaRPr lang="zh-CN" altLang="en-US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66763" y="2118043"/>
            <a:ext cx="5805487" cy="847725"/>
            <a:chOff x="1773238" y="2513013"/>
            <a:chExt cx="5805487" cy="847725"/>
          </a:xfrm>
        </p:grpSpPr>
        <p:grpSp>
          <p:nvGrpSpPr>
            <p:cNvPr id="70666" name="组合 4"/>
            <p:cNvGrpSpPr/>
            <p:nvPr/>
          </p:nvGrpSpPr>
          <p:grpSpPr>
            <a:xfrm>
              <a:off x="1773238" y="2513013"/>
              <a:ext cx="5805487" cy="847725"/>
              <a:chOff x="1000" y="3971"/>
              <a:chExt cx="9143" cy="1336"/>
            </a:xfrm>
          </p:grpSpPr>
          <p:grpSp>
            <p:nvGrpSpPr>
              <p:cNvPr id="70668" name="组合 1"/>
              <p:cNvGrpSpPr/>
              <p:nvPr/>
            </p:nvGrpSpPr>
            <p:grpSpPr>
              <a:xfrm>
                <a:off x="1000" y="3993"/>
                <a:ext cx="9143" cy="1314"/>
                <a:chOff x="611560" y="2348880"/>
                <a:chExt cx="7752914" cy="2592288"/>
              </a:xfrm>
            </p:grpSpPr>
            <p:grpSp>
              <p:nvGrpSpPr>
                <p:cNvPr id="70671" name="组合 261"/>
                <p:cNvGrpSpPr/>
                <p:nvPr/>
              </p:nvGrpSpPr>
              <p:grpSpPr>
                <a:xfrm>
                  <a:off x="611560" y="2348880"/>
                  <a:ext cx="7752914" cy="2592288"/>
                  <a:chOff x="289555" y="882345"/>
                  <a:chExt cx="8424936" cy="3528392"/>
                </a:xfrm>
              </p:grpSpPr>
              <p:sp>
                <p:nvSpPr>
                  <p:cNvPr id="12" name="矩形 11"/>
                  <p:cNvSpPr/>
                  <p:nvPr/>
                </p:nvSpPr>
                <p:spPr>
                  <a:xfrm>
                    <a:off x="289555" y="882345"/>
                    <a:ext cx="8424936" cy="3528392"/>
                  </a:xfrm>
                  <a:prstGeom prst="rect">
                    <a:avLst/>
                  </a:prstGeom>
                  <a:gradFill>
                    <a:gsLst>
                      <a:gs pos="67000">
                        <a:srgbClr val="B7732F"/>
                      </a:gs>
                      <a:gs pos="0">
                        <a:srgbClr val="CC8238"/>
                      </a:gs>
                    </a:gsLst>
                    <a:lin ang="5400000" scaled="0"/>
                  </a:gradFill>
                  <a:ln w="28575" cap="flat" cmpd="sng" algn="ctr">
                    <a:noFill/>
                    <a:prstDash val="solid"/>
                  </a:ln>
                  <a:effectLst>
                    <a:outerShdw blurRad="44450" dist="27940" dir="5400000" algn="ctr">
                      <a:srgbClr val="7A4D2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71450" h="635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" name="矩形 12"/>
                  <p:cNvSpPr/>
                  <p:nvPr/>
                </p:nvSpPr>
                <p:spPr>
                  <a:xfrm>
                    <a:off x="473858" y="1132301"/>
                    <a:ext cx="8056331" cy="312391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>
                    <a:off x="416262" y="1024811"/>
                    <a:ext cx="8169217" cy="312391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70672" name="矩形 8"/>
                <p:cNvSpPr/>
                <p:nvPr/>
              </p:nvSpPr>
              <p:spPr>
                <a:xfrm>
                  <a:off x="731626" y="2395340"/>
                  <a:ext cx="7632848" cy="186037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lvl="0" indent="0" eaLnBrk="1" hangingPunct="1">
                    <a:lnSpc>
                      <a:spcPct val="15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200" dirty="0">
                      <a:solidFill>
                        <a:srgbClr val="000000"/>
                      </a:solidFill>
                      <a:latin typeface="Times New Roman" panose="02020603050405020304" charset="0"/>
                      <a:ea typeface="楷体" panose="02010609060101010101" charset="-122"/>
                    </a:rPr>
                    <a:t>        将推程角      两等分，每等分为       ；</a:t>
                  </a:r>
                  <a:endPara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endParaRPr>
                </a:p>
              </p:txBody>
            </p:sp>
          </p:grpSp>
          <p:graphicFrame>
            <p:nvGraphicFramePr>
              <p:cNvPr id="70669" name="对象 5"/>
              <p:cNvGraphicFramePr>
                <a:graphicFrameLocks noChangeAspect="1"/>
              </p:cNvGraphicFramePr>
              <p:nvPr/>
            </p:nvGraphicFramePr>
            <p:xfrm>
              <a:off x="4093" y="4256"/>
              <a:ext cx="388" cy="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3" name="" r:id="rId1" imgW="266700" imgH="368300" progId="Equation.DSMT4">
                      <p:embed/>
                    </p:oleObj>
                  </mc:Choice>
                  <mc:Fallback>
                    <p:oleObj name="" r:id="rId1" imgW="266700" imgH="368300" progId="Equation.DSMT4">
                      <p:embed/>
                      <p:pic>
                        <p:nvPicPr>
                          <p:cNvPr id="0" name="图片 3086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4093" y="4256"/>
                            <a:ext cx="388" cy="66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0670" name="对象 1"/>
              <p:cNvGraphicFramePr>
                <a:graphicFrameLocks noChangeAspect="1"/>
              </p:cNvGraphicFramePr>
              <p:nvPr/>
            </p:nvGraphicFramePr>
            <p:xfrm>
              <a:off x="8256" y="3971"/>
              <a:ext cx="481" cy="1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4" name="" r:id="rId3" imgW="330200" imgH="685800" progId="Equation.DSMT4">
                      <p:embed/>
                    </p:oleObj>
                  </mc:Choice>
                  <mc:Fallback>
                    <p:oleObj name="" r:id="rId3" imgW="330200" imgH="685800" progId="Equation.DSMT4">
                      <p:embed/>
                      <p:pic>
                        <p:nvPicPr>
                          <p:cNvPr id="0" name="图片 3087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256" y="3971"/>
                            <a:ext cx="481" cy="123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0667" name="十字箭头标注 6"/>
            <p:cNvSpPr/>
            <p:nvPr/>
          </p:nvSpPr>
          <p:spPr>
            <a:xfrm>
              <a:off x="2009775" y="2778125"/>
              <a:ext cx="360363" cy="358775"/>
            </a:xfrm>
            <a:custGeom>
              <a:avLst/>
              <a:gdLst/>
              <a:ahLst/>
              <a:cxnLst>
                <a:cxn ang="0">
                  <a:pos x="0" y="176869"/>
                </a:cxn>
                <a:cxn ang="0">
                  <a:pos x="66957" y="111375"/>
                </a:cxn>
                <a:cxn ang="0">
                  <a:pos x="66957" y="144122"/>
                </a:cxn>
                <a:cxn ang="0">
                  <a:pos x="93804" y="144122"/>
                </a:cxn>
                <a:cxn ang="0">
                  <a:pos x="93804" y="91755"/>
                </a:cxn>
                <a:cxn ang="0">
                  <a:pos x="147341" y="91755"/>
                </a:cxn>
                <a:cxn ang="0">
                  <a:pos x="147341" y="65495"/>
                </a:cxn>
                <a:cxn ang="0">
                  <a:pos x="113860" y="65495"/>
                </a:cxn>
                <a:cxn ang="0">
                  <a:pos x="180818" y="0"/>
                </a:cxn>
                <a:cxn ang="0">
                  <a:pos x="247775" y="65495"/>
                </a:cxn>
                <a:cxn ang="0">
                  <a:pos x="214297" y="65495"/>
                </a:cxn>
                <a:cxn ang="0">
                  <a:pos x="214297" y="91755"/>
                </a:cxn>
                <a:cxn ang="0">
                  <a:pos x="267834" y="91755"/>
                </a:cxn>
                <a:cxn ang="0">
                  <a:pos x="267834" y="144122"/>
                </a:cxn>
                <a:cxn ang="0">
                  <a:pos x="294680" y="144122"/>
                </a:cxn>
                <a:cxn ang="0">
                  <a:pos x="294680" y="111375"/>
                </a:cxn>
                <a:cxn ang="0">
                  <a:pos x="361638" y="176869"/>
                </a:cxn>
                <a:cxn ang="0">
                  <a:pos x="294680" y="242364"/>
                </a:cxn>
                <a:cxn ang="0">
                  <a:pos x="294680" y="209616"/>
                </a:cxn>
                <a:cxn ang="0">
                  <a:pos x="267834" y="209616"/>
                </a:cxn>
                <a:cxn ang="0">
                  <a:pos x="267834" y="261984"/>
                </a:cxn>
                <a:cxn ang="0">
                  <a:pos x="214297" y="261984"/>
                </a:cxn>
                <a:cxn ang="0">
                  <a:pos x="214297" y="288244"/>
                </a:cxn>
                <a:cxn ang="0">
                  <a:pos x="247775" y="288244"/>
                </a:cxn>
                <a:cxn ang="0">
                  <a:pos x="180818" y="353739"/>
                </a:cxn>
                <a:cxn ang="0">
                  <a:pos x="113860" y="288244"/>
                </a:cxn>
                <a:cxn ang="0">
                  <a:pos x="147341" y="288244"/>
                </a:cxn>
                <a:cxn ang="0">
                  <a:pos x="147341" y="261984"/>
                </a:cxn>
                <a:cxn ang="0">
                  <a:pos x="93804" y="261984"/>
                </a:cxn>
                <a:cxn ang="0">
                  <a:pos x="93804" y="209616"/>
                </a:cxn>
                <a:cxn ang="0">
                  <a:pos x="66957" y="209616"/>
                </a:cxn>
                <a:cxn ang="0">
                  <a:pos x="66957" y="242364"/>
                </a:cxn>
              </a:cxnLst>
              <a:rect l="0" t="0" r="0" b="0"/>
              <a:pathLst>
                <a:path w="360045" h="360045">
                  <a:moveTo>
                    <a:pt x="0" y="180022"/>
                  </a:moveTo>
                  <a:lnTo>
                    <a:pt x="66662" y="113360"/>
                  </a:lnTo>
                  <a:lnTo>
                    <a:pt x="66662" y="146691"/>
                  </a:lnTo>
                  <a:lnTo>
                    <a:pt x="93390" y="146691"/>
                  </a:lnTo>
                  <a:lnTo>
                    <a:pt x="93390" y="93390"/>
                  </a:lnTo>
                  <a:lnTo>
                    <a:pt x="146691" y="93390"/>
                  </a:lnTo>
                  <a:lnTo>
                    <a:pt x="146691" y="66662"/>
                  </a:lnTo>
                  <a:lnTo>
                    <a:pt x="113360" y="66662"/>
                  </a:lnTo>
                  <a:lnTo>
                    <a:pt x="180022" y="0"/>
                  </a:lnTo>
                  <a:lnTo>
                    <a:pt x="246684" y="66662"/>
                  </a:lnTo>
                  <a:lnTo>
                    <a:pt x="213353" y="66662"/>
                  </a:lnTo>
                  <a:lnTo>
                    <a:pt x="213353" y="93390"/>
                  </a:lnTo>
                  <a:lnTo>
                    <a:pt x="266654" y="93390"/>
                  </a:lnTo>
                  <a:lnTo>
                    <a:pt x="266654" y="146691"/>
                  </a:lnTo>
                  <a:lnTo>
                    <a:pt x="293382" y="146691"/>
                  </a:lnTo>
                  <a:lnTo>
                    <a:pt x="293382" y="113360"/>
                  </a:lnTo>
                  <a:lnTo>
                    <a:pt x="360045" y="180022"/>
                  </a:lnTo>
                  <a:lnTo>
                    <a:pt x="293382" y="246684"/>
                  </a:lnTo>
                  <a:lnTo>
                    <a:pt x="293382" y="213353"/>
                  </a:lnTo>
                  <a:lnTo>
                    <a:pt x="266654" y="213353"/>
                  </a:lnTo>
                  <a:lnTo>
                    <a:pt x="266654" y="266654"/>
                  </a:lnTo>
                  <a:lnTo>
                    <a:pt x="213353" y="266654"/>
                  </a:lnTo>
                  <a:lnTo>
                    <a:pt x="213353" y="293382"/>
                  </a:lnTo>
                  <a:lnTo>
                    <a:pt x="246684" y="293382"/>
                  </a:lnTo>
                  <a:lnTo>
                    <a:pt x="180022" y="360045"/>
                  </a:lnTo>
                  <a:lnTo>
                    <a:pt x="113360" y="293382"/>
                  </a:lnTo>
                  <a:lnTo>
                    <a:pt x="146691" y="293382"/>
                  </a:lnTo>
                  <a:lnTo>
                    <a:pt x="146691" y="266654"/>
                  </a:lnTo>
                  <a:lnTo>
                    <a:pt x="93390" y="266654"/>
                  </a:lnTo>
                  <a:lnTo>
                    <a:pt x="93390" y="213353"/>
                  </a:lnTo>
                  <a:lnTo>
                    <a:pt x="66662" y="213353"/>
                  </a:lnTo>
                  <a:lnTo>
                    <a:pt x="66662" y="246684"/>
                  </a:lnTo>
                  <a:lnTo>
                    <a:pt x="0" y="180022"/>
                  </a:lnTo>
                  <a:close/>
                </a:path>
              </a:pathLst>
            </a:custGeom>
            <a:solidFill>
              <a:srgbClr val="FBED2C">
                <a:alpha val="100000"/>
              </a:srgb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9646" name="组合 13"/>
          <p:cNvGrpSpPr/>
          <p:nvPr/>
        </p:nvGrpSpPr>
        <p:grpSpPr>
          <a:xfrm>
            <a:off x="1427163" y="3141980"/>
            <a:ext cx="6370637" cy="1106488"/>
            <a:chOff x="2568" y="6905"/>
            <a:chExt cx="10033" cy="1743"/>
          </a:xfrm>
        </p:grpSpPr>
        <p:grpSp>
          <p:nvGrpSpPr>
            <p:cNvPr id="70661" name="组合 14"/>
            <p:cNvGrpSpPr/>
            <p:nvPr/>
          </p:nvGrpSpPr>
          <p:grpSpPr>
            <a:xfrm>
              <a:off x="2568" y="6905"/>
              <a:ext cx="10033" cy="1743"/>
              <a:chOff x="552" y="8162"/>
              <a:chExt cx="12940" cy="1742"/>
            </a:xfrm>
          </p:grpSpPr>
          <p:sp>
            <p:nvSpPr>
              <p:cNvPr id="21" name="AutoShape 13"/>
              <p:cNvSpPr>
                <a:spLocks noChangeArrowheads="1"/>
              </p:cNvSpPr>
              <p:nvPr/>
            </p:nvSpPr>
            <p:spPr bwMode="gray">
              <a:xfrm>
                <a:off x="552" y="8162"/>
                <a:ext cx="12840" cy="1657"/>
              </a:xfrm>
              <a:prstGeom prst="roundRect">
                <a:avLst>
                  <a:gd name="adj" fmla="val 8014"/>
                </a:avLst>
              </a:prstGeom>
              <a:solidFill>
                <a:srgbClr val="F8F8F8"/>
              </a:solidFill>
              <a:ln w="9525">
                <a:solidFill>
                  <a:srgbClr val="518CD3"/>
                </a:solidFill>
                <a:rou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665" name="文本框 5"/>
              <p:cNvSpPr txBox="1"/>
              <p:nvPr/>
            </p:nvSpPr>
            <p:spPr>
              <a:xfrm>
                <a:off x="553" y="8162"/>
                <a:ext cx="12939" cy="17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     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将行程两等分，每等分    ，将       若干等分，得点1、2、3、…，过这些点作横坐标的垂线。 </a:t>
                </a:r>
                <a:endPara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</p:txBody>
          </p:sp>
        </p:grpSp>
        <p:graphicFrame>
          <p:nvGraphicFramePr>
            <p:cNvPr id="70662" name="对象 7"/>
            <p:cNvGraphicFramePr>
              <a:graphicFrameLocks noChangeAspect="1"/>
            </p:cNvGraphicFramePr>
            <p:nvPr/>
          </p:nvGraphicFramePr>
          <p:xfrm>
            <a:off x="7836" y="6951"/>
            <a:ext cx="333" cy="10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5" name="" r:id="rId5" imgW="228600" imgH="673100" progId="Equation.DSMT4">
                    <p:embed/>
                  </p:oleObj>
                </mc:Choice>
                <mc:Fallback>
                  <p:oleObj name="" r:id="rId5" imgW="228600" imgH="673100" progId="Equation.DSMT4">
                    <p:embed/>
                    <p:pic>
                      <p:nvPicPr>
                        <p:cNvPr id="0" name="图片 308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836" y="6951"/>
                          <a:ext cx="333" cy="103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663" name="对象 9"/>
            <p:cNvGraphicFramePr>
              <a:graphicFrameLocks noChangeAspect="1"/>
            </p:cNvGraphicFramePr>
            <p:nvPr/>
          </p:nvGraphicFramePr>
          <p:xfrm>
            <a:off x="9196" y="6935"/>
            <a:ext cx="481" cy="10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6" name="" r:id="rId7" imgW="330200" imgH="685800" progId="Equation.DSMT4">
                    <p:embed/>
                  </p:oleObj>
                </mc:Choice>
                <mc:Fallback>
                  <p:oleObj name="" r:id="rId7" imgW="330200" imgH="685800" progId="Equation.DSMT4">
                    <p:embed/>
                    <p:pic>
                      <p:nvPicPr>
                        <p:cNvPr id="0" name="图片 308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196" y="6935"/>
                          <a:ext cx="481" cy="103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位移线图2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4890" y="4102735"/>
            <a:ext cx="5593080" cy="275526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77800" y="149225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6630" name="组合 261"/>
          <p:cNvGrpSpPr/>
          <p:nvPr/>
        </p:nvGrpSpPr>
        <p:grpSpPr>
          <a:xfrm rot="0">
            <a:off x="83820" y="2041525"/>
            <a:ext cx="5765165" cy="3677285"/>
            <a:chOff x="289555" y="882345"/>
            <a:chExt cx="8424936" cy="3528392"/>
          </a:xfrm>
        </p:grpSpPr>
        <p:sp>
          <p:nvSpPr>
            <p:cNvPr id="12" name="矩形 11"/>
            <p:cNvSpPr/>
            <p:nvPr/>
          </p:nvSpPr>
          <p:spPr>
            <a:xfrm>
              <a:off x="289555" y="882345"/>
              <a:ext cx="8424936" cy="3528392"/>
            </a:xfrm>
            <a:prstGeom prst="rect">
              <a:avLst/>
            </a:prstGeom>
            <a:gradFill>
              <a:gsLst>
                <a:gs pos="67000">
                  <a:srgbClr val="B7732F"/>
                </a:gs>
                <a:gs pos="0">
                  <a:srgbClr val="CC8238"/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>
              <a:outerShdw blurRad="44450" dist="27940" dir="5400000" algn="ctr">
                <a:srgbClr val="7A4D20"/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71450" h="6350"/>
            </a:sp3d>
          </p:spPr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73762" y="1131320"/>
              <a:ext cx="8056523" cy="312776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18499" y="1025706"/>
              <a:ext cx="8167048" cy="312777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" name="Group 16"/>
          <p:cNvGrpSpPr/>
          <p:nvPr/>
        </p:nvGrpSpPr>
        <p:grpSpPr>
          <a:xfrm>
            <a:off x="177800" y="934085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42010" y="1324610"/>
            <a:ext cx="4912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等加速、等减速运动规律</a:t>
            </a:r>
            <a:endParaRPr lang="zh-CN" altLang="en-US" sz="2400" b="1"/>
          </a:p>
        </p:txBody>
      </p:sp>
      <p:sp>
        <p:nvSpPr>
          <p:cNvPr id="77835" name="矩形 8"/>
          <p:cNvSpPr/>
          <p:nvPr/>
        </p:nvSpPr>
        <p:spPr>
          <a:xfrm>
            <a:off x="0" y="2192655"/>
            <a:ext cx="592201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         </a:t>
            </a:r>
            <a:r>
              <a:rPr sz="2400" dirty="0">
                <a:latin typeface="Times New Roman" panose="02020603050405020304" charset="0"/>
                <a:ea typeface="楷体" panose="02010609060101010101" charset="-122"/>
              </a:rPr>
              <a:t> 将     分成相同的等分，得点1′、2′、3′、…，连01′、02′、03′、…与相应的横坐标的垂线分别相交于点1″、2″、3″、…，用光滑的曲线连接这些点便得到推程等加速段的位移线图，等减速段的位移线图可用同样的方法求得。</a:t>
            </a:r>
            <a:endParaRPr sz="2400" dirty="0">
              <a:latin typeface="Times New Roman" panose="02020603050405020304" charset="0"/>
              <a:ea typeface="楷体" panose="02010609060101010101" charset="-122"/>
            </a:endParaRPr>
          </a:p>
        </p:txBody>
      </p:sp>
      <p:sp>
        <p:nvSpPr>
          <p:cNvPr id="79882" name="矩形 8"/>
          <p:cNvSpPr/>
          <p:nvPr/>
        </p:nvSpPr>
        <p:spPr>
          <a:xfrm>
            <a:off x="5848985" y="4227830"/>
            <a:ext cx="6206490" cy="26301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        </a:t>
            </a:r>
            <a:r>
              <a:rPr lang="zh-CN" altLang="en-US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rPr>
              <a:t>   等加速、等减速运动规律的位移、速度、加速度线图如图4-10所示。由图4-10(c) 可知，等加速、等减速运动规律在运动起点O、中点A 和终点B 的加速度突变为有限值，从动件会产生柔性冲击，适用于中速场合。</a:t>
            </a:r>
            <a:endParaRPr lang="zh-CN" altLang="en-US" sz="2200" dirty="0">
              <a:solidFill>
                <a:srgbClr val="000000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graphicFrame>
        <p:nvGraphicFramePr>
          <p:cNvPr id="71687" name="对象 7"/>
          <p:cNvGraphicFramePr>
            <a:graphicFrameLocks noChangeAspect="1"/>
          </p:cNvGraphicFramePr>
          <p:nvPr/>
        </p:nvGraphicFramePr>
        <p:xfrm>
          <a:off x="1207460" y="2192602"/>
          <a:ext cx="211138" cy="621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" r:id="rId1" imgW="228600" imgH="673100" progId="Equation.DSMT4">
                  <p:embed/>
                </p:oleObj>
              </mc:Choice>
              <mc:Fallback>
                <p:oleObj name="" r:id="rId1" imgW="228600" imgH="673100" progId="Equation.DSMT4">
                  <p:embed/>
                  <p:pic>
                    <p:nvPicPr>
                      <p:cNvPr id="0" name="图片 308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07460" y="2192602"/>
                        <a:ext cx="211138" cy="6210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7405370" y="0"/>
            <a:ext cx="3954145" cy="4124325"/>
            <a:chOff x="171587" y="305671"/>
            <a:chExt cx="5653505" cy="6754526"/>
          </a:xfrm>
        </p:grpSpPr>
        <p:sp>
          <p:nvSpPr>
            <p:cNvPr id="73731" name="矩形 8"/>
            <p:cNvSpPr/>
            <p:nvPr/>
          </p:nvSpPr>
          <p:spPr>
            <a:xfrm>
              <a:off x="263285" y="6306228"/>
              <a:ext cx="5561807" cy="7539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16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图4-10 等加速、等减速运动曲线</a:t>
              </a:r>
              <a:endParaRPr lang="zh-CN" altLang="zh-CN" sz="16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73732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587" y="305671"/>
              <a:ext cx="5560899" cy="600055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177800" y="934085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77800" y="149225"/>
            <a:ext cx="46532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3120" y="1189990"/>
            <a:ext cx="45662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等加速、等减速运动规律</a:t>
            </a:r>
            <a:endParaRPr lang="zh-CN" altLang="en-US" sz="2400" b="1"/>
          </a:p>
        </p:txBody>
      </p:sp>
      <p:grpSp>
        <p:nvGrpSpPr>
          <p:cNvPr id="81924" name="组合 6"/>
          <p:cNvGrpSpPr/>
          <p:nvPr/>
        </p:nvGrpSpPr>
        <p:grpSpPr>
          <a:xfrm rot="0">
            <a:off x="2435225" y="1818005"/>
            <a:ext cx="8723630" cy="4782820"/>
            <a:chOff x="224216" y="548680"/>
            <a:chExt cx="8723383" cy="4781875"/>
          </a:xfrm>
        </p:grpSpPr>
        <p:grpSp>
          <p:nvGrpSpPr>
            <p:cNvPr id="81926" name="组合 2"/>
            <p:cNvGrpSpPr/>
            <p:nvPr/>
          </p:nvGrpSpPr>
          <p:grpSpPr>
            <a:xfrm>
              <a:off x="224216" y="548680"/>
              <a:ext cx="8723383" cy="4781875"/>
              <a:chOff x="368232" y="812626"/>
              <a:chExt cx="8723383" cy="4781875"/>
            </a:xfrm>
          </p:grpSpPr>
          <p:sp>
            <p:nvSpPr>
              <p:cNvPr id="5" name="圆角矩形 4"/>
              <p:cNvSpPr/>
              <p:nvPr/>
            </p:nvSpPr>
            <p:spPr bwMode="auto">
              <a:xfrm>
                <a:off x="368232" y="902059"/>
                <a:ext cx="8496944" cy="3274798"/>
              </a:xfrm>
              <a:prstGeom prst="roundRect">
                <a:avLst>
                  <a:gd name="adj" fmla="val 7848"/>
                </a:avLst>
              </a:prstGeom>
              <a:gradFill flip="none" rotWithShape="1">
                <a:gsLst>
                  <a:gs pos="3000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2700000" scaled="1"/>
                <a:tileRect/>
              </a:gradFill>
              <a:ln w="38100" cap="flat" cmpd="sng" algn="ctr">
                <a:gradFill>
                  <a:gsLst>
                    <a:gs pos="0">
                      <a:srgbClr val="00B0F0"/>
                    </a:gs>
                    <a:gs pos="100000">
                      <a:srgbClr val="002060"/>
                    </a:gs>
                  </a:gsLst>
                  <a:lin ang="5400000" scaled="0"/>
                </a:gradFill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w="165100" h="127000" prst="artDeco"/>
                <a:bevelB w="0" h="0"/>
                <a:contourClr>
                  <a:sysClr val="window" lastClr="FFFFFF"/>
                </a:contourClr>
              </a:sp3d>
            </p:spPr>
            <p:txBody>
              <a:bodyPr anchor="ctr"/>
              <a:lstStyle/>
              <a:p>
                <a:pPr marL="0" marR="0" lvl="2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n"/>
                  <a:tabLst>
                    <a:tab pos="135890" algn="l"/>
                  </a:tabLst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pic>
            <p:nvPicPr>
              <p:cNvPr id="81931" name="Picture 2" descr="D:\我的文档\Downloads\3d杂\3d杂\Business Icons3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787359" y="3294556"/>
                <a:ext cx="2304256" cy="229994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1932" name="图片 5" descr="vv-xpincon_06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2344" y="812626"/>
                <a:ext cx="1625600" cy="162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81927" name="矩形 8"/>
            <p:cNvSpPr/>
            <p:nvPr/>
          </p:nvSpPr>
          <p:spPr>
            <a:xfrm>
              <a:off x="485578" y="1288076"/>
              <a:ext cx="8136904" cy="175277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作等加速、等减速运动的位移线图的要点：凸轮以等角速度     转动时，从动件在推程或回程中均为等加速、等减速运动，位移线图为二次抛物线。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  <p:graphicFrame>
        <p:nvGraphicFramePr>
          <p:cNvPr id="74756" name="对象 1"/>
          <p:cNvGraphicFramePr>
            <a:graphicFrameLocks noChangeAspect="1"/>
          </p:cNvGraphicFramePr>
          <p:nvPr/>
        </p:nvGraphicFramePr>
        <p:xfrm>
          <a:off x="3384550" y="3344545"/>
          <a:ext cx="38481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" r:id="rId3" imgW="228600" imgH="203200" progId="Equation.DSMT4">
                  <p:embed/>
                </p:oleObj>
              </mc:Choice>
              <mc:Fallback>
                <p:oleObj name="" r:id="rId3" imgW="228600" imgH="203200" progId="Equation.DSMT4">
                  <p:embed/>
                  <p:pic>
                    <p:nvPicPr>
                      <p:cNvPr id="0" name="图片 309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4550" y="3344545"/>
                        <a:ext cx="384810" cy="266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177800" y="934085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27657" name="矩形 8"/>
          <p:cNvSpPr/>
          <p:nvPr/>
        </p:nvSpPr>
        <p:spPr>
          <a:xfrm>
            <a:off x="929005" y="1139825"/>
            <a:ext cx="36423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余弦加速度运动规律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800" y="149225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442720" y="2291715"/>
            <a:ext cx="8141335" cy="1797685"/>
            <a:chOff x="101545" y="725181"/>
            <a:chExt cx="8495614" cy="1215990"/>
          </a:xfrm>
        </p:grpSpPr>
        <p:sp>
          <p:nvSpPr>
            <p:cNvPr id="20" name="AutoShape 81"/>
            <p:cNvSpPr>
              <a:spLocks noChangeArrowheads="1"/>
            </p:cNvSpPr>
            <p:nvPr/>
          </p:nvSpPr>
          <p:spPr bwMode="auto">
            <a:xfrm>
              <a:off x="178262" y="725181"/>
              <a:ext cx="8418897" cy="1215990"/>
            </a:xfrm>
            <a:prstGeom prst="roundRect">
              <a:avLst>
                <a:gd name="adj" fmla="val 5005"/>
              </a:avLst>
            </a:prstGeom>
            <a:solidFill>
              <a:sysClr val="window" lastClr="FFFFFF">
                <a:alpha val="60000"/>
              </a:sysClr>
            </a:solidFill>
            <a:ln w="38100" cap="flat" cmpd="sng" algn="ctr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artDeco"/>
              <a:bevelB w="0" h="0"/>
              <a:contourClr>
                <a:sysClr val="window" lastClr="FFFFFF"/>
              </a:contourClr>
            </a:sp3d>
          </p:spPr>
          <p:txBody>
            <a:bodyPr anchor="ctr"/>
            <a:lstStyle/>
            <a:p>
              <a:pPr marL="0" marR="0" lvl="2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6525" algn="l"/>
                </a:tabLst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5788" name="矩形 8"/>
            <p:cNvSpPr/>
            <p:nvPr/>
          </p:nvSpPr>
          <p:spPr>
            <a:xfrm>
              <a:off x="101545" y="725181"/>
              <a:ext cx="8305053" cy="118592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</a:t>
              </a:r>
              <a:r>
                <a:rPr lang="zh-CN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余弦加速度运动规律的加速度曲线为1/2个周期的余弦曲线，位移曲线为简谐运动曲线(又称简谐运动规律)，位移方程为：</a:t>
              </a:r>
              <a:endParaRPr lang="zh-CN" altLang="zh-CN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81400" y="4562793"/>
            <a:ext cx="4973638" cy="1001712"/>
            <a:chOff x="2117725" y="4135438"/>
            <a:chExt cx="4973638" cy="1001712"/>
          </a:xfrm>
        </p:grpSpPr>
        <p:sp>
          <p:nvSpPr>
            <p:cNvPr id="75781" name="矩形 8"/>
            <p:cNvSpPr/>
            <p:nvPr/>
          </p:nvSpPr>
          <p:spPr>
            <a:xfrm>
              <a:off x="6146800" y="4337050"/>
              <a:ext cx="944563" cy="5984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(4-3)</a:t>
              </a:r>
              <a:endParaRPr lang="zh-CN" altLang="zh-CN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graphicFrame>
          <p:nvGraphicFramePr>
            <p:cNvPr id="75782" name="对象 5"/>
            <p:cNvGraphicFramePr>
              <a:graphicFrameLocks noChangeAspect="1"/>
            </p:cNvGraphicFramePr>
            <p:nvPr/>
          </p:nvGraphicFramePr>
          <p:xfrm>
            <a:off x="2117725" y="4135438"/>
            <a:ext cx="3176588" cy="1001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9" name="" r:id="rId1" imgW="2400300" imgH="876300" progId="Equation.DSMT4">
                    <p:embed/>
                  </p:oleObj>
                </mc:Choice>
                <mc:Fallback>
                  <p:oleObj name="" r:id="rId1" imgW="2400300" imgH="876300" progId="Equation.DSMT4">
                    <p:embed/>
                    <p:pic>
                      <p:nvPicPr>
                        <p:cNvPr id="0" name="图片 3092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117725" y="4135438"/>
                          <a:ext cx="3176588" cy="1001712"/>
                        </a:xfrm>
                        <a:prstGeom prst="rect">
                          <a:avLst/>
                        </a:prstGeom>
                        <a:solidFill>
                          <a:srgbClr val="FBED2C"/>
                        </a:solidFill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68580" y="76962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27657" name="矩形 8"/>
          <p:cNvSpPr/>
          <p:nvPr/>
        </p:nvSpPr>
        <p:spPr>
          <a:xfrm>
            <a:off x="819785" y="1030605"/>
            <a:ext cx="36423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余弦加速度运动规律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800" y="149225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9860" y="1847215"/>
            <a:ext cx="7661275" cy="2306955"/>
            <a:chOff x="762270" y="1916832"/>
            <a:chExt cx="7660921" cy="1236698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762270" y="1932063"/>
              <a:ext cx="7660921" cy="1140450"/>
            </a:xfrm>
            <a:prstGeom prst="roundRect">
              <a:avLst>
                <a:gd name="adj" fmla="val 7635"/>
              </a:avLst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  <a:tileRect/>
            </a:gradFill>
            <a:ln w="38100" cap="flat" cmpd="sng" algn="ctr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27000" prst="convex"/>
              <a:bevelB w="0" h="0"/>
              <a:contourClr>
                <a:sysClr val="window" lastClr="FFFFFF"/>
              </a:contourClr>
            </a:sp3d>
          </p:spPr>
          <p:txBody>
            <a:bodyPr anchor="ctr"/>
            <a:lstStyle/>
            <a:p>
              <a:pPr marL="0" marR="0" lvl="2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6806" name="矩形 8"/>
            <p:cNvSpPr/>
            <p:nvPr/>
          </p:nvSpPr>
          <p:spPr>
            <a:xfrm>
              <a:off x="790343" y="1916832"/>
              <a:ext cx="7632848" cy="12366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图4-11为余弦加速度运动规律位移线图、速度线图和加速度线图。由图4-11(c) 可知，从动件在运动起始和终止位置加速度会发生有限值的突变，存在柔性冲击，因此只适用于中速场合。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  <p:pic>
        <p:nvPicPr>
          <p:cNvPr id="4" name="间谐线图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03295" y="3514090"/>
            <a:ext cx="4486910" cy="33439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377873" y="948373"/>
            <a:ext cx="3615055" cy="5636895"/>
            <a:chOff x="3668713" y="874713"/>
            <a:chExt cx="3615055" cy="5636895"/>
          </a:xfrm>
        </p:grpSpPr>
        <p:sp>
          <p:nvSpPr>
            <p:cNvPr id="77827" name="矩形 8"/>
            <p:cNvSpPr/>
            <p:nvPr/>
          </p:nvSpPr>
          <p:spPr>
            <a:xfrm>
              <a:off x="3787458" y="5912803"/>
              <a:ext cx="3293110" cy="5988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</a:t>
              </a:r>
              <a:r>
                <a:rPr lang="zh-CN" altLang="en-US" sz="16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图4-11 余弦加速度运动曲线</a:t>
              </a:r>
              <a:endParaRPr lang="zh-CN" altLang="en-US" sz="16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77828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8713" y="874713"/>
              <a:ext cx="3615055" cy="51568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177800" y="934085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27657" name="矩形 8"/>
          <p:cNvSpPr/>
          <p:nvPr/>
        </p:nvSpPr>
        <p:spPr>
          <a:xfrm>
            <a:off x="929005" y="1097915"/>
            <a:ext cx="4152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余弦加速度运动规律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7800" y="2043430"/>
            <a:ext cx="5848350" cy="119888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 anchor="t">
            <a:spAutoFit/>
          </a:bodyPr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余弦加速度位移线图如图4-11(a) 所示，具体的的画法如下：</a:t>
            </a:r>
            <a:endParaRPr lang="zh-CN" altLang="en-US" sz="240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800" y="149225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7049" name="矩形 8"/>
          <p:cNvSpPr/>
          <p:nvPr/>
        </p:nvSpPr>
        <p:spPr>
          <a:xfrm>
            <a:off x="177800" y="3896995"/>
            <a:ext cx="104628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altLang="zh-CN" sz="2200" u="sng" dirty="0">
                <a:solidFill>
                  <a:srgbClr val="000000"/>
                </a:solidFill>
                <a:ea typeface="楷体" panose="02010609060101010101" charset="-122"/>
              </a:rPr>
              <a:t> ① 在横坐标上作出推程运动角    ，并将其分成若干等分(图中为六等分)，过分点1、2、3、…向上引垂线。</a:t>
            </a:r>
            <a:endParaRPr altLang="zh-CN" sz="2200" u="sng" dirty="0">
              <a:solidFill>
                <a:srgbClr val="000000"/>
              </a:solidFill>
              <a:ea typeface="楷体" panose="02010609060101010101" charset="-122"/>
            </a:endParaRPr>
          </a:p>
        </p:txBody>
      </p:sp>
      <p:sp>
        <p:nvSpPr>
          <p:cNvPr id="88068" name="矩形 3"/>
          <p:cNvSpPr/>
          <p:nvPr/>
        </p:nvSpPr>
        <p:spPr>
          <a:xfrm>
            <a:off x="68580" y="5184140"/>
            <a:ext cx="1100963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sz="2200" u="sng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② 以行程 h 为直径作半圆，然后等分半圆的圆弧，接着过分点1′、2′、3′、…分别引平行于横坐标的直线，并与上述诸垂线相交于点1″、2″、3″、…。最后用光滑的曲线将这些交点连接起来，即为余弦加速运动的位移曲线。</a:t>
            </a:r>
            <a:r>
              <a:rPr lang="zh-CN" altLang="en-US" sz="2200" u="sng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2200" u="sng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位移线图简谐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98895" y="208915"/>
            <a:ext cx="5529580" cy="3417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7800" y="149225"/>
            <a:ext cx="6278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二、凸轮轮廓曲线设计的基本原理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077" name="组合 4101"/>
          <p:cNvGrpSpPr/>
          <p:nvPr/>
        </p:nvGrpSpPr>
        <p:grpSpPr>
          <a:xfrm rot="0">
            <a:off x="5715" y="678180"/>
            <a:ext cx="1179195" cy="1183640"/>
            <a:chOff x="0" y="-8"/>
            <a:chExt cx="1684" cy="1683"/>
          </a:xfrm>
        </p:grpSpPr>
        <p:sp>
          <p:nvSpPr>
            <p:cNvPr id="15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79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0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1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2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3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4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5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3086" name="图片 4110" descr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88" name="矩形 4112"/>
          <p:cNvSpPr/>
          <p:nvPr/>
        </p:nvSpPr>
        <p:spPr>
          <a:xfrm>
            <a:off x="1317625" y="883285"/>
            <a:ext cx="2011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相关知识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110" name="表格 10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575050" y="1632585"/>
          <a:ext cx="6734175" cy="2062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1250"/>
                <a:gridCol w="5622925"/>
              </a:tblGrid>
              <a:tr h="791845">
                <a:tc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知识点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7E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dirty="0"/>
                        <a:t>绘制凸轮轮廓时的方法</a:t>
                      </a:r>
                      <a:endParaRPr lang="zh-CN" altLang="en-US" sz="2400" dirty="0"/>
                    </a:p>
                  </a:txBody>
                  <a:tcPr marT="60960" marB="6096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7E1"/>
                    </a:solidFill>
                  </a:tcPr>
                </a:tc>
              </a:tr>
              <a:tr h="609600">
                <a:tc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题目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400" dirty="0">
                          <a:sym typeface="+mn-ea"/>
                        </a:rPr>
                        <a:t>选择什么方法绘制</a:t>
                      </a:r>
                      <a:endParaRPr lang="zh-CN" altLang="en-US" sz="2400" dirty="0">
                        <a:sym typeface="+mn-ea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035">
                <a:tc gridSpan="2"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我的答案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16" name="组合 115"/>
          <p:cNvGrpSpPr/>
          <p:nvPr/>
        </p:nvGrpSpPr>
        <p:grpSpPr>
          <a:xfrm>
            <a:off x="771525" y="2094230"/>
            <a:ext cx="1551940" cy="3318510"/>
            <a:chOff x="676633" y="943511"/>
            <a:chExt cx="2517517" cy="3699454"/>
          </a:xfrm>
        </p:grpSpPr>
        <p:sp>
          <p:nvSpPr>
            <p:cNvPr id="117" name="Freeform 6"/>
            <p:cNvSpPr/>
            <p:nvPr/>
          </p:nvSpPr>
          <p:spPr bwMode="auto">
            <a:xfrm flipH="1">
              <a:off x="1590008" y="4341386"/>
              <a:ext cx="670226" cy="144190"/>
            </a:xfrm>
            <a:custGeom>
              <a:avLst/>
              <a:gdLst>
                <a:gd name="T0" fmla="*/ 20 w 23"/>
                <a:gd name="T1" fmla="*/ 0 h 5"/>
                <a:gd name="T2" fmla="*/ 3 w 23"/>
                <a:gd name="T3" fmla="*/ 0 h 5"/>
                <a:gd name="T4" fmla="*/ 0 w 23"/>
                <a:gd name="T5" fmla="*/ 2 h 5"/>
                <a:gd name="T6" fmla="*/ 3 w 23"/>
                <a:gd name="T7" fmla="*/ 5 h 5"/>
                <a:gd name="T8" fmla="*/ 20 w 23"/>
                <a:gd name="T9" fmla="*/ 5 h 5"/>
                <a:gd name="T10" fmla="*/ 23 w 23"/>
                <a:gd name="T11" fmla="*/ 2 h 5"/>
                <a:gd name="T12" fmla="*/ 20 w 2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5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5"/>
                    <a:pt x="23" y="4"/>
                    <a:pt x="23" y="2"/>
                  </a:cubicBezTo>
                  <a:cubicBezTo>
                    <a:pt x="23" y="1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5"/>
            </a:p>
          </p:txBody>
        </p:sp>
        <p:sp>
          <p:nvSpPr>
            <p:cNvPr id="118" name="Freeform 24"/>
            <p:cNvSpPr/>
            <p:nvPr/>
          </p:nvSpPr>
          <p:spPr>
            <a:xfrm flipH="1">
              <a:off x="1414338" y="4043582"/>
              <a:ext cx="1021563" cy="297804"/>
            </a:xfrm>
            <a:custGeom>
              <a:avLst/>
              <a:gdLst>
                <a:gd name="connsiteX0" fmla="*/ 0 w 2645228"/>
                <a:gd name="connsiteY0" fmla="*/ 0 h 496975"/>
                <a:gd name="connsiteX1" fmla="*/ 2645228 w 2645228"/>
                <a:gd name="connsiteY1" fmla="*/ 0 h 496975"/>
                <a:gd name="connsiteX2" fmla="*/ 2645228 w 2645228"/>
                <a:gd name="connsiteY2" fmla="*/ 56095 h 496975"/>
                <a:gd name="connsiteX3" fmla="*/ 2204348 w 2645228"/>
                <a:gd name="connsiteY3" fmla="*/ 496975 h 496975"/>
                <a:gd name="connsiteX4" fmla="*/ 440880 w 2645228"/>
                <a:gd name="connsiteY4" fmla="*/ 496975 h 496975"/>
                <a:gd name="connsiteX5" fmla="*/ 0 w 2645228"/>
                <a:gd name="connsiteY5" fmla="*/ 56095 h 496975"/>
                <a:gd name="connsiteX6" fmla="*/ 0 w 2645228"/>
                <a:gd name="connsiteY6" fmla="*/ 0 h 4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5228" h="496975">
                  <a:moveTo>
                    <a:pt x="0" y="0"/>
                  </a:moveTo>
                  <a:lnTo>
                    <a:pt x="2645228" y="0"/>
                  </a:lnTo>
                  <a:lnTo>
                    <a:pt x="2645228" y="56095"/>
                  </a:lnTo>
                  <a:cubicBezTo>
                    <a:pt x="2645228" y="299586"/>
                    <a:pt x="2447839" y="496975"/>
                    <a:pt x="2204348" y="496975"/>
                  </a:cubicBezTo>
                  <a:lnTo>
                    <a:pt x="440880" y="496975"/>
                  </a:lnTo>
                  <a:cubicBezTo>
                    <a:pt x="197389" y="496975"/>
                    <a:pt x="0" y="299586"/>
                    <a:pt x="0" y="560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 sz="1010"/>
            </a:p>
          </p:txBody>
        </p:sp>
        <p:sp>
          <p:nvSpPr>
            <p:cNvPr id="119" name="Freeform 25"/>
            <p:cNvSpPr/>
            <p:nvPr/>
          </p:nvSpPr>
          <p:spPr>
            <a:xfrm flipH="1">
              <a:off x="1697268" y="4545684"/>
              <a:ext cx="455706" cy="97281"/>
            </a:xfrm>
            <a:custGeom>
              <a:avLst/>
              <a:gdLst>
                <a:gd name="connsiteX0" fmla="*/ 0 w 694404"/>
                <a:gd name="connsiteY0" fmla="*/ 0 h 288475"/>
                <a:gd name="connsiteX1" fmla="*/ 694404 w 694404"/>
                <a:gd name="connsiteY1" fmla="*/ 0 h 288475"/>
                <a:gd name="connsiteX2" fmla="*/ 693800 w 694404"/>
                <a:gd name="connsiteY2" fmla="*/ 5989 h 288475"/>
                <a:gd name="connsiteX3" fmla="*/ 347202 w 694404"/>
                <a:gd name="connsiteY3" fmla="*/ 288475 h 288475"/>
                <a:gd name="connsiteX4" fmla="*/ 604 w 694404"/>
                <a:gd name="connsiteY4" fmla="*/ 5989 h 288475"/>
                <a:gd name="connsiteX5" fmla="*/ 0 w 694404"/>
                <a:gd name="connsiteY5" fmla="*/ 0 h 28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404" h="288475">
                  <a:moveTo>
                    <a:pt x="0" y="0"/>
                  </a:moveTo>
                  <a:lnTo>
                    <a:pt x="694404" y="0"/>
                  </a:lnTo>
                  <a:lnTo>
                    <a:pt x="693800" y="5989"/>
                  </a:lnTo>
                  <a:cubicBezTo>
                    <a:pt x="660811" y="167204"/>
                    <a:pt x="518169" y="288475"/>
                    <a:pt x="347202" y="288475"/>
                  </a:cubicBezTo>
                  <a:cubicBezTo>
                    <a:pt x="176235" y="288475"/>
                    <a:pt x="33593" y="167204"/>
                    <a:pt x="604" y="59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 sz="1010"/>
            </a:p>
          </p:txBody>
        </p:sp>
        <p:sp>
          <p:nvSpPr>
            <p:cNvPr id="120" name="Freeform 5"/>
            <p:cNvSpPr/>
            <p:nvPr/>
          </p:nvSpPr>
          <p:spPr bwMode="auto">
            <a:xfrm>
              <a:off x="1843142" y="3468170"/>
              <a:ext cx="133315" cy="393995"/>
            </a:xfrm>
            <a:custGeom>
              <a:avLst/>
              <a:gdLst>
                <a:gd name="T0" fmla="*/ 77 w 112"/>
                <a:gd name="T1" fmla="*/ 270 h 331"/>
                <a:gd name="T2" fmla="*/ 44 w 112"/>
                <a:gd name="T3" fmla="*/ 331 h 331"/>
                <a:gd name="T4" fmla="*/ 15 w 112"/>
                <a:gd name="T5" fmla="*/ 328 h 331"/>
                <a:gd name="T6" fmla="*/ 0 w 112"/>
                <a:gd name="T7" fmla="*/ 261 h 331"/>
                <a:gd name="T8" fmla="*/ 35 w 112"/>
                <a:gd name="T9" fmla="*/ 0 h 331"/>
                <a:gd name="T10" fmla="*/ 112 w 112"/>
                <a:gd name="T11" fmla="*/ 11 h 331"/>
                <a:gd name="T12" fmla="*/ 77 w 112"/>
                <a:gd name="T13" fmla="*/ 27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331">
                  <a:moveTo>
                    <a:pt x="77" y="270"/>
                  </a:moveTo>
                  <a:lnTo>
                    <a:pt x="44" y="331"/>
                  </a:lnTo>
                  <a:lnTo>
                    <a:pt x="15" y="328"/>
                  </a:lnTo>
                  <a:lnTo>
                    <a:pt x="0" y="261"/>
                  </a:lnTo>
                  <a:lnTo>
                    <a:pt x="35" y="0"/>
                  </a:lnTo>
                  <a:lnTo>
                    <a:pt x="112" y="11"/>
                  </a:lnTo>
                  <a:lnTo>
                    <a:pt x="77" y="27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1" name="Freeform 6"/>
            <p:cNvSpPr/>
            <p:nvPr/>
          </p:nvSpPr>
          <p:spPr bwMode="auto">
            <a:xfrm>
              <a:off x="1881231" y="3397941"/>
              <a:ext cx="104748" cy="121412"/>
            </a:xfrm>
            <a:custGeom>
              <a:avLst/>
              <a:gdLst>
                <a:gd name="T0" fmla="*/ 58 w 64"/>
                <a:gd name="T1" fmla="*/ 48 h 74"/>
                <a:gd name="T2" fmla="*/ 27 w 64"/>
                <a:gd name="T3" fmla="*/ 72 h 74"/>
                <a:gd name="T4" fmla="*/ 26 w 64"/>
                <a:gd name="T5" fmla="*/ 72 h 74"/>
                <a:gd name="T6" fmla="*/ 2 w 64"/>
                <a:gd name="T7" fmla="*/ 41 h 74"/>
                <a:gd name="T8" fmla="*/ 6 w 64"/>
                <a:gd name="T9" fmla="*/ 15 h 74"/>
                <a:gd name="T10" fmla="*/ 35 w 64"/>
                <a:gd name="T11" fmla="*/ 7 h 74"/>
                <a:gd name="T12" fmla="*/ 36 w 64"/>
                <a:gd name="T13" fmla="*/ 7 h 74"/>
                <a:gd name="T14" fmla="*/ 62 w 64"/>
                <a:gd name="T15" fmla="*/ 22 h 74"/>
                <a:gd name="T16" fmla="*/ 58 w 64"/>
                <a:gd name="T17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4">
                  <a:moveTo>
                    <a:pt x="58" y="48"/>
                  </a:moveTo>
                  <a:cubicBezTo>
                    <a:pt x="56" y="63"/>
                    <a:pt x="42" y="74"/>
                    <a:pt x="27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70"/>
                    <a:pt x="0" y="56"/>
                    <a:pt x="2" y="4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0"/>
                    <a:pt x="20" y="5"/>
                    <a:pt x="35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1" y="9"/>
                    <a:pt x="64" y="7"/>
                    <a:pt x="62" y="22"/>
                  </a:cubicBezTo>
                  <a:lnTo>
                    <a:pt x="58" y="4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2" name="Freeform 7"/>
            <p:cNvSpPr/>
            <p:nvPr/>
          </p:nvSpPr>
          <p:spPr bwMode="auto">
            <a:xfrm>
              <a:off x="1869329" y="3441982"/>
              <a:ext cx="114270" cy="110700"/>
            </a:xfrm>
            <a:custGeom>
              <a:avLst/>
              <a:gdLst>
                <a:gd name="T0" fmla="*/ 85 w 96"/>
                <a:gd name="T1" fmla="*/ 93 h 93"/>
                <a:gd name="T2" fmla="*/ 0 w 96"/>
                <a:gd name="T3" fmla="*/ 81 h 93"/>
                <a:gd name="T4" fmla="*/ 11 w 96"/>
                <a:gd name="T5" fmla="*/ 0 h 93"/>
                <a:gd name="T6" fmla="*/ 96 w 96"/>
                <a:gd name="T7" fmla="*/ 12 h 93"/>
                <a:gd name="T8" fmla="*/ 85 w 9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3">
                  <a:moveTo>
                    <a:pt x="85" y="93"/>
                  </a:moveTo>
                  <a:lnTo>
                    <a:pt x="0" y="81"/>
                  </a:lnTo>
                  <a:lnTo>
                    <a:pt x="11" y="0"/>
                  </a:lnTo>
                  <a:lnTo>
                    <a:pt x="96" y="12"/>
                  </a:lnTo>
                  <a:lnTo>
                    <a:pt x="85" y="9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3" name="Freeform 8"/>
            <p:cNvSpPr/>
            <p:nvPr/>
          </p:nvSpPr>
          <p:spPr bwMode="auto">
            <a:xfrm>
              <a:off x="1860996" y="3847880"/>
              <a:ext cx="34520" cy="57135"/>
            </a:xfrm>
            <a:custGeom>
              <a:avLst/>
              <a:gdLst>
                <a:gd name="T0" fmla="*/ 0 w 21"/>
                <a:gd name="T1" fmla="*/ 5 h 35"/>
                <a:gd name="T2" fmla="*/ 5 w 21"/>
                <a:gd name="T3" fmla="*/ 26 h 35"/>
                <a:gd name="T4" fmla="*/ 21 w 21"/>
                <a:gd name="T5" fmla="*/ 9 h 35"/>
                <a:gd name="T6" fmla="*/ 0 w 21"/>
                <a:gd name="T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5">
                  <a:moveTo>
                    <a:pt x="0" y="5"/>
                  </a:moveTo>
                  <a:cubicBezTo>
                    <a:pt x="0" y="5"/>
                    <a:pt x="3" y="22"/>
                    <a:pt x="5" y="26"/>
                  </a:cubicBezTo>
                  <a:cubicBezTo>
                    <a:pt x="6" y="31"/>
                    <a:pt x="9" y="35"/>
                    <a:pt x="21" y="9"/>
                  </a:cubicBezTo>
                  <a:cubicBezTo>
                    <a:pt x="21" y="9"/>
                    <a:pt x="13" y="0"/>
                    <a:pt x="0" y="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4" name="Freeform 9"/>
            <p:cNvSpPr/>
            <p:nvPr/>
          </p:nvSpPr>
          <p:spPr bwMode="auto">
            <a:xfrm>
              <a:off x="1981219" y="3466979"/>
              <a:ext cx="132125" cy="393995"/>
            </a:xfrm>
            <a:custGeom>
              <a:avLst/>
              <a:gdLst>
                <a:gd name="T0" fmla="*/ 75 w 111"/>
                <a:gd name="T1" fmla="*/ 269 h 331"/>
                <a:gd name="T2" fmla="*/ 44 w 111"/>
                <a:gd name="T3" fmla="*/ 331 h 331"/>
                <a:gd name="T4" fmla="*/ 15 w 111"/>
                <a:gd name="T5" fmla="*/ 326 h 331"/>
                <a:gd name="T6" fmla="*/ 0 w 111"/>
                <a:gd name="T7" fmla="*/ 259 h 331"/>
                <a:gd name="T8" fmla="*/ 34 w 111"/>
                <a:gd name="T9" fmla="*/ 0 h 331"/>
                <a:gd name="T10" fmla="*/ 111 w 111"/>
                <a:gd name="T11" fmla="*/ 9 h 331"/>
                <a:gd name="T12" fmla="*/ 75 w 111"/>
                <a:gd name="T13" fmla="*/ 269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331">
                  <a:moveTo>
                    <a:pt x="75" y="269"/>
                  </a:moveTo>
                  <a:lnTo>
                    <a:pt x="44" y="331"/>
                  </a:lnTo>
                  <a:lnTo>
                    <a:pt x="15" y="326"/>
                  </a:lnTo>
                  <a:lnTo>
                    <a:pt x="0" y="259"/>
                  </a:lnTo>
                  <a:lnTo>
                    <a:pt x="34" y="0"/>
                  </a:lnTo>
                  <a:lnTo>
                    <a:pt x="111" y="9"/>
                  </a:lnTo>
                  <a:lnTo>
                    <a:pt x="75" y="26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5" name="Freeform 10"/>
            <p:cNvSpPr/>
            <p:nvPr/>
          </p:nvSpPr>
          <p:spPr bwMode="auto">
            <a:xfrm>
              <a:off x="2018118" y="3394370"/>
              <a:ext cx="104748" cy="121412"/>
            </a:xfrm>
            <a:custGeom>
              <a:avLst/>
              <a:gdLst>
                <a:gd name="T0" fmla="*/ 58 w 64"/>
                <a:gd name="T1" fmla="*/ 48 h 74"/>
                <a:gd name="T2" fmla="*/ 27 w 64"/>
                <a:gd name="T3" fmla="*/ 72 h 74"/>
                <a:gd name="T4" fmla="*/ 26 w 64"/>
                <a:gd name="T5" fmla="*/ 72 h 74"/>
                <a:gd name="T6" fmla="*/ 2 w 64"/>
                <a:gd name="T7" fmla="*/ 41 h 74"/>
                <a:gd name="T8" fmla="*/ 6 w 64"/>
                <a:gd name="T9" fmla="*/ 15 h 74"/>
                <a:gd name="T10" fmla="*/ 35 w 64"/>
                <a:gd name="T11" fmla="*/ 7 h 74"/>
                <a:gd name="T12" fmla="*/ 36 w 64"/>
                <a:gd name="T13" fmla="*/ 7 h 74"/>
                <a:gd name="T14" fmla="*/ 61 w 64"/>
                <a:gd name="T15" fmla="*/ 23 h 74"/>
                <a:gd name="T16" fmla="*/ 58 w 64"/>
                <a:gd name="T17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4">
                  <a:moveTo>
                    <a:pt x="58" y="48"/>
                  </a:moveTo>
                  <a:cubicBezTo>
                    <a:pt x="56" y="64"/>
                    <a:pt x="42" y="74"/>
                    <a:pt x="27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70"/>
                    <a:pt x="0" y="56"/>
                    <a:pt x="2" y="4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0"/>
                    <a:pt x="20" y="5"/>
                    <a:pt x="35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1" y="9"/>
                    <a:pt x="64" y="7"/>
                    <a:pt x="61" y="23"/>
                  </a:cubicBezTo>
                  <a:lnTo>
                    <a:pt x="58" y="4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6" name="Freeform 11"/>
            <p:cNvSpPr/>
            <p:nvPr/>
          </p:nvSpPr>
          <p:spPr bwMode="auto">
            <a:xfrm>
              <a:off x="2007405" y="3440792"/>
              <a:ext cx="114270" cy="109509"/>
            </a:xfrm>
            <a:custGeom>
              <a:avLst/>
              <a:gdLst>
                <a:gd name="T0" fmla="*/ 85 w 96"/>
                <a:gd name="T1" fmla="*/ 92 h 92"/>
                <a:gd name="T2" fmla="*/ 0 w 96"/>
                <a:gd name="T3" fmla="*/ 81 h 92"/>
                <a:gd name="T4" fmla="*/ 11 w 96"/>
                <a:gd name="T5" fmla="*/ 0 h 92"/>
                <a:gd name="T6" fmla="*/ 96 w 96"/>
                <a:gd name="T7" fmla="*/ 11 h 92"/>
                <a:gd name="T8" fmla="*/ 85 w 96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2">
                  <a:moveTo>
                    <a:pt x="85" y="92"/>
                  </a:moveTo>
                  <a:lnTo>
                    <a:pt x="0" y="81"/>
                  </a:lnTo>
                  <a:lnTo>
                    <a:pt x="11" y="0"/>
                  </a:lnTo>
                  <a:lnTo>
                    <a:pt x="96" y="11"/>
                  </a:lnTo>
                  <a:lnTo>
                    <a:pt x="85" y="92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7" name="Freeform 12"/>
            <p:cNvSpPr/>
            <p:nvPr/>
          </p:nvSpPr>
          <p:spPr bwMode="auto">
            <a:xfrm>
              <a:off x="1999073" y="3844309"/>
              <a:ext cx="34520" cy="57135"/>
            </a:xfrm>
            <a:custGeom>
              <a:avLst/>
              <a:gdLst>
                <a:gd name="T0" fmla="*/ 0 w 21"/>
                <a:gd name="T1" fmla="*/ 6 h 35"/>
                <a:gd name="T2" fmla="*/ 5 w 21"/>
                <a:gd name="T3" fmla="*/ 27 h 35"/>
                <a:gd name="T4" fmla="*/ 21 w 21"/>
                <a:gd name="T5" fmla="*/ 10 h 35"/>
                <a:gd name="T6" fmla="*/ 0 w 21"/>
                <a:gd name="T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5">
                  <a:moveTo>
                    <a:pt x="0" y="6"/>
                  </a:moveTo>
                  <a:cubicBezTo>
                    <a:pt x="0" y="6"/>
                    <a:pt x="3" y="22"/>
                    <a:pt x="5" y="27"/>
                  </a:cubicBezTo>
                  <a:cubicBezTo>
                    <a:pt x="6" y="31"/>
                    <a:pt x="9" y="35"/>
                    <a:pt x="21" y="10"/>
                  </a:cubicBezTo>
                  <a:cubicBezTo>
                    <a:pt x="21" y="10"/>
                    <a:pt x="13" y="0"/>
                    <a:pt x="0" y="6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8" name="Freeform 13"/>
            <p:cNvSpPr/>
            <p:nvPr/>
          </p:nvSpPr>
          <p:spPr bwMode="auto">
            <a:xfrm>
              <a:off x="2101441" y="3469359"/>
              <a:ext cx="30948" cy="199973"/>
            </a:xfrm>
            <a:custGeom>
              <a:avLst/>
              <a:gdLst>
                <a:gd name="T0" fmla="*/ 4 w 19"/>
                <a:gd name="T1" fmla="*/ 0 h 122"/>
                <a:gd name="T2" fmla="*/ 19 w 19"/>
                <a:gd name="T3" fmla="*/ 16 h 122"/>
                <a:gd name="T4" fmla="*/ 7 w 19"/>
                <a:gd name="T5" fmla="*/ 115 h 122"/>
                <a:gd name="T6" fmla="*/ 0 w 19"/>
                <a:gd name="T7" fmla="*/ 121 h 122"/>
                <a:gd name="T8" fmla="*/ 10 w 19"/>
                <a:gd name="T9" fmla="*/ 43 h 122"/>
                <a:gd name="T10" fmla="*/ 5 w 19"/>
                <a:gd name="T11" fmla="*/ 34 h 122"/>
                <a:gd name="T12" fmla="*/ 4 w 19"/>
                <a:gd name="T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22">
                  <a:moveTo>
                    <a:pt x="4" y="0"/>
                  </a:moveTo>
                  <a:cubicBezTo>
                    <a:pt x="4" y="0"/>
                    <a:pt x="18" y="10"/>
                    <a:pt x="19" y="16"/>
                  </a:cubicBezTo>
                  <a:cubicBezTo>
                    <a:pt x="19" y="21"/>
                    <a:pt x="7" y="115"/>
                    <a:pt x="7" y="115"/>
                  </a:cubicBezTo>
                  <a:cubicBezTo>
                    <a:pt x="7" y="115"/>
                    <a:pt x="8" y="122"/>
                    <a:pt x="0" y="12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29" name="Group 123"/>
            <p:cNvGrpSpPr/>
            <p:nvPr/>
          </p:nvGrpSpPr>
          <p:grpSpPr>
            <a:xfrm>
              <a:off x="1175375" y="3377409"/>
              <a:ext cx="613013" cy="465414"/>
              <a:chOff x="7170738" y="4168775"/>
              <a:chExt cx="817563" cy="620713"/>
            </a:xfrm>
            <a:solidFill>
              <a:srgbClr val="1D69A3"/>
            </a:solidFill>
          </p:grpSpPr>
          <p:sp>
            <p:nvSpPr>
              <p:cNvPr id="211" name="Freeform 14"/>
              <p:cNvSpPr/>
              <p:nvPr/>
            </p:nvSpPr>
            <p:spPr bwMode="auto">
              <a:xfrm>
                <a:off x="7170738" y="4168775"/>
                <a:ext cx="785813" cy="354013"/>
              </a:xfrm>
              <a:custGeom>
                <a:avLst/>
                <a:gdLst>
                  <a:gd name="T0" fmla="*/ 246 w 495"/>
                  <a:gd name="T1" fmla="*/ 223 h 223"/>
                  <a:gd name="T2" fmla="*/ 0 w 495"/>
                  <a:gd name="T3" fmla="*/ 111 h 223"/>
                  <a:gd name="T4" fmla="*/ 252 w 495"/>
                  <a:gd name="T5" fmla="*/ 0 h 223"/>
                  <a:gd name="T6" fmla="*/ 495 w 495"/>
                  <a:gd name="T7" fmla="*/ 109 h 223"/>
                  <a:gd name="T8" fmla="*/ 246 w 495"/>
                  <a:gd name="T9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5" h="223">
                    <a:moveTo>
                      <a:pt x="246" y="223"/>
                    </a:moveTo>
                    <a:lnTo>
                      <a:pt x="0" y="111"/>
                    </a:lnTo>
                    <a:lnTo>
                      <a:pt x="252" y="0"/>
                    </a:lnTo>
                    <a:lnTo>
                      <a:pt x="495" y="109"/>
                    </a:lnTo>
                    <a:lnTo>
                      <a:pt x="246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2" name="Rectangle 15"/>
              <p:cNvSpPr>
                <a:spLocks noChangeArrowheads="1"/>
              </p:cNvSpPr>
              <p:nvPr/>
            </p:nvSpPr>
            <p:spPr bwMode="auto">
              <a:xfrm>
                <a:off x="7924800" y="4335463"/>
                <a:ext cx="23813" cy="257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3" name="Oval 16"/>
              <p:cNvSpPr>
                <a:spLocks noChangeArrowheads="1"/>
              </p:cNvSpPr>
              <p:nvPr/>
            </p:nvSpPr>
            <p:spPr bwMode="auto">
              <a:xfrm>
                <a:off x="7897813" y="4564063"/>
                <a:ext cx="76200" cy="777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4" name="Freeform 17"/>
              <p:cNvSpPr/>
              <p:nvPr/>
            </p:nvSpPr>
            <p:spPr bwMode="auto">
              <a:xfrm>
                <a:off x="7888288" y="4605338"/>
                <a:ext cx="55563" cy="171450"/>
              </a:xfrm>
              <a:custGeom>
                <a:avLst/>
                <a:gdLst>
                  <a:gd name="T0" fmla="*/ 14 w 26"/>
                  <a:gd name="T1" fmla="*/ 4 h 79"/>
                  <a:gd name="T2" fmla="*/ 6 w 26"/>
                  <a:gd name="T3" fmla="*/ 79 h 79"/>
                  <a:gd name="T4" fmla="*/ 26 w 26"/>
                  <a:gd name="T5" fmla="*/ 79 h 79"/>
                  <a:gd name="T6" fmla="*/ 26 w 26"/>
                  <a:gd name="T7" fmla="*/ 0 h 79"/>
                  <a:gd name="T8" fmla="*/ 14 w 26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9">
                    <a:moveTo>
                      <a:pt x="14" y="4"/>
                    </a:moveTo>
                    <a:cubicBezTo>
                      <a:pt x="14" y="4"/>
                      <a:pt x="0" y="34"/>
                      <a:pt x="6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14" y="7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5" name="Freeform 18"/>
              <p:cNvSpPr/>
              <p:nvPr/>
            </p:nvSpPr>
            <p:spPr bwMode="auto">
              <a:xfrm>
                <a:off x="7932738" y="4605338"/>
                <a:ext cx="55563" cy="171450"/>
              </a:xfrm>
              <a:custGeom>
                <a:avLst/>
                <a:gdLst>
                  <a:gd name="T0" fmla="*/ 11 w 25"/>
                  <a:gd name="T1" fmla="*/ 4 h 79"/>
                  <a:gd name="T2" fmla="*/ 20 w 25"/>
                  <a:gd name="T3" fmla="*/ 79 h 79"/>
                  <a:gd name="T4" fmla="*/ 0 w 25"/>
                  <a:gd name="T5" fmla="*/ 79 h 79"/>
                  <a:gd name="T6" fmla="*/ 0 w 25"/>
                  <a:gd name="T7" fmla="*/ 0 h 79"/>
                  <a:gd name="T8" fmla="*/ 11 w 25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9">
                    <a:moveTo>
                      <a:pt x="11" y="4"/>
                    </a:moveTo>
                    <a:cubicBezTo>
                      <a:pt x="11" y="4"/>
                      <a:pt x="25" y="34"/>
                      <a:pt x="2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1" y="7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6" name="Freeform 19"/>
              <p:cNvSpPr/>
              <p:nvPr/>
            </p:nvSpPr>
            <p:spPr bwMode="auto">
              <a:xfrm>
                <a:off x="7327900" y="4449763"/>
                <a:ext cx="455613" cy="339725"/>
              </a:xfrm>
              <a:custGeom>
                <a:avLst/>
                <a:gdLst>
                  <a:gd name="T0" fmla="*/ 209 w 209"/>
                  <a:gd name="T1" fmla="*/ 0 h 156"/>
                  <a:gd name="T2" fmla="*/ 104 w 209"/>
                  <a:gd name="T3" fmla="*/ 49 h 156"/>
                  <a:gd name="T4" fmla="*/ 0 w 209"/>
                  <a:gd name="T5" fmla="*/ 0 h 156"/>
                  <a:gd name="T6" fmla="*/ 0 w 209"/>
                  <a:gd name="T7" fmla="*/ 120 h 156"/>
                  <a:gd name="T8" fmla="*/ 102 w 209"/>
                  <a:gd name="T9" fmla="*/ 156 h 156"/>
                  <a:gd name="T10" fmla="*/ 102 w 209"/>
                  <a:gd name="T11" fmla="*/ 156 h 156"/>
                  <a:gd name="T12" fmla="*/ 104 w 209"/>
                  <a:gd name="T13" fmla="*/ 156 h 156"/>
                  <a:gd name="T14" fmla="*/ 107 w 209"/>
                  <a:gd name="T15" fmla="*/ 156 h 156"/>
                  <a:gd name="T16" fmla="*/ 107 w 209"/>
                  <a:gd name="T17" fmla="*/ 156 h 156"/>
                  <a:gd name="T18" fmla="*/ 209 w 209"/>
                  <a:gd name="T19" fmla="*/ 120 h 156"/>
                  <a:gd name="T20" fmla="*/ 209 w 209"/>
                  <a:gd name="T2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156">
                    <a:moveTo>
                      <a:pt x="209" y="0"/>
                    </a:moveTo>
                    <a:cubicBezTo>
                      <a:pt x="209" y="1"/>
                      <a:pt x="121" y="41"/>
                      <a:pt x="104" y="49"/>
                    </a:cubicBezTo>
                    <a:cubicBezTo>
                      <a:pt x="87" y="41"/>
                      <a:pt x="0" y="1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28" y="150"/>
                      <a:pt x="84" y="155"/>
                      <a:pt x="102" y="156"/>
                    </a:cubicBezTo>
                    <a:cubicBezTo>
                      <a:pt x="102" y="156"/>
                      <a:pt x="102" y="156"/>
                      <a:pt x="102" y="156"/>
                    </a:cubicBezTo>
                    <a:cubicBezTo>
                      <a:pt x="102" y="156"/>
                      <a:pt x="103" y="156"/>
                      <a:pt x="104" y="156"/>
                    </a:cubicBezTo>
                    <a:cubicBezTo>
                      <a:pt x="106" y="156"/>
                      <a:pt x="107" y="156"/>
                      <a:pt x="107" y="156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25" y="155"/>
                      <a:pt x="181" y="150"/>
                      <a:pt x="209" y="120"/>
                    </a:cubicBezTo>
                    <a:lnTo>
                      <a:pt x="20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30" name="Freeform 20"/>
            <p:cNvSpPr>
              <a:spLocks noEditPoints="1"/>
            </p:cNvSpPr>
            <p:nvPr/>
          </p:nvSpPr>
          <p:spPr bwMode="auto">
            <a:xfrm>
              <a:off x="676633" y="1788635"/>
              <a:ext cx="358285" cy="377330"/>
            </a:xfrm>
            <a:custGeom>
              <a:avLst/>
              <a:gdLst>
                <a:gd name="T0" fmla="*/ 168 w 219"/>
                <a:gd name="T1" fmla="*/ 224 h 231"/>
                <a:gd name="T2" fmla="*/ 197 w 219"/>
                <a:gd name="T3" fmla="*/ 212 h 231"/>
                <a:gd name="T4" fmla="*/ 168 w 219"/>
                <a:gd name="T5" fmla="*/ 132 h 231"/>
                <a:gd name="T6" fmla="*/ 168 w 219"/>
                <a:gd name="T7" fmla="*/ 150 h 231"/>
                <a:gd name="T8" fmla="*/ 192 w 219"/>
                <a:gd name="T9" fmla="*/ 190 h 231"/>
                <a:gd name="T10" fmla="*/ 168 w 219"/>
                <a:gd name="T11" fmla="*/ 209 h 231"/>
                <a:gd name="T12" fmla="*/ 168 w 219"/>
                <a:gd name="T13" fmla="*/ 224 h 231"/>
                <a:gd name="T14" fmla="*/ 168 w 219"/>
                <a:gd name="T15" fmla="*/ 203 h 231"/>
                <a:gd name="T16" fmla="*/ 168 w 219"/>
                <a:gd name="T17" fmla="*/ 157 h 231"/>
                <a:gd name="T18" fmla="*/ 181 w 219"/>
                <a:gd name="T19" fmla="*/ 187 h 231"/>
                <a:gd name="T20" fmla="*/ 168 w 219"/>
                <a:gd name="T21" fmla="*/ 203 h 231"/>
                <a:gd name="T22" fmla="*/ 146 w 219"/>
                <a:gd name="T23" fmla="*/ 112 h 231"/>
                <a:gd name="T24" fmla="*/ 141 w 219"/>
                <a:gd name="T25" fmla="*/ 98 h 231"/>
                <a:gd name="T26" fmla="*/ 141 w 219"/>
                <a:gd name="T27" fmla="*/ 44 h 231"/>
                <a:gd name="T28" fmla="*/ 146 w 219"/>
                <a:gd name="T29" fmla="*/ 37 h 231"/>
                <a:gd name="T30" fmla="*/ 148 w 219"/>
                <a:gd name="T31" fmla="*/ 37 h 231"/>
                <a:gd name="T32" fmla="*/ 148 w 219"/>
                <a:gd name="T33" fmla="*/ 14 h 231"/>
                <a:gd name="T34" fmla="*/ 146 w 219"/>
                <a:gd name="T35" fmla="*/ 14 h 231"/>
                <a:gd name="T36" fmla="*/ 146 w 219"/>
                <a:gd name="T37" fmla="*/ 13 h 231"/>
                <a:gd name="T38" fmla="*/ 114 w 219"/>
                <a:gd name="T39" fmla="*/ 0 h 231"/>
                <a:gd name="T40" fmla="*/ 81 w 219"/>
                <a:gd name="T41" fmla="*/ 13 h 231"/>
                <a:gd name="T42" fmla="*/ 81 w 219"/>
                <a:gd name="T43" fmla="*/ 14 h 231"/>
                <a:gd name="T44" fmla="*/ 80 w 219"/>
                <a:gd name="T45" fmla="*/ 14 h 231"/>
                <a:gd name="T46" fmla="*/ 80 w 219"/>
                <a:gd name="T47" fmla="*/ 37 h 231"/>
                <a:gd name="T48" fmla="*/ 81 w 219"/>
                <a:gd name="T49" fmla="*/ 37 h 231"/>
                <a:gd name="T50" fmla="*/ 90 w 219"/>
                <a:gd name="T51" fmla="*/ 45 h 231"/>
                <a:gd name="T52" fmla="*/ 90 w 219"/>
                <a:gd name="T53" fmla="*/ 98 h 231"/>
                <a:gd name="T54" fmla="*/ 83 w 219"/>
                <a:gd name="T55" fmla="*/ 112 h 231"/>
                <a:gd name="T56" fmla="*/ 31 w 219"/>
                <a:gd name="T57" fmla="*/ 212 h 231"/>
                <a:gd name="T58" fmla="*/ 114 w 219"/>
                <a:gd name="T59" fmla="*/ 230 h 231"/>
                <a:gd name="T60" fmla="*/ 168 w 219"/>
                <a:gd name="T61" fmla="*/ 224 h 231"/>
                <a:gd name="T62" fmla="*/ 168 w 219"/>
                <a:gd name="T63" fmla="*/ 209 h 231"/>
                <a:gd name="T64" fmla="*/ 144 w 219"/>
                <a:gd name="T65" fmla="*/ 212 h 231"/>
                <a:gd name="T66" fmla="*/ 144 w 219"/>
                <a:gd name="T67" fmla="*/ 212 h 231"/>
                <a:gd name="T68" fmla="*/ 168 w 219"/>
                <a:gd name="T69" fmla="*/ 203 h 231"/>
                <a:gd name="T70" fmla="*/ 168 w 219"/>
                <a:gd name="T71" fmla="*/ 157 h 231"/>
                <a:gd name="T72" fmla="*/ 149 w 219"/>
                <a:gd name="T73" fmla="*/ 134 h 231"/>
                <a:gd name="T74" fmla="*/ 168 w 219"/>
                <a:gd name="T75" fmla="*/ 150 h 231"/>
                <a:gd name="T76" fmla="*/ 168 w 219"/>
                <a:gd name="T77" fmla="*/ 132 h 231"/>
                <a:gd name="T78" fmla="*/ 146 w 219"/>
                <a:gd name="T79" fmla="*/ 1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9" h="231">
                  <a:moveTo>
                    <a:pt x="168" y="224"/>
                  </a:moveTo>
                  <a:cubicBezTo>
                    <a:pt x="179" y="221"/>
                    <a:pt x="189" y="217"/>
                    <a:pt x="197" y="212"/>
                  </a:cubicBezTo>
                  <a:cubicBezTo>
                    <a:pt x="219" y="196"/>
                    <a:pt x="191" y="157"/>
                    <a:pt x="168" y="132"/>
                  </a:cubicBezTo>
                  <a:cubicBezTo>
                    <a:pt x="168" y="150"/>
                    <a:pt x="168" y="150"/>
                    <a:pt x="168" y="150"/>
                  </a:cubicBezTo>
                  <a:cubicBezTo>
                    <a:pt x="180" y="162"/>
                    <a:pt x="193" y="177"/>
                    <a:pt x="192" y="190"/>
                  </a:cubicBezTo>
                  <a:cubicBezTo>
                    <a:pt x="192" y="201"/>
                    <a:pt x="180" y="207"/>
                    <a:pt x="168" y="209"/>
                  </a:cubicBezTo>
                  <a:cubicBezTo>
                    <a:pt x="168" y="224"/>
                    <a:pt x="168" y="224"/>
                    <a:pt x="168" y="224"/>
                  </a:cubicBezTo>
                  <a:close/>
                  <a:moveTo>
                    <a:pt x="168" y="203"/>
                  </a:moveTo>
                  <a:cubicBezTo>
                    <a:pt x="168" y="157"/>
                    <a:pt x="168" y="157"/>
                    <a:pt x="168" y="157"/>
                  </a:cubicBezTo>
                  <a:cubicBezTo>
                    <a:pt x="175" y="167"/>
                    <a:pt x="182" y="179"/>
                    <a:pt x="181" y="187"/>
                  </a:cubicBezTo>
                  <a:cubicBezTo>
                    <a:pt x="180" y="194"/>
                    <a:pt x="175" y="199"/>
                    <a:pt x="168" y="203"/>
                  </a:cubicBezTo>
                  <a:close/>
                  <a:moveTo>
                    <a:pt x="146" y="112"/>
                  </a:moveTo>
                  <a:cubicBezTo>
                    <a:pt x="146" y="112"/>
                    <a:pt x="141" y="109"/>
                    <a:pt x="141" y="98"/>
                  </a:cubicBezTo>
                  <a:cubicBezTo>
                    <a:pt x="141" y="90"/>
                    <a:pt x="141" y="56"/>
                    <a:pt x="141" y="44"/>
                  </a:cubicBezTo>
                  <a:cubicBezTo>
                    <a:pt x="144" y="43"/>
                    <a:pt x="146" y="40"/>
                    <a:pt x="146" y="37"/>
                  </a:cubicBezTo>
                  <a:cubicBezTo>
                    <a:pt x="148" y="37"/>
                    <a:pt x="148" y="37"/>
                    <a:pt x="148" y="37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3"/>
                    <a:pt x="146" y="13"/>
                  </a:cubicBezTo>
                  <a:cubicBezTo>
                    <a:pt x="146" y="6"/>
                    <a:pt x="132" y="0"/>
                    <a:pt x="114" y="0"/>
                  </a:cubicBezTo>
                  <a:cubicBezTo>
                    <a:pt x="95" y="0"/>
                    <a:pt x="81" y="6"/>
                    <a:pt x="81" y="13"/>
                  </a:cubicBezTo>
                  <a:cubicBezTo>
                    <a:pt x="81" y="13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40"/>
                    <a:pt x="84" y="43"/>
                    <a:pt x="90" y="45"/>
                  </a:cubicBezTo>
                  <a:cubicBezTo>
                    <a:pt x="90" y="56"/>
                    <a:pt x="90" y="90"/>
                    <a:pt x="90" y="98"/>
                  </a:cubicBezTo>
                  <a:cubicBezTo>
                    <a:pt x="90" y="109"/>
                    <a:pt x="83" y="112"/>
                    <a:pt x="83" y="112"/>
                  </a:cubicBezTo>
                  <a:cubicBezTo>
                    <a:pt x="71" y="119"/>
                    <a:pt x="0" y="190"/>
                    <a:pt x="31" y="212"/>
                  </a:cubicBezTo>
                  <a:cubicBezTo>
                    <a:pt x="58" y="231"/>
                    <a:pt x="105" y="230"/>
                    <a:pt x="114" y="230"/>
                  </a:cubicBezTo>
                  <a:cubicBezTo>
                    <a:pt x="121" y="230"/>
                    <a:pt x="145" y="230"/>
                    <a:pt x="168" y="224"/>
                  </a:cubicBezTo>
                  <a:cubicBezTo>
                    <a:pt x="168" y="209"/>
                    <a:pt x="168" y="209"/>
                    <a:pt x="168" y="209"/>
                  </a:cubicBezTo>
                  <a:cubicBezTo>
                    <a:pt x="156" y="212"/>
                    <a:pt x="144" y="212"/>
                    <a:pt x="144" y="212"/>
                  </a:cubicBezTo>
                  <a:cubicBezTo>
                    <a:pt x="144" y="212"/>
                    <a:pt x="144" y="212"/>
                    <a:pt x="144" y="212"/>
                  </a:cubicBezTo>
                  <a:cubicBezTo>
                    <a:pt x="144" y="212"/>
                    <a:pt x="158" y="210"/>
                    <a:pt x="168" y="203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59" y="144"/>
                    <a:pt x="149" y="134"/>
                    <a:pt x="149" y="134"/>
                  </a:cubicBezTo>
                  <a:cubicBezTo>
                    <a:pt x="149" y="134"/>
                    <a:pt x="158" y="141"/>
                    <a:pt x="168" y="150"/>
                  </a:cubicBezTo>
                  <a:cubicBezTo>
                    <a:pt x="168" y="132"/>
                    <a:pt x="168" y="132"/>
                    <a:pt x="168" y="132"/>
                  </a:cubicBezTo>
                  <a:cubicBezTo>
                    <a:pt x="159" y="122"/>
                    <a:pt x="150" y="114"/>
                    <a:pt x="146" y="112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1" name="Oval 21"/>
            <p:cNvSpPr>
              <a:spLocks noChangeArrowheads="1"/>
            </p:cNvSpPr>
            <p:nvPr/>
          </p:nvSpPr>
          <p:spPr bwMode="auto">
            <a:xfrm>
              <a:off x="2963229" y="1700551"/>
              <a:ext cx="105938" cy="105938"/>
            </a:xfrm>
            <a:prstGeom prst="ellipse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2" name="Freeform 22"/>
            <p:cNvSpPr/>
            <p:nvPr/>
          </p:nvSpPr>
          <p:spPr bwMode="auto">
            <a:xfrm>
              <a:off x="3001318" y="1779112"/>
              <a:ext cx="166644" cy="347572"/>
            </a:xfrm>
            <a:custGeom>
              <a:avLst/>
              <a:gdLst>
                <a:gd name="T0" fmla="*/ 0 w 102"/>
                <a:gd name="T1" fmla="*/ 6 h 213"/>
                <a:gd name="T2" fmla="*/ 68 w 102"/>
                <a:gd name="T3" fmla="*/ 184 h 213"/>
                <a:gd name="T4" fmla="*/ 99 w 102"/>
                <a:gd name="T5" fmla="*/ 213 h 213"/>
                <a:gd name="T6" fmla="*/ 23 w 102"/>
                <a:gd name="T7" fmla="*/ 0 h 213"/>
                <a:gd name="T8" fmla="*/ 0 w 102"/>
                <a:gd name="T9" fmla="*/ 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13">
                  <a:moveTo>
                    <a:pt x="0" y="6"/>
                  </a:moveTo>
                  <a:cubicBezTo>
                    <a:pt x="0" y="7"/>
                    <a:pt x="68" y="184"/>
                    <a:pt x="68" y="184"/>
                  </a:cubicBezTo>
                  <a:cubicBezTo>
                    <a:pt x="68" y="184"/>
                    <a:pt x="96" y="213"/>
                    <a:pt x="99" y="213"/>
                  </a:cubicBezTo>
                  <a:cubicBezTo>
                    <a:pt x="102" y="213"/>
                    <a:pt x="23" y="0"/>
                    <a:pt x="23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3" name="Freeform 23"/>
            <p:cNvSpPr/>
            <p:nvPr/>
          </p:nvSpPr>
          <p:spPr bwMode="auto">
            <a:xfrm>
              <a:off x="2854910" y="1779112"/>
              <a:ext cx="178547" cy="342811"/>
            </a:xfrm>
            <a:custGeom>
              <a:avLst/>
              <a:gdLst>
                <a:gd name="T0" fmla="*/ 149 w 150"/>
                <a:gd name="T1" fmla="*/ 14 h 288"/>
                <a:gd name="T2" fmla="*/ 40 w 150"/>
                <a:gd name="T3" fmla="*/ 248 h 288"/>
                <a:gd name="T4" fmla="*/ 0 w 150"/>
                <a:gd name="T5" fmla="*/ 288 h 288"/>
                <a:gd name="T6" fmla="*/ 11 w 150"/>
                <a:gd name="T7" fmla="*/ 233 h 288"/>
                <a:gd name="T8" fmla="*/ 117 w 150"/>
                <a:gd name="T9" fmla="*/ 0 h 288"/>
                <a:gd name="T10" fmla="*/ 150 w 150"/>
                <a:gd name="T11" fmla="*/ 11 h 288"/>
                <a:gd name="T12" fmla="*/ 149 w 150"/>
                <a:gd name="T13" fmla="*/ 1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288">
                  <a:moveTo>
                    <a:pt x="149" y="14"/>
                  </a:moveTo>
                  <a:lnTo>
                    <a:pt x="40" y="248"/>
                  </a:lnTo>
                  <a:lnTo>
                    <a:pt x="0" y="288"/>
                  </a:lnTo>
                  <a:lnTo>
                    <a:pt x="11" y="233"/>
                  </a:lnTo>
                  <a:lnTo>
                    <a:pt x="117" y="0"/>
                  </a:lnTo>
                  <a:lnTo>
                    <a:pt x="150" y="11"/>
                  </a:lnTo>
                  <a:lnTo>
                    <a:pt x="149" y="14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4" name="Freeform 24"/>
            <p:cNvSpPr/>
            <p:nvPr/>
          </p:nvSpPr>
          <p:spPr bwMode="auto">
            <a:xfrm>
              <a:off x="3010841" y="1662461"/>
              <a:ext cx="19045" cy="59516"/>
            </a:xfrm>
            <a:custGeom>
              <a:avLst/>
              <a:gdLst>
                <a:gd name="T0" fmla="*/ 12 w 12"/>
                <a:gd name="T1" fmla="*/ 30 h 36"/>
                <a:gd name="T2" fmla="*/ 6 w 12"/>
                <a:gd name="T3" fmla="*/ 36 h 36"/>
                <a:gd name="T4" fmla="*/ 0 w 12"/>
                <a:gd name="T5" fmla="*/ 30 h 36"/>
                <a:gd name="T6" fmla="*/ 0 w 12"/>
                <a:gd name="T7" fmla="*/ 6 h 36"/>
                <a:gd name="T8" fmla="*/ 6 w 12"/>
                <a:gd name="T9" fmla="*/ 0 h 36"/>
                <a:gd name="T10" fmla="*/ 12 w 12"/>
                <a:gd name="T11" fmla="*/ 6 h 36"/>
                <a:gd name="T12" fmla="*/ 12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12" y="30"/>
                  </a:moveTo>
                  <a:cubicBezTo>
                    <a:pt x="12" y="33"/>
                    <a:pt x="10" y="36"/>
                    <a:pt x="6" y="36"/>
                  </a:cubicBezTo>
                  <a:cubicBezTo>
                    <a:pt x="3" y="36"/>
                    <a:pt x="0" y="33"/>
                    <a:pt x="0" y="3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lnTo>
                    <a:pt x="12" y="3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5" name="Freeform 25"/>
            <p:cNvSpPr>
              <a:spLocks noEditPoints="1"/>
            </p:cNvSpPr>
            <p:nvPr/>
          </p:nvSpPr>
          <p:spPr bwMode="auto">
            <a:xfrm>
              <a:off x="2158576" y="1406544"/>
              <a:ext cx="169025" cy="457081"/>
            </a:xfrm>
            <a:custGeom>
              <a:avLst/>
              <a:gdLst>
                <a:gd name="T0" fmla="*/ 51 w 103"/>
                <a:gd name="T1" fmla="*/ 280 h 280"/>
                <a:gd name="T2" fmla="*/ 103 w 103"/>
                <a:gd name="T3" fmla="*/ 140 h 280"/>
                <a:gd name="T4" fmla="*/ 51 w 103"/>
                <a:gd name="T5" fmla="*/ 0 h 280"/>
                <a:gd name="T6" fmla="*/ 51 w 103"/>
                <a:gd name="T7" fmla="*/ 22 h 280"/>
                <a:gd name="T8" fmla="*/ 94 w 103"/>
                <a:gd name="T9" fmla="*/ 140 h 280"/>
                <a:gd name="T10" fmla="*/ 51 w 103"/>
                <a:gd name="T11" fmla="*/ 257 h 280"/>
                <a:gd name="T12" fmla="*/ 51 w 103"/>
                <a:gd name="T13" fmla="*/ 280 h 280"/>
                <a:gd name="T14" fmla="*/ 51 w 103"/>
                <a:gd name="T15" fmla="*/ 0 h 280"/>
                <a:gd name="T16" fmla="*/ 0 w 103"/>
                <a:gd name="T17" fmla="*/ 140 h 280"/>
                <a:gd name="T18" fmla="*/ 51 w 103"/>
                <a:gd name="T19" fmla="*/ 280 h 280"/>
                <a:gd name="T20" fmla="*/ 51 w 103"/>
                <a:gd name="T21" fmla="*/ 280 h 280"/>
                <a:gd name="T22" fmla="*/ 51 w 103"/>
                <a:gd name="T23" fmla="*/ 257 h 280"/>
                <a:gd name="T24" fmla="*/ 51 w 103"/>
                <a:gd name="T25" fmla="*/ 257 h 280"/>
                <a:gd name="T26" fmla="*/ 51 w 103"/>
                <a:gd name="T27" fmla="*/ 257 h 280"/>
                <a:gd name="T28" fmla="*/ 8 w 103"/>
                <a:gd name="T29" fmla="*/ 140 h 280"/>
                <a:gd name="T30" fmla="*/ 51 w 103"/>
                <a:gd name="T31" fmla="*/ 22 h 280"/>
                <a:gd name="T32" fmla="*/ 51 w 103"/>
                <a:gd name="T33" fmla="*/ 22 h 280"/>
                <a:gd name="T34" fmla="*/ 51 w 103"/>
                <a:gd name="T3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280">
                  <a:moveTo>
                    <a:pt x="51" y="280"/>
                  </a:moveTo>
                  <a:cubicBezTo>
                    <a:pt x="80" y="280"/>
                    <a:pt x="103" y="217"/>
                    <a:pt x="103" y="140"/>
                  </a:cubicBezTo>
                  <a:cubicBezTo>
                    <a:pt x="103" y="62"/>
                    <a:pt x="80" y="0"/>
                    <a:pt x="51" y="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75" y="22"/>
                    <a:pt x="94" y="75"/>
                    <a:pt x="94" y="140"/>
                  </a:cubicBezTo>
                  <a:cubicBezTo>
                    <a:pt x="94" y="204"/>
                    <a:pt x="75" y="257"/>
                    <a:pt x="51" y="257"/>
                  </a:cubicBezTo>
                  <a:lnTo>
                    <a:pt x="51" y="280"/>
                  </a:lnTo>
                  <a:close/>
                  <a:moveTo>
                    <a:pt x="51" y="0"/>
                  </a:moveTo>
                  <a:cubicBezTo>
                    <a:pt x="23" y="0"/>
                    <a:pt x="0" y="62"/>
                    <a:pt x="0" y="140"/>
                  </a:cubicBezTo>
                  <a:cubicBezTo>
                    <a:pt x="0" y="217"/>
                    <a:pt x="23" y="280"/>
                    <a:pt x="51" y="280"/>
                  </a:cubicBezTo>
                  <a:cubicBezTo>
                    <a:pt x="51" y="280"/>
                    <a:pt x="51" y="280"/>
                    <a:pt x="51" y="280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27" y="257"/>
                    <a:pt x="8" y="204"/>
                    <a:pt x="8" y="140"/>
                  </a:cubicBezTo>
                  <a:cubicBezTo>
                    <a:pt x="8" y="75"/>
                    <a:pt x="27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6" name="Freeform 26"/>
            <p:cNvSpPr>
              <a:spLocks noEditPoints="1"/>
            </p:cNvSpPr>
            <p:nvPr/>
          </p:nvSpPr>
          <p:spPr bwMode="auto">
            <a:xfrm>
              <a:off x="2013357" y="1550571"/>
              <a:ext cx="458272" cy="167835"/>
            </a:xfrm>
            <a:custGeom>
              <a:avLst/>
              <a:gdLst>
                <a:gd name="T0" fmla="*/ 280 w 280"/>
                <a:gd name="T1" fmla="*/ 52 h 103"/>
                <a:gd name="T2" fmla="*/ 140 w 280"/>
                <a:gd name="T3" fmla="*/ 0 h 103"/>
                <a:gd name="T4" fmla="*/ 140 w 280"/>
                <a:gd name="T5" fmla="*/ 8 h 103"/>
                <a:gd name="T6" fmla="*/ 257 w 280"/>
                <a:gd name="T7" fmla="*/ 52 h 103"/>
                <a:gd name="T8" fmla="*/ 140 w 280"/>
                <a:gd name="T9" fmla="*/ 95 h 103"/>
                <a:gd name="T10" fmla="*/ 140 w 280"/>
                <a:gd name="T11" fmla="*/ 103 h 103"/>
                <a:gd name="T12" fmla="*/ 280 w 280"/>
                <a:gd name="T13" fmla="*/ 52 h 103"/>
                <a:gd name="T14" fmla="*/ 140 w 280"/>
                <a:gd name="T15" fmla="*/ 0 h 103"/>
                <a:gd name="T16" fmla="*/ 140 w 280"/>
                <a:gd name="T17" fmla="*/ 0 h 103"/>
                <a:gd name="T18" fmla="*/ 0 w 280"/>
                <a:gd name="T19" fmla="*/ 52 h 103"/>
                <a:gd name="T20" fmla="*/ 140 w 280"/>
                <a:gd name="T21" fmla="*/ 103 h 103"/>
                <a:gd name="T22" fmla="*/ 140 w 280"/>
                <a:gd name="T23" fmla="*/ 103 h 103"/>
                <a:gd name="T24" fmla="*/ 140 w 280"/>
                <a:gd name="T25" fmla="*/ 95 h 103"/>
                <a:gd name="T26" fmla="*/ 140 w 280"/>
                <a:gd name="T27" fmla="*/ 95 h 103"/>
                <a:gd name="T28" fmla="*/ 23 w 280"/>
                <a:gd name="T29" fmla="*/ 52 h 103"/>
                <a:gd name="T30" fmla="*/ 23 w 280"/>
                <a:gd name="T31" fmla="*/ 52 h 103"/>
                <a:gd name="T32" fmla="*/ 140 w 280"/>
                <a:gd name="T33" fmla="*/ 8 h 103"/>
                <a:gd name="T34" fmla="*/ 140 w 280"/>
                <a:gd name="T35" fmla="*/ 8 h 103"/>
                <a:gd name="T36" fmla="*/ 140 w 280"/>
                <a:gd name="T3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0" h="103">
                  <a:moveTo>
                    <a:pt x="280" y="52"/>
                  </a:moveTo>
                  <a:cubicBezTo>
                    <a:pt x="280" y="23"/>
                    <a:pt x="217" y="0"/>
                    <a:pt x="140" y="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205" y="8"/>
                    <a:pt x="257" y="28"/>
                    <a:pt x="257" y="52"/>
                  </a:cubicBezTo>
                  <a:cubicBezTo>
                    <a:pt x="257" y="75"/>
                    <a:pt x="205" y="95"/>
                    <a:pt x="140" y="95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217" y="103"/>
                    <a:pt x="280" y="80"/>
                    <a:pt x="280" y="52"/>
                  </a:cubicBezTo>
                  <a:close/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63" y="0"/>
                    <a:pt x="0" y="23"/>
                    <a:pt x="0" y="52"/>
                  </a:cubicBezTo>
                  <a:cubicBezTo>
                    <a:pt x="0" y="80"/>
                    <a:pt x="63" y="103"/>
                    <a:pt x="140" y="103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75" y="95"/>
                    <a:pt x="23" y="75"/>
                    <a:pt x="23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28"/>
                    <a:pt x="75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7" name="Freeform 27"/>
            <p:cNvSpPr>
              <a:spLocks noEditPoints="1"/>
            </p:cNvSpPr>
            <p:nvPr/>
          </p:nvSpPr>
          <p:spPr bwMode="auto">
            <a:xfrm>
              <a:off x="2047876" y="1447015"/>
              <a:ext cx="389233" cy="373759"/>
            </a:xfrm>
            <a:custGeom>
              <a:avLst/>
              <a:gdLst>
                <a:gd name="T0" fmla="*/ 218 w 238"/>
                <a:gd name="T1" fmla="*/ 16 h 229"/>
                <a:gd name="T2" fmla="*/ 119 w 238"/>
                <a:gd name="T3" fmla="*/ 46 h 229"/>
                <a:gd name="T4" fmla="*/ 119 w 238"/>
                <a:gd name="T5" fmla="*/ 57 h 229"/>
                <a:gd name="T6" fmla="*/ 202 w 238"/>
                <a:gd name="T7" fmla="*/ 32 h 229"/>
                <a:gd name="T8" fmla="*/ 150 w 238"/>
                <a:gd name="T9" fmla="*/ 145 h 229"/>
                <a:gd name="T10" fmla="*/ 119 w 238"/>
                <a:gd name="T11" fmla="*/ 172 h 229"/>
                <a:gd name="T12" fmla="*/ 119 w 238"/>
                <a:gd name="T13" fmla="*/ 183 h 229"/>
                <a:gd name="T14" fmla="*/ 156 w 238"/>
                <a:gd name="T15" fmla="*/ 151 h 229"/>
                <a:gd name="T16" fmla="*/ 218 w 238"/>
                <a:gd name="T17" fmla="*/ 16 h 229"/>
                <a:gd name="T18" fmla="*/ 119 w 238"/>
                <a:gd name="T19" fmla="*/ 46 h 229"/>
                <a:gd name="T20" fmla="*/ 83 w 238"/>
                <a:gd name="T21" fmla="*/ 78 h 229"/>
                <a:gd name="T22" fmla="*/ 20 w 238"/>
                <a:gd name="T23" fmla="*/ 214 h 229"/>
                <a:gd name="T24" fmla="*/ 119 w 238"/>
                <a:gd name="T25" fmla="*/ 183 h 229"/>
                <a:gd name="T26" fmla="*/ 119 w 238"/>
                <a:gd name="T27" fmla="*/ 172 h 229"/>
                <a:gd name="T28" fmla="*/ 36 w 238"/>
                <a:gd name="T29" fmla="*/ 197 h 229"/>
                <a:gd name="T30" fmla="*/ 36 w 238"/>
                <a:gd name="T31" fmla="*/ 197 h 229"/>
                <a:gd name="T32" fmla="*/ 89 w 238"/>
                <a:gd name="T33" fmla="*/ 84 h 229"/>
                <a:gd name="T34" fmla="*/ 119 w 238"/>
                <a:gd name="T35" fmla="*/ 57 h 229"/>
                <a:gd name="T36" fmla="*/ 119 w 238"/>
                <a:gd name="T37" fmla="*/ 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229">
                  <a:moveTo>
                    <a:pt x="218" y="16"/>
                  </a:moveTo>
                  <a:cubicBezTo>
                    <a:pt x="202" y="0"/>
                    <a:pt x="162" y="13"/>
                    <a:pt x="119" y="46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55" y="30"/>
                    <a:pt x="189" y="19"/>
                    <a:pt x="202" y="32"/>
                  </a:cubicBezTo>
                  <a:cubicBezTo>
                    <a:pt x="219" y="49"/>
                    <a:pt x="195" y="99"/>
                    <a:pt x="150" y="145"/>
                  </a:cubicBezTo>
                  <a:cubicBezTo>
                    <a:pt x="140" y="155"/>
                    <a:pt x="129" y="164"/>
                    <a:pt x="119" y="17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31" y="174"/>
                    <a:pt x="144" y="163"/>
                    <a:pt x="156" y="151"/>
                  </a:cubicBezTo>
                  <a:cubicBezTo>
                    <a:pt x="210" y="96"/>
                    <a:pt x="238" y="36"/>
                    <a:pt x="218" y="16"/>
                  </a:cubicBezTo>
                  <a:close/>
                  <a:moveTo>
                    <a:pt x="119" y="46"/>
                  </a:moveTo>
                  <a:cubicBezTo>
                    <a:pt x="107" y="55"/>
                    <a:pt x="95" y="66"/>
                    <a:pt x="83" y="78"/>
                  </a:cubicBezTo>
                  <a:cubicBezTo>
                    <a:pt x="28" y="133"/>
                    <a:pt x="0" y="193"/>
                    <a:pt x="20" y="214"/>
                  </a:cubicBezTo>
                  <a:cubicBezTo>
                    <a:pt x="36" y="229"/>
                    <a:pt x="76" y="216"/>
                    <a:pt x="119" y="183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83" y="199"/>
                    <a:pt x="49" y="211"/>
                    <a:pt x="36" y="197"/>
                  </a:cubicBezTo>
                  <a:cubicBezTo>
                    <a:pt x="36" y="197"/>
                    <a:pt x="36" y="197"/>
                    <a:pt x="36" y="197"/>
                  </a:cubicBezTo>
                  <a:cubicBezTo>
                    <a:pt x="19" y="181"/>
                    <a:pt x="43" y="130"/>
                    <a:pt x="89" y="84"/>
                  </a:cubicBezTo>
                  <a:cubicBezTo>
                    <a:pt x="99" y="74"/>
                    <a:pt x="109" y="65"/>
                    <a:pt x="119" y="57"/>
                  </a:cubicBezTo>
                  <a:lnTo>
                    <a:pt x="119" y="4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8" name="Freeform 28"/>
            <p:cNvSpPr>
              <a:spLocks noEditPoints="1"/>
            </p:cNvSpPr>
            <p:nvPr/>
          </p:nvSpPr>
          <p:spPr bwMode="auto">
            <a:xfrm>
              <a:off x="2047876" y="1447015"/>
              <a:ext cx="389233" cy="373759"/>
            </a:xfrm>
            <a:custGeom>
              <a:avLst/>
              <a:gdLst>
                <a:gd name="T0" fmla="*/ 218 w 238"/>
                <a:gd name="T1" fmla="*/ 214 h 229"/>
                <a:gd name="T2" fmla="*/ 156 w 238"/>
                <a:gd name="T3" fmla="*/ 78 h 229"/>
                <a:gd name="T4" fmla="*/ 119 w 238"/>
                <a:gd name="T5" fmla="*/ 46 h 229"/>
                <a:gd name="T6" fmla="*/ 119 w 238"/>
                <a:gd name="T7" fmla="*/ 57 h 229"/>
                <a:gd name="T8" fmla="*/ 150 w 238"/>
                <a:gd name="T9" fmla="*/ 84 h 229"/>
                <a:gd name="T10" fmla="*/ 202 w 238"/>
                <a:gd name="T11" fmla="*/ 197 h 229"/>
                <a:gd name="T12" fmla="*/ 119 w 238"/>
                <a:gd name="T13" fmla="*/ 172 h 229"/>
                <a:gd name="T14" fmla="*/ 119 w 238"/>
                <a:gd name="T15" fmla="*/ 183 h 229"/>
                <a:gd name="T16" fmla="*/ 218 w 238"/>
                <a:gd name="T17" fmla="*/ 214 h 229"/>
                <a:gd name="T18" fmla="*/ 119 w 238"/>
                <a:gd name="T19" fmla="*/ 46 h 229"/>
                <a:gd name="T20" fmla="*/ 20 w 238"/>
                <a:gd name="T21" fmla="*/ 16 h 229"/>
                <a:gd name="T22" fmla="*/ 83 w 238"/>
                <a:gd name="T23" fmla="*/ 151 h 229"/>
                <a:gd name="T24" fmla="*/ 119 w 238"/>
                <a:gd name="T25" fmla="*/ 183 h 229"/>
                <a:gd name="T26" fmla="*/ 119 w 238"/>
                <a:gd name="T27" fmla="*/ 172 h 229"/>
                <a:gd name="T28" fmla="*/ 89 w 238"/>
                <a:gd name="T29" fmla="*/ 145 h 229"/>
                <a:gd name="T30" fmla="*/ 36 w 238"/>
                <a:gd name="T31" fmla="*/ 32 h 229"/>
                <a:gd name="T32" fmla="*/ 36 w 238"/>
                <a:gd name="T33" fmla="*/ 32 h 229"/>
                <a:gd name="T34" fmla="*/ 119 w 238"/>
                <a:gd name="T35" fmla="*/ 57 h 229"/>
                <a:gd name="T36" fmla="*/ 119 w 238"/>
                <a:gd name="T37" fmla="*/ 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229">
                  <a:moveTo>
                    <a:pt x="218" y="214"/>
                  </a:moveTo>
                  <a:cubicBezTo>
                    <a:pt x="238" y="193"/>
                    <a:pt x="210" y="133"/>
                    <a:pt x="156" y="78"/>
                  </a:cubicBezTo>
                  <a:cubicBezTo>
                    <a:pt x="144" y="66"/>
                    <a:pt x="131" y="55"/>
                    <a:pt x="119" y="46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29" y="65"/>
                    <a:pt x="140" y="74"/>
                    <a:pt x="150" y="84"/>
                  </a:cubicBezTo>
                  <a:cubicBezTo>
                    <a:pt x="195" y="130"/>
                    <a:pt x="219" y="181"/>
                    <a:pt x="202" y="197"/>
                  </a:cubicBezTo>
                  <a:cubicBezTo>
                    <a:pt x="189" y="211"/>
                    <a:pt x="155" y="199"/>
                    <a:pt x="119" y="17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62" y="216"/>
                    <a:pt x="202" y="229"/>
                    <a:pt x="218" y="214"/>
                  </a:cubicBezTo>
                  <a:close/>
                  <a:moveTo>
                    <a:pt x="119" y="46"/>
                  </a:moveTo>
                  <a:cubicBezTo>
                    <a:pt x="76" y="13"/>
                    <a:pt x="36" y="0"/>
                    <a:pt x="20" y="16"/>
                  </a:cubicBezTo>
                  <a:cubicBezTo>
                    <a:pt x="0" y="36"/>
                    <a:pt x="28" y="96"/>
                    <a:pt x="83" y="151"/>
                  </a:cubicBezTo>
                  <a:cubicBezTo>
                    <a:pt x="95" y="163"/>
                    <a:pt x="107" y="174"/>
                    <a:pt x="119" y="183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109" y="164"/>
                    <a:pt x="99" y="155"/>
                    <a:pt x="89" y="145"/>
                  </a:cubicBezTo>
                  <a:cubicBezTo>
                    <a:pt x="43" y="99"/>
                    <a:pt x="19" y="49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9" y="19"/>
                    <a:pt x="83" y="30"/>
                    <a:pt x="119" y="57"/>
                  </a:cubicBezTo>
                  <a:lnTo>
                    <a:pt x="119" y="4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9" name="Oval 29"/>
            <p:cNvSpPr>
              <a:spLocks noChangeArrowheads="1"/>
            </p:cNvSpPr>
            <p:nvPr/>
          </p:nvSpPr>
          <p:spPr bwMode="auto">
            <a:xfrm>
              <a:off x="2208569" y="1599375"/>
              <a:ext cx="70229" cy="70229"/>
            </a:xfrm>
            <a:prstGeom prst="ellipse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0" name="Freeform 30"/>
            <p:cNvSpPr>
              <a:spLocks noEditPoints="1"/>
            </p:cNvSpPr>
            <p:nvPr/>
          </p:nvSpPr>
          <p:spPr bwMode="auto">
            <a:xfrm>
              <a:off x="2747781" y="1276799"/>
              <a:ext cx="192831" cy="365427"/>
            </a:xfrm>
            <a:custGeom>
              <a:avLst/>
              <a:gdLst>
                <a:gd name="T0" fmla="*/ 67 w 162"/>
                <a:gd name="T1" fmla="*/ 307 h 307"/>
                <a:gd name="T2" fmla="*/ 162 w 162"/>
                <a:gd name="T3" fmla="*/ 307 h 307"/>
                <a:gd name="T4" fmla="*/ 67 w 162"/>
                <a:gd name="T5" fmla="*/ 127 h 307"/>
                <a:gd name="T6" fmla="*/ 67 w 162"/>
                <a:gd name="T7" fmla="*/ 193 h 307"/>
                <a:gd name="T8" fmla="*/ 110 w 162"/>
                <a:gd name="T9" fmla="*/ 267 h 307"/>
                <a:gd name="T10" fmla="*/ 67 w 162"/>
                <a:gd name="T11" fmla="*/ 267 h 307"/>
                <a:gd name="T12" fmla="*/ 67 w 162"/>
                <a:gd name="T13" fmla="*/ 307 h 307"/>
                <a:gd name="T14" fmla="*/ 0 w 162"/>
                <a:gd name="T15" fmla="*/ 0 h 307"/>
                <a:gd name="T16" fmla="*/ 0 w 162"/>
                <a:gd name="T17" fmla="*/ 307 h 307"/>
                <a:gd name="T18" fmla="*/ 67 w 162"/>
                <a:gd name="T19" fmla="*/ 307 h 307"/>
                <a:gd name="T20" fmla="*/ 67 w 162"/>
                <a:gd name="T21" fmla="*/ 267 h 307"/>
                <a:gd name="T22" fmla="*/ 24 w 162"/>
                <a:gd name="T23" fmla="*/ 267 h 307"/>
                <a:gd name="T24" fmla="*/ 24 w 162"/>
                <a:gd name="T25" fmla="*/ 120 h 307"/>
                <a:gd name="T26" fmla="*/ 24 w 162"/>
                <a:gd name="T27" fmla="*/ 120 h 307"/>
                <a:gd name="T28" fmla="*/ 67 w 162"/>
                <a:gd name="T29" fmla="*/ 193 h 307"/>
                <a:gd name="T30" fmla="*/ 67 w 162"/>
                <a:gd name="T31" fmla="*/ 127 h 307"/>
                <a:gd name="T32" fmla="*/ 0 w 162"/>
                <a:gd name="T3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307">
                  <a:moveTo>
                    <a:pt x="67" y="307"/>
                  </a:moveTo>
                  <a:lnTo>
                    <a:pt x="162" y="307"/>
                  </a:lnTo>
                  <a:lnTo>
                    <a:pt x="67" y="127"/>
                  </a:lnTo>
                  <a:lnTo>
                    <a:pt x="67" y="193"/>
                  </a:lnTo>
                  <a:lnTo>
                    <a:pt x="110" y="267"/>
                  </a:lnTo>
                  <a:lnTo>
                    <a:pt x="67" y="267"/>
                  </a:lnTo>
                  <a:lnTo>
                    <a:pt x="67" y="307"/>
                  </a:lnTo>
                  <a:close/>
                  <a:moveTo>
                    <a:pt x="0" y="0"/>
                  </a:moveTo>
                  <a:lnTo>
                    <a:pt x="0" y="307"/>
                  </a:lnTo>
                  <a:lnTo>
                    <a:pt x="67" y="307"/>
                  </a:lnTo>
                  <a:lnTo>
                    <a:pt x="67" y="267"/>
                  </a:lnTo>
                  <a:lnTo>
                    <a:pt x="24" y="267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67" y="193"/>
                  </a:lnTo>
                  <a:lnTo>
                    <a:pt x="67" y="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1" name="Rectangle 31"/>
            <p:cNvSpPr>
              <a:spLocks noChangeArrowheads="1"/>
            </p:cNvSpPr>
            <p:nvPr/>
          </p:nvSpPr>
          <p:spPr bwMode="auto">
            <a:xfrm>
              <a:off x="2651366" y="1275609"/>
              <a:ext cx="48803" cy="355905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2" name="Freeform 32"/>
            <p:cNvSpPr>
              <a:spLocks noEditPoints="1"/>
            </p:cNvSpPr>
            <p:nvPr/>
          </p:nvSpPr>
          <p:spPr bwMode="auto">
            <a:xfrm>
              <a:off x="1070628" y="3068224"/>
              <a:ext cx="421372" cy="308292"/>
            </a:xfrm>
            <a:custGeom>
              <a:avLst/>
              <a:gdLst>
                <a:gd name="T0" fmla="*/ 213 w 258"/>
                <a:gd name="T1" fmla="*/ 31 h 189"/>
                <a:gd name="T2" fmla="*/ 204 w 258"/>
                <a:gd name="T3" fmla="*/ 69 h 189"/>
                <a:gd name="T4" fmla="*/ 228 w 258"/>
                <a:gd name="T5" fmla="*/ 109 h 189"/>
                <a:gd name="T6" fmla="*/ 204 w 258"/>
                <a:gd name="T7" fmla="*/ 146 h 189"/>
                <a:gd name="T8" fmla="*/ 204 w 258"/>
                <a:gd name="T9" fmla="*/ 27 h 189"/>
                <a:gd name="T10" fmla="*/ 91 w 258"/>
                <a:gd name="T11" fmla="*/ 14 h 189"/>
                <a:gd name="T12" fmla="*/ 97 w 258"/>
                <a:gd name="T13" fmla="*/ 15 h 189"/>
                <a:gd name="T14" fmla="*/ 91 w 258"/>
                <a:gd name="T15" fmla="*/ 42 h 189"/>
                <a:gd name="T16" fmla="*/ 91 w 258"/>
                <a:gd name="T17" fmla="*/ 162 h 189"/>
                <a:gd name="T18" fmla="*/ 166 w 258"/>
                <a:gd name="T19" fmla="*/ 145 h 189"/>
                <a:gd name="T20" fmla="*/ 204 w 258"/>
                <a:gd name="T21" fmla="*/ 125 h 189"/>
                <a:gd name="T22" fmla="*/ 191 w 258"/>
                <a:gd name="T23" fmla="*/ 122 h 189"/>
                <a:gd name="T24" fmla="*/ 204 w 258"/>
                <a:gd name="T25" fmla="*/ 69 h 189"/>
                <a:gd name="T26" fmla="*/ 91 w 258"/>
                <a:gd name="T27" fmla="*/ 6 h 189"/>
                <a:gd name="T28" fmla="*/ 78 w 258"/>
                <a:gd name="T29" fmla="*/ 24 h 189"/>
                <a:gd name="T30" fmla="*/ 91 w 258"/>
                <a:gd name="T31" fmla="*/ 14 h 189"/>
                <a:gd name="T32" fmla="*/ 78 w 258"/>
                <a:gd name="T33" fmla="*/ 188 h 189"/>
                <a:gd name="T34" fmla="*/ 91 w 258"/>
                <a:gd name="T35" fmla="*/ 162 h 189"/>
                <a:gd name="T36" fmla="*/ 78 w 258"/>
                <a:gd name="T37" fmla="*/ 176 h 189"/>
                <a:gd name="T38" fmla="*/ 91 w 258"/>
                <a:gd name="T39" fmla="*/ 42 h 189"/>
                <a:gd name="T40" fmla="*/ 80 w 258"/>
                <a:gd name="T41" fmla="*/ 134 h 189"/>
                <a:gd name="T42" fmla="*/ 78 w 258"/>
                <a:gd name="T43" fmla="*/ 64 h 189"/>
                <a:gd name="T44" fmla="*/ 78 w 258"/>
                <a:gd name="T45" fmla="*/ 33 h 189"/>
                <a:gd name="T46" fmla="*/ 91 w 258"/>
                <a:gd name="T47" fmla="*/ 42 h 189"/>
                <a:gd name="T48" fmla="*/ 60 w 258"/>
                <a:gd name="T49" fmla="*/ 18 h 189"/>
                <a:gd name="T50" fmla="*/ 68 w 258"/>
                <a:gd name="T51" fmla="*/ 42 h 189"/>
                <a:gd name="T52" fmla="*/ 78 w 258"/>
                <a:gd name="T53" fmla="*/ 33 h 189"/>
                <a:gd name="T54" fmla="*/ 78 w 258"/>
                <a:gd name="T55" fmla="*/ 9 h 189"/>
                <a:gd name="T56" fmla="*/ 78 w 258"/>
                <a:gd name="T57" fmla="*/ 188 h 189"/>
                <a:gd name="T58" fmla="*/ 60 w 258"/>
                <a:gd name="T59" fmla="*/ 176 h 189"/>
                <a:gd name="T60" fmla="*/ 78 w 258"/>
                <a:gd name="T61" fmla="*/ 64 h 189"/>
                <a:gd name="T62" fmla="*/ 60 w 258"/>
                <a:gd name="T63" fmla="*/ 134 h 189"/>
                <a:gd name="T64" fmla="*/ 70 w 258"/>
                <a:gd name="T65" fmla="*/ 116 h 189"/>
                <a:gd name="T66" fmla="*/ 60 w 258"/>
                <a:gd name="T67" fmla="*/ 87 h 189"/>
                <a:gd name="T68" fmla="*/ 76 w 258"/>
                <a:gd name="T69" fmla="*/ 68 h 189"/>
                <a:gd name="T70" fmla="*/ 60 w 258"/>
                <a:gd name="T71" fmla="*/ 18 h 189"/>
                <a:gd name="T72" fmla="*/ 60 w 258"/>
                <a:gd name="T73" fmla="*/ 187 h 189"/>
                <a:gd name="T74" fmla="*/ 59 w 258"/>
                <a:gd name="T75" fmla="*/ 175 h 189"/>
                <a:gd name="T76" fmla="*/ 49 w 258"/>
                <a:gd name="T77" fmla="*/ 144 h 189"/>
                <a:gd name="T78" fmla="*/ 60 w 258"/>
                <a:gd name="T79" fmla="*/ 125 h 189"/>
                <a:gd name="T80" fmla="*/ 41 w 258"/>
                <a:gd name="T81" fmla="*/ 125 h 189"/>
                <a:gd name="T82" fmla="*/ 60 w 258"/>
                <a:gd name="T83" fmla="*/ 87 h 189"/>
                <a:gd name="T84" fmla="*/ 51 w 258"/>
                <a:gd name="T85" fmla="*/ 76 h 189"/>
                <a:gd name="T86" fmla="*/ 43 w 258"/>
                <a:gd name="T87" fmla="*/ 51 h 189"/>
                <a:gd name="T88" fmla="*/ 60 w 258"/>
                <a:gd name="T89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" h="189">
                  <a:moveTo>
                    <a:pt x="253" y="104"/>
                  </a:moveTo>
                  <a:cubicBezTo>
                    <a:pt x="258" y="60"/>
                    <a:pt x="213" y="31"/>
                    <a:pt x="213" y="31"/>
                  </a:cubicBezTo>
                  <a:cubicBezTo>
                    <a:pt x="210" y="30"/>
                    <a:pt x="207" y="28"/>
                    <a:pt x="204" y="27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8" y="69"/>
                    <a:pt x="212" y="70"/>
                    <a:pt x="216" y="72"/>
                  </a:cubicBezTo>
                  <a:cubicBezTo>
                    <a:pt x="230" y="79"/>
                    <a:pt x="235" y="95"/>
                    <a:pt x="228" y="109"/>
                  </a:cubicBezTo>
                  <a:cubicBezTo>
                    <a:pt x="224" y="119"/>
                    <a:pt x="214" y="125"/>
                    <a:pt x="204" y="125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30" y="144"/>
                    <a:pt x="249" y="134"/>
                    <a:pt x="253" y="104"/>
                  </a:cubicBezTo>
                  <a:close/>
                  <a:moveTo>
                    <a:pt x="204" y="27"/>
                  </a:moveTo>
                  <a:cubicBezTo>
                    <a:pt x="156" y="5"/>
                    <a:pt x="119" y="0"/>
                    <a:pt x="91" y="6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3" y="14"/>
                    <a:pt x="95" y="14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104" y="19"/>
                    <a:pt x="107" y="27"/>
                    <a:pt x="103" y="34"/>
                  </a:cubicBezTo>
                  <a:cubicBezTo>
                    <a:pt x="101" y="39"/>
                    <a:pt x="96" y="42"/>
                    <a:pt x="91" y="42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3" y="151"/>
                    <a:pt x="93" y="157"/>
                    <a:pt x="91" y="162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117" y="174"/>
                    <a:pt x="138" y="143"/>
                    <a:pt x="166" y="145"/>
                  </a:cubicBezTo>
                  <a:cubicBezTo>
                    <a:pt x="179" y="147"/>
                    <a:pt x="192" y="147"/>
                    <a:pt x="204" y="146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199" y="125"/>
                    <a:pt x="195" y="124"/>
                    <a:pt x="191" y="122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77" y="115"/>
                    <a:pt x="172" y="98"/>
                    <a:pt x="179" y="84"/>
                  </a:cubicBezTo>
                  <a:cubicBezTo>
                    <a:pt x="184" y="74"/>
                    <a:pt x="193" y="69"/>
                    <a:pt x="204" y="69"/>
                  </a:cubicBezTo>
                  <a:lnTo>
                    <a:pt x="204" y="27"/>
                  </a:lnTo>
                  <a:close/>
                  <a:moveTo>
                    <a:pt x="91" y="6"/>
                  </a:moveTo>
                  <a:cubicBezTo>
                    <a:pt x="86" y="6"/>
                    <a:pt x="82" y="8"/>
                    <a:pt x="78" y="9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3"/>
                    <a:pt x="78" y="22"/>
                    <a:pt x="78" y="22"/>
                  </a:cubicBezTo>
                  <a:cubicBezTo>
                    <a:pt x="81" y="17"/>
                    <a:pt x="86" y="14"/>
                    <a:pt x="91" y="14"/>
                  </a:cubicBezTo>
                  <a:cubicBezTo>
                    <a:pt x="91" y="6"/>
                    <a:pt x="91" y="6"/>
                    <a:pt x="91" y="6"/>
                  </a:cubicBezTo>
                  <a:close/>
                  <a:moveTo>
                    <a:pt x="78" y="188"/>
                  </a:moveTo>
                  <a:cubicBezTo>
                    <a:pt x="82" y="188"/>
                    <a:pt x="87" y="187"/>
                    <a:pt x="91" y="185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0" y="163"/>
                    <a:pt x="90" y="164"/>
                    <a:pt x="90" y="165"/>
                  </a:cubicBezTo>
                  <a:cubicBezTo>
                    <a:pt x="87" y="170"/>
                    <a:pt x="83" y="174"/>
                    <a:pt x="78" y="176"/>
                  </a:cubicBezTo>
                  <a:cubicBezTo>
                    <a:pt x="78" y="188"/>
                    <a:pt x="78" y="188"/>
                    <a:pt x="78" y="188"/>
                  </a:cubicBezTo>
                  <a:close/>
                  <a:moveTo>
                    <a:pt x="91" y="42"/>
                  </a:moveTo>
                  <a:cubicBezTo>
                    <a:pt x="91" y="146"/>
                    <a:pt x="91" y="146"/>
                    <a:pt x="91" y="146"/>
                  </a:cubicBezTo>
                  <a:cubicBezTo>
                    <a:pt x="89" y="141"/>
                    <a:pt x="85" y="136"/>
                    <a:pt x="80" y="134"/>
                  </a:cubicBezTo>
                  <a:cubicBezTo>
                    <a:pt x="79" y="133"/>
                    <a:pt x="78" y="133"/>
                    <a:pt x="78" y="13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9" y="61"/>
                    <a:pt x="79" y="57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9" y="36"/>
                    <a:pt x="81" y="39"/>
                    <a:pt x="84" y="41"/>
                  </a:cubicBezTo>
                  <a:cubicBezTo>
                    <a:pt x="86" y="42"/>
                    <a:pt x="89" y="42"/>
                    <a:pt x="91" y="42"/>
                  </a:cubicBezTo>
                  <a:close/>
                  <a:moveTo>
                    <a:pt x="78" y="9"/>
                  </a:moveTo>
                  <a:cubicBezTo>
                    <a:pt x="71" y="11"/>
                    <a:pt x="65" y="14"/>
                    <a:pt x="60" y="1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2" y="40"/>
                    <a:pt x="65" y="41"/>
                    <a:pt x="68" y="42"/>
                  </a:cubicBezTo>
                  <a:cubicBezTo>
                    <a:pt x="73" y="45"/>
                    <a:pt x="76" y="49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30"/>
                    <a:pt x="77" y="27"/>
                    <a:pt x="78" y="24"/>
                  </a:cubicBezTo>
                  <a:cubicBezTo>
                    <a:pt x="78" y="9"/>
                    <a:pt x="78" y="9"/>
                    <a:pt x="78" y="9"/>
                  </a:cubicBezTo>
                  <a:close/>
                  <a:moveTo>
                    <a:pt x="60" y="187"/>
                  </a:moveTo>
                  <a:cubicBezTo>
                    <a:pt x="66" y="188"/>
                    <a:pt x="72" y="189"/>
                    <a:pt x="78" y="188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2" y="178"/>
                    <a:pt x="65" y="178"/>
                    <a:pt x="60" y="176"/>
                  </a:cubicBezTo>
                  <a:cubicBezTo>
                    <a:pt x="60" y="187"/>
                    <a:pt x="60" y="187"/>
                    <a:pt x="60" y="187"/>
                  </a:cubicBezTo>
                  <a:close/>
                  <a:moveTo>
                    <a:pt x="78" y="64"/>
                  </a:moveTo>
                  <a:cubicBezTo>
                    <a:pt x="78" y="133"/>
                    <a:pt x="78" y="133"/>
                    <a:pt x="78" y="133"/>
                  </a:cubicBezTo>
                  <a:cubicBezTo>
                    <a:pt x="72" y="131"/>
                    <a:pt x="65" y="131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64" y="123"/>
                    <a:pt x="67" y="120"/>
                    <a:pt x="70" y="116"/>
                  </a:cubicBezTo>
                  <a:cubicBezTo>
                    <a:pt x="75" y="105"/>
                    <a:pt x="71" y="92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6" y="78"/>
                    <a:pt x="73" y="74"/>
                    <a:pt x="76" y="68"/>
                  </a:cubicBezTo>
                  <a:cubicBezTo>
                    <a:pt x="77" y="66"/>
                    <a:pt x="77" y="65"/>
                    <a:pt x="78" y="64"/>
                  </a:cubicBezTo>
                  <a:close/>
                  <a:moveTo>
                    <a:pt x="60" y="18"/>
                  </a:moveTo>
                  <a:cubicBezTo>
                    <a:pt x="0" y="56"/>
                    <a:pt x="10" y="159"/>
                    <a:pt x="46" y="180"/>
                  </a:cubicBezTo>
                  <a:cubicBezTo>
                    <a:pt x="51" y="183"/>
                    <a:pt x="55" y="185"/>
                    <a:pt x="60" y="187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48" y="170"/>
                    <a:pt x="43" y="156"/>
                    <a:pt x="49" y="144"/>
                  </a:cubicBezTo>
                  <a:cubicBezTo>
                    <a:pt x="51" y="139"/>
                    <a:pt x="55" y="136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4" y="128"/>
                    <a:pt x="47" y="128"/>
                    <a:pt x="41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31" y="120"/>
                    <a:pt x="26" y="107"/>
                    <a:pt x="32" y="97"/>
                  </a:cubicBezTo>
                  <a:cubicBezTo>
                    <a:pt x="37" y="86"/>
                    <a:pt x="49" y="82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57" y="78"/>
                    <a:pt x="54" y="77"/>
                    <a:pt x="51" y="76"/>
                  </a:cubicBezTo>
                  <a:cubicBezTo>
                    <a:pt x="42" y="71"/>
                    <a:pt x="38" y="60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44"/>
                    <a:pt x="53" y="40"/>
                    <a:pt x="60" y="40"/>
                  </a:cubicBezTo>
                  <a:lnTo>
                    <a:pt x="60" y="1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43" name="Group 127"/>
            <p:cNvGrpSpPr/>
            <p:nvPr/>
          </p:nvGrpSpPr>
          <p:grpSpPr>
            <a:xfrm>
              <a:off x="2254991" y="3376515"/>
              <a:ext cx="380902" cy="490410"/>
              <a:chOff x="8610600" y="4127500"/>
              <a:chExt cx="508001" cy="654050"/>
            </a:xfrm>
            <a:solidFill>
              <a:srgbClr val="1D69A3"/>
            </a:solidFill>
          </p:grpSpPr>
          <p:sp>
            <p:nvSpPr>
              <p:cNvPr id="203" name="Freeform 33"/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4" name="Freeform 34"/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5" name="Freeform 35"/>
              <p:cNvSpPr/>
              <p:nvPr/>
            </p:nvSpPr>
            <p:spPr bwMode="auto">
              <a:xfrm>
                <a:off x="8610600" y="4144963"/>
                <a:ext cx="496888" cy="433388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6" name="Freeform 36"/>
              <p:cNvSpPr/>
              <p:nvPr/>
            </p:nvSpPr>
            <p:spPr bwMode="auto">
              <a:xfrm>
                <a:off x="8729663" y="4613275"/>
                <a:ext cx="141288" cy="168275"/>
              </a:xfrm>
              <a:custGeom>
                <a:avLst/>
                <a:gdLst>
                  <a:gd name="T0" fmla="*/ 45 w 65"/>
                  <a:gd name="T1" fmla="*/ 5 h 77"/>
                  <a:gd name="T2" fmla="*/ 45 w 65"/>
                  <a:gd name="T3" fmla="*/ 28 h 77"/>
                  <a:gd name="T4" fmla="*/ 25 w 65"/>
                  <a:gd name="T5" fmla="*/ 45 h 77"/>
                  <a:gd name="T6" fmla="*/ 1 w 65"/>
                  <a:gd name="T7" fmla="*/ 64 h 77"/>
                  <a:gd name="T8" fmla="*/ 65 w 65"/>
                  <a:gd name="T9" fmla="*/ 77 h 77"/>
                  <a:gd name="T10" fmla="*/ 65 w 65"/>
                  <a:gd name="T11" fmla="*/ 0 h 77"/>
                  <a:gd name="T12" fmla="*/ 45 w 65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77">
                    <a:moveTo>
                      <a:pt x="45" y="5"/>
                    </a:move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39" y="40"/>
                      <a:pt x="25" y="45"/>
                    </a:cubicBezTo>
                    <a:cubicBezTo>
                      <a:pt x="12" y="49"/>
                      <a:pt x="0" y="56"/>
                      <a:pt x="1" y="64"/>
                    </a:cubicBezTo>
                    <a:cubicBezTo>
                      <a:pt x="2" y="71"/>
                      <a:pt x="18" y="77"/>
                      <a:pt x="65" y="77"/>
                    </a:cubicBezTo>
                    <a:cubicBezTo>
                      <a:pt x="65" y="0"/>
                      <a:pt x="65" y="0"/>
                      <a:pt x="65" y="0"/>
                    </a:cubicBezTo>
                    <a:lnTo>
                      <a:pt x="4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7" name="Freeform 37"/>
              <p:cNvSpPr/>
              <p:nvPr/>
            </p:nvSpPr>
            <p:spPr bwMode="auto">
              <a:xfrm>
                <a:off x="8855075" y="4613275"/>
                <a:ext cx="134938" cy="168275"/>
              </a:xfrm>
              <a:custGeom>
                <a:avLst/>
                <a:gdLst>
                  <a:gd name="T0" fmla="*/ 14 w 62"/>
                  <a:gd name="T1" fmla="*/ 5 h 77"/>
                  <a:gd name="T2" fmla="*/ 14 w 62"/>
                  <a:gd name="T3" fmla="*/ 28 h 77"/>
                  <a:gd name="T4" fmla="*/ 32 w 62"/>
                  <a:gd name="T5" fmla="*/ 45 h 77"/>
                  <a:gd name="T6" fmla="*/ 61 w 62"/>
                  <a:gd name="T7" fmla="*/ 64 h 77"/>
                  <a:gd name="T8" fmla="*/ 0 w 62"/>
                  <a:gd name="T9" fmla="*/ 77 h 77"/>
                  <a:gd name="T10" fmla="*/ 0 w 62"/>
                  <a:gd name="T11" fmla="*/ 0 h 77"/>
                  <a:gd name="T12" fmla="*/ 14 w 62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77">
                    <a:moveTo>
                      <a:pt x="14" y="5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9" y="40"/>
                      <a:pt x="32" y="45"/>
                    </a:cubicBezTo>
                    <a:cubicBezTo>
                      <a:pt x="46" y="49"/>
                      <a:pt x="62" y="56"/>
                      <a:pt x="61" y="64"/>
                    </a:cubicBezTo>
                    <a:cubicBezTo>
                      <a:pt x="60" y="71"/>
                      <a:pt x="34" y="77"/>
                      <a:pt x="0" y="77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8" name="Freeform 38"/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9" name="Freeform 39"/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0" name="Freeform 40"/>
              <p:cNvSpPr/>
              <p:nvPr/>
            </p:nvSpPr>
            <p:spPr bwMode="auto">
              <a:xfrm>
                <a:off x="8610600" y="4144963"/>
                <a:ext cx="496888" cy="433388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44" name="Freeform 41"/>
            <p:cNvSpPr>
              <a:spLocks noEditPoints="1"/>
            </p:cNvSpPr>
            <p:nvPr/>
          </p:nvSpPr>
          <p:spPr bwMode="auto">
            <a:xfrm>
              <a:off x="2570425" y="2881344"/>
              <a:ext cx="321385" cy="292817"/>
            </a:xfrm>
            <a:custGeom>
              <a:avLst/>
              <a:gdLst>
                <a:gd name="T0" fmla="*/ 116 w 196"/>
                <a:gd name="T1" fmla="*/ 2 h 179"/>
                <a:gd name="T2" fmla="*/ 98 w 196"/>
                <a:gd name="T3" fmla="*/ 0 h 179"/>
                <a:gd name="T4" fmla="*/ 98 w 196"/>
                <a:gd name="T5" fmla="*/ 17 h 179"/>
                <a:gd name="T6" fmla="*/ 113 w 196"/>
                <a:gd name="T7" fmla="*/ 18 h 179"/>
                <a:gd name="T8" fmla="*/ 169 w 196"/>
                <a:gd name="T9" fmla="*/ 105 h 179"/>
                <a:gd name="T10" fmla="*/ 98 w 196"/>
                <a:gd name="T11" fmla="*/ 163 h 179"/>
                <a:gd name="T12" fmla="*/ 98 w 196"/>
                <a:gd name="T13" fmla="*/ 179 h 179"/>
                <a:gd name="T14" fmla="*/ 185 w 196"/>
                <a:gd name="T15" fmla="*/ 108 h 179"/>
                <a:gd name="T16" fmla="*/ 116 w 196"/>
                <a:gd name="T17" fmla="*/ 2 h 179"/>
                <a:gd name="T18" fmla="*/ 98 w 196"/>
                <a:gd name="T19" fmla="*/ 0 h 179"/>
                <a:gd name="T20" fmla="*/ 10 w 196"/>
                <a:gd name="T21" fmla="*/ 71 h 179"/>
                <a:gd name="T22" fmla="*/ 79 w 196"/>
                <a:gd name="T23" fmla="*/ 177 h 179"/>
                <a:gd name="T24" fmla="*/ 98 w 196"/>
                <a:gd name="T25" fmla="*/ 179 h 179"/>
                <a:gd name="T26" fmla="*/ 98 w 196"/>
                <a:gd name="T27" fmla="*/ 163 h 179"/>
                <a:gd name="T28" fmla="*/ 83 w 196"/>
                <a:gd name="T29" fmla="*/ 161 h 179"/>
                <a:gd name="T30" fmla="*/ 83 w 196"/>
                <a:gd name="T31" fmla="*/ 161 h 179"/>
                <a:gd name="T32" fmla="*/ 26 w 196"/>
                <a:gd name="T33" fmla="*/ 75 h 179"/>
                <a:gd name="T34" fmla="*/ 98 w 196"/>
                <a:gd name="T35" fmla="*/ 17 h 179"/>
                <a:gd name="T36" fmla="*/ 98 w 196"/>
                <a:gd name="T3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6" h="179">
                  <a:moveTo>
                    <a:pt x="116" y="2"/>
                  </a:moveTo>
                  <a:cubicBezTo>
                    <a:pt x="110" y="1"/>
                    <a:pt x="104" y="0"/>
                    <a:pt x="98" y="0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103" y="17"/>
                    <a:pt x="108" y="17"/>
                    <a:pt x="113" y="18"/>
                  </a:cubicBezTo>
                  <a:cubicBezTo>
                    <a:pt x="152" y="27"/>
                    <a:pt x="177" y="65"/>
                    <a:pt x="169" y="105"/>
                  </a:cubicBezTo>
                  <a:cubicBezTo>
                    <a:pt x="162" y="139"/>
                    <a:pt x="131" y="163"/>
                    <a:pt x="98" y="163"/>
                  </a:cubicBezTo>
                  <a:cubicBezTo>
                    <a:pt x="98" y="179"/>
                    <a:pt x="98" y="179"/>
                    <a:pt x="98" y="179"/>
                  </a:cubicBezTo>
                  <a:cubicBezTo>
                    <a:pt x="139" y="179"/>
                    <a:pt x="177" y="150"/>
                    <a:pt x="185" y="108"/>
                  </a:cubicBezTo>
                  <a:cubicBezTo>
                    <a:pt x="196" y="60"/>
                    <a:pt x="165" y="12"/>
                    <a:pt x="116" y="2"/>
                  </a:cubicBezTo>
                  <a:close/>
                  <a:moveTo>
                    <a:pt x="98" y="0"/>
                  </a:moveTo>
                  <a:cubicBezTo>
                    <a:pt x="56" y="0"/>
                    <a:pt x="19" y="29"/>
                    <a:pt x="10" y="71"/>
                  </a:cubicBezTo>
                  <a:cubicBezTo>
                    <a:pt x="0" y="120"/>
                    <a:pt x="31" y="167"/>
                    <a:pt x="79" y="177"/>
                  </a:cubicBezTo>
                  <a:cubicBezTo>
                    <a:pt x="85" y="179"/>
                    <a:pt x="92" y="179"/>
                    <a:pt x="98" y="179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3" y="163"/>
                    <a:pt x="88" y="162"/>
                    <a:pt x="83" y="161"/>
                  </a:cubicBezTo>
                  <a:cubicBezTo>
                    <a:pt x="83" y="161"/>
                    <a:pt x="83" y="161"/>
                    <a:pt x="83" y="161"/>
                  </a:cubicBezTo>
                  <a:cubicBezTo>
                    <a:pt x="43" y="153"/>
                    <a:pt x="18" y="114"/>
                    <a:pt x="26" y="75"/>
                  </a:cubicBezTo>
                  <a:cubicBezTo>
                    <a:pt x="33" y="40"/>
                    <a:pt x="64" y="17"/>
                    <a:pt x="98" y="17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5" name="Freeform 42"/>
            <p:cNvSpPr/>
            <p:nvPr/>
          </p:nvSpPr>
          <p:spPr bwMode="auto">
            <a:xfrm>
              <a:off x="2653747" y="3151545"/>
              <a:ext cx="69038" cy="148790"/>
            </a:xfrm>
            <a:custGeom>
              <a:avLst/>
              <a:gdLst>
                <a:gd name="T0" fmla="*/ 33 w 58"/>
                <a:gd name="T1" fmla="*/ 125 h 125"/>
                <a:gd name="T2" fmla="*/ 0 w 58"/>
                <a:gd name="T3" fmla="*/ 118 h 125"/>
                <a:gd name="T4" fmla="*/ 25 w 58"/>
                <a:gd name="T5" fmla="*/ 0 h 125"/>
                <a:gd name="T6" fmla="*/ 58 w 58"/>
                <a:gd name="T7" fmla="*/ 7 h 125"/>
                <a:gd name="T8" fmla="*/ 33 w 58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5">
                  <a:moveTo>
                    <a:pt x="33" y="125"/>
                  </a:moveTo>
                  <a:lnTo>
                    <a:pt x="0" y="118"/>
                  </a:lnTo>
                  <a:lnTo>
                    <a:pt x="25" y="0"/>
                  </a:lnTo>
                  <a:lnTo>
                    <a:pt x="58" y="7"/>
                  </a:lnTo>
                  <a:lnTo>
                    <a:pt x="33" y="12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6" name="Freeform 43"/>
            <p:cNvSpPr/>
            <p:nvPr/>
          </p:nvSpPr>
          <p:spPr bwMode="auto">
            <a:xfrm>
              <a:off x="2625179" y="3196777"/>
              <a:ext cx="97606" cy="201164"/>
            </a:xfrm>
            <a:custGeom>
              <a:avLst/>
              <a:gdLst>
                <a:gd name="T0" fmla="*/ 40 w 60"/>
                <a:gd name="T1" fmla="*/ 106 h 123"/>
                <a:gd name="T2" fmla="*/ 18 w 60"/>
                <a:gd name="T3" fmla="*/ 121 h 123"/>
                <a:gd name="T4" fmla="*/ 3 w 60"/>
                <a:gd name="T5" fmla="*/ 98 h 123"/>
                <a:gd name="T6" fmla="*/ 20 w 60"/>
                <a:gd name="T7" fmla="*/ 17 h 123"/>
                <a:gd name="T8" fmla="*/ 42 w 60"/>
                <a:gd name="T9" fmla="*/ 2 h 123"/>
                <a:gd name="T10" fmla="*/ 57 w 60"/>
                <a:gd name="T11" fmla="*/ 25 h 123"/>
                <a:gd name="T12" fmla="*/ 40 w 60"/>
                <a:gd name="T13" fmla="*/ 10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3">
                  <a:moveTo>
                    <a:pt x="40" y="106"/>
                  </a:moveTo>
                  <a:cubicBezTo>
                    <a:pt x="38" y="116"/>
                    <a:pt x="28" y="123"/>
                    <a:pt x="18" y="121"/>
                  </a:cubicBezTo>
                  <a:cubicBezTo>
                    <a:pt x="7" y="118"/>
                    <a:pt x="0" y="108"/>
                    <a:pt x="3" y="98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6"/>
                    <a:pt x="32" y="0"/>
                    <a:pt x="42" y="2"/>
                  </a:cubicBezTo>
                  <a:cubicBezTo>
                    <a:pt x="53" y="4"/>
                    <a:pt x="60" y="14"/>
                    <a:pt x="57" y="25"/>
                  </a:cubicBezTo>
                  <a:lnTo>
                    <a:pt x="40" y="10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7" name="Freeform 44"/>
            <p:cNvSpPr/>
            <p:nvPr/>
          </p:nvSpPr>
          <p:spPr bwMode="auto">
            <a:xfrm>
              <a:off x="1733633" y="943511"/>
              <a:ext cx="392804" cy="359475"/>
            </a:xfrm>
            <a:custGeom>
              <a:avLst/>
              <a:gdLst>
                <a:gd name="T0" fmla="*/ 117 w 240"/>
                <a:gd name="T1" fmla="*/ 220 h 220"/>
                <a:gd name="T2" fmla="*/ 0 w 240"/>
                <a:gd name="T3" fmla="*/ 219 h 220"/>
                <a:gd name="T4" fmla="*/ 0 w 240"/>
                <a:gd name="T5" fmla="*/ 44 h 220"/>
                <a:gd name="T6" fmla="*/ 120 w 240"/>
                <a:gd name="T7" fmla="*/ 44 h 220"/>
                <a:gd name="T8" fmla="*/ 240 w 240"/>
                <a:gd name="T9" fmla="*/ 44 h 220"/>
                <a:gd name="T10" fmla="*/ 240 w 240"/>
                <a:gd name="T11" fmla="*/ 219 h 220"/>
                <a:gd name="T12" fmla="*/ 117 w 240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220">
                  <a:moveTo>
                    <a:pt x="117" y="220"/>
                  </a:moveTo>
                  <a:cubicBezTo>
                    <a:pt x="117" y="220"/>
                    <a:pt x="76" y="179"/>
                    <a:pt x="0" y="21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78" y="0"/>
                    <a:pt x="120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40" y="219"/>
                    <a:pt x="240" y="219"/>
                    <a:pt x="240" y="219"/>
                  </a:cubicBezTo>
                  <a:lnTo>
                    <a:pt x="117" y="22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8" name="Freeform 45"/>
            <p:cNvSpPr>
              <a:spLocks noEditPoints="1"/>
            </p:cNvSpPr>
            <p:nvPr/>
          </p:nvSpPr>
          <p:spPr bwMode="auto">
            <a:xfrm>
              <a:off x="1616982" y="2938479"/>
              <a:ext cx="478507" cy="396375"/>
            </a:xfrm>
            <a:custGeom>
              <a:avLst/>
              <a:gdLst>
                <a:gd name="T0" fmla="*/ 199 w 293"/>
                <a:gd name="T1" fmla="*/ 192 h 242"/>
                <a:gd name="T2" fmla="*/ 219 w 293"/>
                <a:gd name="T3" fmla="*/ 205 h 242"/>
                <a:gd name="T4" fmla="*/ 219 w 293"/>
                <a:gd name="T5" fmla="*/ 214 h 242"/>
                <a:gd name="T6" fmla="*/ 199 w 293"/>
                <a:gd name="T7" fmla="*/ 214 h 242"/>
                <a:gd name="T8" fmla="*/ 219 w 293"/>
                <a:gd name="T9" fmla="*/ 242 h 242"/>
                <a:gd name="T10" fmla="*/ 242 w 293"/>
                <a:gd name="T11" fmla="*/ 216 h 242"/>
                <a:gd name="T12" fmla="*/ 199 w 293"/>
                <a:gd name="T13" fmla="*/ 170 h 242"/>
                <a:gd name="T14" fmla="*/ 293 w 293"/>
                <a:gd name="T15" fmla="*/ 147 h 242"/>
                <a:gd name="T16" fmla="*/ 269 w 293"/>
                <a:gd name="T17" fmla="*/ 0 h 242"/>
                <a:gd name="T18" fmla="*/ 199 w 293"/>
                <a:gd name="T19" fmla="*/ 16 h 242"/>
                <a:gd name="T20" fmla="*/ 275 w 293"/>
                <a:gd name="T21" fmla="*/ 35 h 242"/>
                <a:gd name="T22" fmla="*/ 256 w 293"/>
                <a:gd name="T23" fmla="*/ 154 h 242"/>
                <a:gd name="T24" fmla="*/ 199 w 293"/>
                <a:gd name="T25" fmla="*/ 170 h 242"/>
                <a:gd name="T26" fmla="*/ 175 w 293"/>
                <a:gd name="T27" fmla="*/ 192 h 242"/>
                <a:gd name="T28" fmla="*/ 199 w 293"/>
                <a:gd name="T29" fmla="*/ 170 h 242"/>
                <a:gd name="T30" fmla="*/ 146 w 293"/>
                <a:gd name="T31" fmla="*/ 154 h 242"/>
                <a:gd name="T32" fmla="*/ 199 w 293"/>
                <a:gd name="T33" fmla="*/ 242 h 242"/>
                <a:gd name="T34" fmla="*/ 179 w 293"/>
                <a:gd name="T35" fmla="*/ 214 h 242"/>
                <a:gd name="T36" fmla="*/ 179 w 293"/>
                <a:gd name="T37" fmla="*/ 205 h 242"/>
                <a:gd name="T38" fmla="*/ 199 w 293"/>
                <a:gd name="T39" fmla="*/ 192 h 242"/>
                <a:gd name="T40" fmla="*/ 146 w 293"/>
                <a:gd name="T41" fmla="*/ 0 h 242"/>
                <a:gd name="T42" fmla="*/ 199 w 293"/>
                <a:gd name="T43" fmla="*/ 16 h 242"/>
                <a:gd name="T44" fmla="*/ 146 w 293"/>
                <a:gd name="T45" fmla="*/ 0 h 242"/>
                <a:gd name="T46" fmla="*/ 0 w 293"/>
                <a:gd name="T47" fmla="*/ 24 h 242"/>
                <a:gd name="T48" fmla="*/ 23 w 293"/>
                <a:gd name="T49" fmla="*/ 170 h 242"/>
                <a:gd name="T50" fmla="*/ 117 w 293"/>
                <a:gd name="T51" fmla="*/ 192 h 242"/>
                <a:gd name="T52" fmla="*/ 52 w 293"/>
                <a:gd name="T53" fmla="*/ 216 h 242"/>
                <a:gd name="T54" fmla="*/ 75 w 293"/>
                <a:gd name="T55" fmla="*/ 242 h 242"/>
                <a:gd name="T56" fmla="*/ 146 w 293"/>
                <a:gd name="T57" fmla="*/ 154 h 242"/>
                <a:gd name="T58" fmla="*/ 37 w 293"/>
                <a:gd name="T59" fmla="*/ 154 h 242"/>
                <a:gd name="T60" fmla="*/ 17 w 293"/>
                <a:gd name="T61" fmla="*/ 35 h 242"/>
                <a:gd name="T62" fmla="*/ 146 w 293"/>
                <a:gd name="T63" fmla="*/ 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3" h="242">
                  <a:moveTo>
                    <a:pt x="219" y="192"/>
                  </a:moveTo>
                  <a:cubicBezTo>
                    <a:pt x="199" y="192"/>
                    <a:pt x="199" y="192"/>
                    <a:pt x="199" y="192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1" y="205"/>
                    <a:pt x="223" y="207"/>
                    <a:pt x="223" y="209"/>
                  </a:cubicBezTo>
                  <a:cubicBezTo>
                    <a:pt x="223" y="212"/>
                    <a:pt x="221" y="214"/>
                    <a:pt x="219" y="214"/>
                  </a:cubicBezTo>
                  <a:cubicBezTo>
                    <a:pt x="219" y="214"/>
                    <a:pt x="219" y="214"/>
                    <a:pt x="219" y="214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19" y="242"/>
                    <a:pt x="219" y="242"/>
                    <a:pt x="219" y="242"/>
                  </a:cubicBezTo>
                  <a:cubicBezTo>
                    <a:pt x="232" y="242"/>
                    <a:pt x="242" y="232"/>
                    <a:pt x="242" y="219"/>
                  </a:cubicBezTo>
                  <a:cubicBezTo>
                    <a:pt x="242" y="216"/>
                    <a:pt x="242" y="216"/>
                    <a:pt x="242" y="216"/>
                  </a:cubicBezTo>
                  <a:cubicBezTo>
                    <a:pt x="242" y="203"/>
                    <a:pt x="232" y="192"/>
                    <a:pt x="219" y="192"/>
                  </a:cubicBezTo>
                  <a:close/>
                  <a:moveTo>
                    <a:pt x="199" y="170"/>
                  </a:moveTo>
                  <a:cubicBezTo>
                    <a:pt x="269" y="170"/>
                    <a:pt x="269" y="170"/>
                    <a:pt x="269" y="170"/>
                  </a:cubicBezTo>
                  <a:cubicBezTo>
                    <a:pt x="282" y="170"/>
                    <a:pt x="293" y="160"/>
                    <a:pt x="293" y="147"/>
                  </a:cubicBezTo>
                  <a:cubicBezTo>
                    <a:pt x="293" y="24"/>
                    <a:pt x="293" y="24"/>
                    <a:pt x="293" y="24"/>
                  </a:cubicBezTo>
                  <a:cubicBezTo>
                    <a:pt x="293" y="11"/>
                    <a:pt x="282" y="0"/>
                    <a:pt x="26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16"/>
                    <a:pt x="199" y="16"/>
                    <a:pt x="199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67" y="16"/>
                    <a:pt x="275" y="24"/>
                    <a:pt x="275" y="35"/>
                  </a:cubicBezTo>
                  <a:cubicBezTo>
                    <a:pt x="275" y="135"/>
                    <a:pt x="275" y="135"/>
                    <a:pt x="275" y="135"/>
                  </a:cubicBezTo>
                  <a:cubicBezTo>
                    <a:pt x="275" y="146"/>
                    <a:pt x="267" y="154"/>
                    <a:pt x="256" y="154"/>
                  </a:cubicBezTo>
                  <a:cubicBezTo>
                    <a:pt x="199" y="154"/>
                    <a:pt x="199" y="154"/>
                    <a:pt x="199" y="154"/>
                  </a:cubicBezTo>
                  <a:lnTo>
                    <a:pt x="199" y="170"/>
                  </a:lnTo>
                  <a:close/>
                  <a:moveTo>
                    <a:pt x="199" y="192"/>
                  </a:moveTo>
                  <a:cubicBezTo>
                    <a:pt x="175" y="192"/>
                    <a:pt x="175" y="192"/>
                    <a:pt x="175" y="192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79" y="214"/>
                    <a:pt x="179" y="214"/>
                    <a:pt x="179" y="214"/>
                  </a:cubicBezTo>
                  <a:cubicBezTo>
                    <a:pt x="177" y="214"/>
                    <a:pt x="175" y="212"/>
                    <a:pt x="175" y="209"/>
                  </a:cubicBezTo>
                  <a:cubicBezTo>
                    <a:pt x="175" y="207"/>
                    <a:pt x="177" y="205"/>
                    <a:pt x="179" y="205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199" y="192"/>
                    <a:pt x="199" y="192"/>
                    <a:pt x="199" y="192"/>
                  </a:cubicBezTo>
                  <a:close/>
                  <a:moveTo>
                    <a:pt x="199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99" y="16"/>
                    <a:pt x="199" y="16"/>
                    <a:pt x="199" y="16"/>
                  </a:cubicBezTo>
                  <a:lnTo>
                    <a:pt x="199" y="0"/>
                  </a:lnTo>
                  <a:close/>
                  <a:moveTo>
                    <a:pt x="14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0"/>
                    <a:pt x="10" y="170"/>
                    <a:pt x="23" y="170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75" y="192"/>
                    <a:pt x="75" y="192"/>
                    <a:pt x="75" y="192"/>
                  </a:cubicBezTo>
                  <a:cubicBezTo>
                    <a:pt x="62" y="192"/>
                    <a:pt x="52" y="203"/>
                    <a:pt x="52" y="21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32"/>
                    <a:pt x="62" y="242"/>
                    <a:pt x="75" y="242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26" y="154"/>
                    <a:pt x="17" y="146"/>
                    <a:pt x="17" y="1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146" y="16"/>
                    <a:pt x="146" y="16"/>
                    <a:pt x="146" y="16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9" name="Freeform 46"/>
            <p:cNvSpPr>
              <a:spLocks noEditPoints="1"/>
            </p:cNvSpPr>
            <p:nvPr/>
          </p:nvSpPr>
          <p:spPr bwMode="auto">
            <a:xfrm>
              <a:off x="2463296" y="2149300"/>
              <a:ext cx="614203" cy="716570"/>
            </a:xfrm>
            <a:custGeom>
              <a:avLst/>
              <a:gdLst>
                <a:gd name="T0" fmla="*/ 376 w 376"/>
                <a:gd name="T1" fmla="*/ 43 h 438"/>
                <a:gd name="T2" fmla="*/ 324 w 376"/>
                <a:gd name="T3" fmla="*/ 32 h 438"/>
                <a:gd name="T4" fmla="*/ 334 w 376"/>
                <a:gd name="T5" fmla="*/ 54 h 438"/>
                <a:gd name="T6" fmla="*/ 324 w 376"/>
                <a:gd name="T7" fmla="*/ 59 h 438"/>
                <a:gd name="T8" fmla="*/ 272 w 376"/>
                <a:gd name="T9" fmla="*/ 63 h 438"/>
                <a:gd name="T10" fmla="*/ 304 w 376"/>
                <a:gd name="T11" fmla="*/ 98 h 438"/>
                <a:gd name="T12" fmla="*/ 256 w 376"/>
                <a:gd name="T13" fmla="*/ 81 h 438"/>
                <a:gd name="T14" fmla="*/ 271 w 376"/>
                <a:gd name="T15" fmla="*/ 103 h 438"/>
                <a:gd name="T16" fmla="*/ 241 w 376"/>
                <a:gd name="T17" fmla="*/ 100 h 438"/>
                <a:gd name="T18" fmla="*/ 256 w 376"/>
                <a:gd name="T19" fmla="*/ 122 h 438"/>
                <a:gd name="T20" fmla="*/ 226 w 376"/>
                <a:gd name="T21" fmla="*/ 119 h 438"/>
                <a:gd name="T22" fmla="*/ 240 w 376"/>
                <a:gd name="T23" fmla="*/ 140 h 438"/>
                <a:gd name="T24" fmla="*/ 210 w 376"/>
                <a:gd name="T25" fmla="*/ 138 h 438"/>
                <a:gd name="T26" fmla="*/ 242 w 376"/>
                <a:gd name="T27" fmla="*/ 173 h 438"/>
                <a:gd name="T28" fmla="*/ 195 w 376"/>
                <a:gd name="T29" fmla="*/ 156 h 438"/>
                <a:gd name="T30" fmla="*/ 210 w 376"/>
                <a:gd name="T31" fmla="*/ 178 h 438"/>
                <a:gd name="T32" fmla="*/ 180 w 376"/>
                <a:gd name="T33" fmla="*/ 175 h 438"/>
                <a:gd name="T34" fmla="*/ 194 w 376"/>
                <a:gd name="T35" fmla="*/ 197 h 438"/>
                <a:gd name="T36" fmla="*/ 164 w 376"/>
                <a:gd name="T37" fmla="*/ 194 h 438"/>
                <a:gd name="T38" fmla="*/ 179 w 376"/>
                <a:gd name="T39" fmla="*/ 215 h 438"/>
                <a:gd name="T40" fmla="*/ 149 w 376"/>
                <a:gd name="T41" fmla="*/ 213 h 438"/>
                <a:gd name="T42" fmla="*/ 181 w 376"/>
                <a:gd name="T43" fmla="*/ 248 h 438"/>
                <a:gd name="T44" fmla="*/ 134 w 376"/>
                <a:gd name="T45" fmla="*/ 232 h 438"/>
                <a:gd name="T46" fmla="*/ 148 w 376"/>
                <a:gd name="T47" fmla="*/ 253 h 438"/>
                <a:gd name="T48" fmla="*/ 118 w 376"/>
                <a:gd name="T49" fmla="*/ 250 h 438"/>
                <a:gd name="T50" fmla="*/ 133 w 376"/>
                <a:gd name="T51" fmla="*/ 272 h 438"/>
                <a:gd name="T52" fmla="*/ 103 w 376"/>
                <a:gd name="T53" fmla="*/ 269 h 438"/>
                <a:gd name="T54" fmla="*/ 117 w 376"/>
                <a:gd name="T55" fmla="*/ 290 h 438"/>
                <a:gd name="T56" fmla="*/ 88 w 376"/>
                <a:gd name="T57" fmla="*/ 288 h 438"/>
                <a:gd name="T58" fmla="*/ 119 w 376"/>
                <a:gd name="T59" fmla="*/ 323 h 438"/>
                <a:gd name="T60" fmla="*/ 72 w 376"/>
                <a:gd name="T61" fmla="*/ 307 h 438"/>
                <a:gd name="T62" fmla="*/ 87 w 376"/>
                <a:gd name="T63" fmla="*/ 328 h 438"/>
                <a:gd name="T64" fmla="*/ 57 w 376"/>
                <a:gd name="T65" fmla="*/ 325 h 438"/>
                <a:gd name="T66" fmla="*/ 71 w 376"/>
                <a:gd name="T67" fmla="*/ 347 h 438"/>
                <a:gd name="T68" fmla="*/ 42 w 376"/>
                <a:gd name="T69" fmla="*/ 344 h 438"/>
                <a:gd name="T70" fmla="*/ 56 w 376"/>
                <a:gd name="T71" fmla="*/ 366 h 438"/>
                <a:gd name="T72" fmla="*/ 26 w 376"/>
                <a:gd name="T73" fmla="*/ 363 h 438"/>
                <a:gd name="T74" fmla="*/ 58 w 376"/>
                <a:gd name="T75" fmla="*/ 398 h 438"/>
                <a:gd name="T76" fmla="*/ 0 w 376"/>
                <a:gd name="T77" fmla="*/ 395 h 438"/>
                <a:gd name="T78" fmla="*/ 324 w 376"/>
                <a:gd name="T79" fmla="*/ 106 h 438"/>
                <a:gd name="T80" fmla="*/ 316 w 376"/>
                <a:gd name="T81" fmla="*/ 56 h 438"/>
                <a:gd name="T82" fmla="*/ 324 w 376"/>
                <a:gd name="T83" fmla="*/ 32 h 438"/>
                <a:gd name="T84" fmla="*/ 323 w 376"/>
                <a:gd name="T8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6" h="438">
                  <a:moveTo>
                    <a:pt x="324" y="106"/>
                  </a:moveTo>
                  <a:cubicBezTo>
                    <a:pt x="376" y="43"/>
                    <a:pt x="376" y="43"/>
                    <a:pt x="376" y="43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7" y="32"/>
                    <a:pt x="330" y="33"/>
                    <a:pt x="332" y="35"/>
                  </a:cubicBezTo>
                  <a:cubicBezTo>
                    <a:pt x="338" y="40"/>
                    <a:pt x="339" y="49"/>
                    <a:pt x="334" y="54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32" y="57"/>
                    <a:pt x="328" y="59"/>
                    <a:pt x="324" y="59"/>
                  </a:cubicBezTo>
                  <a:lnTo>
                    <a:pt x="324" y="106"/>
                  </a:lnTo>
                  <a:close/>
                  <a:moveTo>
                    <a:pt x="272" y="63"/>
                  </a:moveTo>
                  <a:cubicBezTo>
                    <a:pt x="308" y="92"/>
                    <a:pt x="308" y="92"/>
                    <a:pt x="308" y="92"/>
                  </a:cubicBezTo>
                  <a:cubicBezTo>
                    <a:pt x="304" y="98"/>
                    <a:pt x="304" y="98"/>
                    <a:pt x="304" y="9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56" y="81"/>
                    <a:pt x="256" y="81"/>
                    <a:pt x="256" y="81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1" y="103"/>
                    <a:pt x="271" y="103"/>
                    <a:pt x="271" y="103"/>
                  </a:cubicBezTo>
                  <a:cubicBezTo>
                    <a:pt x="252" y="87"/>
                    <a:pt x="252" y="87"/>
                    <a:pt x="252" y="87"/>
                  </a:cubicBezTo>
                  <a:cubicBezTo>
                    <a:pt x="241" y="100"/>
                    <a:pt x="241" y="100"/>
                    <a:pt x="241" y="100"/>
                  </a:cubicBezTo>
                  <a:cubicBezTo>
                    <a:pt x="260" y="116"/>
                    <a:pt x="260" y="116"/>
                    <a:pt x="260" y="116"/>
                  </a:cubicBezTo>
                  <a:cubicBezTo>
                    <a:pt x="256" y="122"/>
                    <a:pt x="256" y="122"/>
                    <a:pt x="256" y="122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0" y="140"/>
                    <a:pt x="240" y="140"/>
                    <a:pt x="240" y="140"/>
                  </a:cubicBezTo>
                  <a:cubicBezTo>
                    <a:pt x="221" y="125"/>
                    <a:pt x="221" y="125"/>
                    <a:pt x="221" y="125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2" y="173"/>
                    <a:pt x="242" y="173"/>
                    <a:pt x="242" y="173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10" y="178"/>
                    <a:pt x="210" y="178"/>
                    <a:pt x="210" y="178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80" y="175"/>
                    <a:pt x="180" y="175"/>
                    <a:pt x="180" y="175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75" y="181"/>
                    <a:pt x="175" y="181"/>
                    <a:pt x="175" y="181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60" y="200"/>
                    <a:pt x="160" y="200"/>
                    <a:pt x="160" y="200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1" y="248"/>
                    <a:pt x="181" y="248"/>
                    <a:pt x="181" y="248"/>
                  </a:cubicBezTo>
                  <a:cubicBezTo>
                    <a:pt x="144" y="218"/>
                    <a:pt x="144" y="218"/>
                    <a:pt x="144" y="218"/>
                  </a:cubicBezTo>
                  <a:cubicBezTo>
                    <a:pt x="134" y="232"/>
                    <a:pt x="134" y="232"/>
                    <a:pt x="134" y="232"/>
                  </a:cubicBezTo>
                  <a:cubicBezTo>
                    <a:pt x="153" y="247"/>
                    <a:pt x="153" y="247"/>
                    <a:pt x="153" y="247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18" y="250"/>
                    <a:pt x="118" y="250"/>
                    <a:pt x="118" y="250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3" y="272"/>
                    <a:pt x="133" y="272"/>
                    <a:pt x="133" y="272"/>
                  </a:cubicBezTo>
                  <a:cubicBezTo>
                    <a:pt x="114" y="256"/>
                    <a:pt x="114" y="256"/>
                    <a:pt x="114" y="256"/>
                  </a:cubicBezTo>
                  <a:cubicBezTo>
                    <a:pt x="103" y="269"/>
                    <a:pt x="103" y="269"/>
                    <a:pt x="103" y="269"/>
                  </a:cubicBezTo>
                  <a:cubicBezTo>
                    <a:pt x="122" y="285"/>
                    <a:pt x="122" y="285"/>
                    <a:pt x="122" y="285"/>
                  </a:cubicBezTo>
                  <a:cubicBezTo>
                    <a:pt x="117" y="290"/>
                    <a:pt x="117" y="290"/>
                    <a:pt x="117" y="290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88" y="288"/>
                    <a:pt x="88" y="288"/>
                    <a:pt x="88" y="288"/>
                  </a:cubicBezTo>
                  <a:cubicBezTo>
                    <a:pt x="124" y="318"/>
                    <a:pt x="124" y="318"/>
                    <a:pt x="124" y="318"/>
                  </a:cubicBezTo>
                  <a:cubicBezTo>
                    <a:pt x="119" y="323"/>
                    <a:pt x="119" y="323"/>
                    <a:pt x="119" y="323"/>
                  </a:cubicBezTo>
                  <a:cubicBezTo>
                    <a:pt x="83" y="294"/>
                    <a:pt x="83" y="294"/>
                    <a:pt x="83" y="294"/>
                  </a:cubicBezTo>
                  <a:cubicBezTo>
                    <a:pt x="72" y="307"/>
                    <a:pt x="72" y="307"/>
                    <a:pt x="72" y="307"/>
                  </a:cubicBezTo>
                  <a:cubicBezTo>
                    <a:pt x="91" y="322"/>
                    <a:pt x="91" y="322"/>
                    <a:pt x="91" y="322"/>
                  </a:cubicBezTo>
                  <a:cubicBezTo>
                    <a:pt x="87" y="328"/>
                    <a:pt x="87" y="328"/>
                    <a:pt x="87" y="328"/>
                  </a:cubicBezTo>
                  <a:cubicBezTo>
                    <a:pt x="68" y="312"/>
                    <a:pt x="68" y="312"/>
                    <a:pt x="68" y="312"/>
                  </a:cubicBezTo>
                  <a:cubicBezTo>
                    <a:pt x="57" y="325"/>
                    <a:pt x="57" y="325"/>
                    <a:pt x="57" y="325"/>
                  </a:cubicBezTo>
                  <a:cubicBezTo>
                    <a:pt x="76" y="341"/>
                    <a:pt x="76" y="341"/>
                    <a:pt x="76" y="341"/>
                  </a:cubicBezTo>
                  <a:cubicBezTo>
                    <a:pt x="71" y="347"/>
                    <a:pt x="71" y="347"/>
                    <a:pt x="71" y="347"/>
                  </a:cubicBezTo>
                  <a:cubicBezTo>
                    <a:pt x="52" y="331"/>
                    <a:pt x="52" y="331"/>
                    <a:pt x="52" y="331"/>
                  </a:cubicBezTo>
                  <a:cubicBezTo>
                    <a:pt x="42" y="344"/>
                    <a:pt x="42" y="344"/>
                    <a:pt x="42" y="344"/>
                  </a:cubicBezTo>
                  <a:cubicBezTo>
                    <a:pt x="61" y="360"/>
                    <a:pt x="61" y="360"/>
                    <a:pt x="61" y="360"/>
                  </a:cubicBezTo>
                  <a:cubicBezTo>
                    <a:pt x="56" y="366"/>
                    <a:pt x="56" y="366"/>
                    <a:pt x="56" y="366"/>
                  </a:cubicBezTo>
                  <a:cubicBezTo>
                    <a:pt x="37" y="350"/>
                    <a:pt x="37" y="350"/>
                    <a:pt x="37" y="350"/>
                  </a:cubicBezTo>
                  <a:cubicBezTo>
                    <a:pt x="26" y="363"/>
                    <a:pt x="26" y="363"/>
                    <a:pt x="26" y="363"/>
                  </a:cubicBezTo>
                  <a:cubicBezTo>
                    <a:pt x="63" y="393"/>
                    <a:pt x="63" y="393"/>
                    <a:pt x="63" y="393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22" y="369"/>
                    <a:pt x="22" y="369"/>
                    <a:pt x="22" y="36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53" y="438"/>
                    <a:pt x="53" y="438"/>
                    <a:pt x="53" y="438"/>
                  </a:cubicBezTo>
                  <a:cubicBezTo>
                    <a:pt x="324" y="106"/>
                    <a:pt x="324" y="106"/>
                    <a:pt x="324" y="106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1" y="59"/>
                    <a:pt x="318" y="58"/>
                    <a:pt x="316" y="56"/>
                  </a:cubicBezTo>
                  <a:cubicBezTo>
                    <a:pt x="310" y="51"/>
                    <a:pt x="309" y="43"/>
                    <a:pt x="314" y="37"/>
                  </a:cubicBezTo>
                  <a:cubicBezTo>
                    <a:pt x="316" y="34"/>
                    <a:pt x="320" y="32"/>
                    <a:pt x="324" y="32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3" y="0"/>
                    <a:pt x="323" y="0"/>
                    <a:pt x="323" y="0"/>
                  </a:cubicBezTo>
                  <a:lnTo>
                    <a:pt x="272" y="6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0" name="Freeform 47"/>
            <p:cNvSpPr>
              <a:spLocks noEditPoints="1"/>
            </p:cNvSpPr>
            <p:nvPr/>
          </p:nvSpPr>
          <p:spPr bwMode="auto">
            <a:xfrm>
              <a:off x="2928709" y="2358796"/>
              <a:ext cx="265441" cy="521358"/>
            </a:xfrm>
            <a:custGeom>
              <a:avLst/>
              <a:gdLst>
                <a:gd name="T0" fmla="*/ 121 w 162"/>
                <a:gd name="T1" fmla="*/ 144 h 319"/>
                <a:gd name="T2" fmla="*/ 128 w 162"/>
                <a:gd name="T3" fmla="*/ 138 h 319"/>
                <a:gd name="T4" fmla="*/ 150 w 162"/>
                <a:gd name="T5" fmla="*/ 80 h 319"/>
                <a:gd name="T6" fmla="*/ 147 w 162"/>
                <a:gd name="T7" fmla="*/ 69 h 319"/>
                <a:gd name="T8" fmla="*/ 156 w 162"/>
                <a:gd name="T9" fmla="*/ 46 h 319"/>
                <a:gd name="T10" fmla="*/ 137 w 162"/>
                <a:gd name="T11" fmla="*/ 3 h 319"/>
                <a:gd name="T12" fmla="*/ 121 w 162"/>
                <a:gd name="T13" fmla="*/ 1 h 319"/>
                <a:gd name="T14" fmla="*/ 121 w 162"/>
                <a:gd name="T15" fmla="*/ 58 h 319"/>
                <a:gd name="T16" fmla="*/ 126 w 162"/>
                <a:gd name="T17" fmla="*/ 61 h 319"/>
                <a:gd name="T18" fmla="*/ 121 w 162"/>
                <a:gd name="T19" fmla="*/ 59 h 319"/>
                <a:gd name="T20" fmla="*/ 121 w 162"/>
                <a:gd name="T21" fmla="*/ 85 h 319"/>
                <a:gd name="T22" fmla="*/ 125 w 162"/>
                <a:gd name="T23" fmla="*/ 75 h 319"/>
                <a:gd name="T24" fmla="*/ 123 w 162"/>
                <a:gd name="T25" fmla="*/ 66 h 319"/>
                <a:gd name="T26" fmla="*/ 139 w 162"/>
                <a:gd name="T27" fmla="*/ 72 h 319"/>
                <a:gd name="T28" fmla="*/ 144 w 162"/>
                <a:gd name="T29" fmla="*/ 83 h 319"/>
                <a:gd name="T30" fmla="*/ 125 w 162"/>
                <a:gd name="T31" fmla="*/ 132 h 319"/>
                <a:gd name="T32" fmla="*/ 121 w 162"/>
                <a:gd name="T33" fmla="*/ 136 h 319"/>
                <a:gd name="T34" fmla="*/ 121 w 162"/>
                <a:gd name="T35" fmla="*/ 144 h 319"/>
                <a:gd name="T36" fmla="*/ 66 w 162"/>
                <a:gd name="T37" fmla="*/ 284 h 319"/>
                <a:gd name="T38" fmla="*/ 121 w 162"/>
                <a:gd name="T39" fmla="*/ 144 h 319"/>
                <a:gd name="T40" fmla="*/ 121 w 162"/>
                <a:gd name="T41" fmla="*/ 144 h 319"/>
                <a:gd name="T42" fmla="*/ 121 w 162"/>
                <a:gd name="T43" fmla="*/ 136 h 319"/>
                <a:gd name="T44" fmla="*/ 114 w 162"/>
                <a:gd name="T45" fmla="*/ 137 h 319"/>
                <a:gd name="T46" fmla="*/ 98 w 162"/>
                <a:gd name="T47" fmla="*/ 130 h 319"/>
                <a:gd name="T48" fmla="*/ 98 w 162"/>
                <a:gd name="T49" fmla="*/ 130 h 319"/>
                <a:gd name="T50" fmla="*/ 106 w 162"/>
                <a:gd name="T51" fmla="*/ 125 h 319"/>
                <a:gd name="T52" fmla="*/ 121 w 162"/>
                <a:gd name="T53" fmla="*/ 85 h 319"/>
                <a:gd name="T54" fmla="*/ 121 w 162"/>
                <a:gd name="T55" fmla="*/ 59 h 319"/>
                <a:gd name="T56" fmla="*/ 85 w 162"/>
                <a:gd name="T57" fmla="*/ 45 h 319"/>
                <a:gd name="T58" fmla="*/ 74 w 162"/>
                <a:gd name="T59" fmla="*/ 51 h 319"/>
                <a:gd name="T60" fmla="*/ 52 w 162"/>
                <a:gd name="T61" fmla="*/ 108 h 319"/>
                <a:gd name="T62" fmla="*/ 54 w 162"/>
                <a:gd name="T63" fmla="*/ 118 h 319"/>
                <a:gd name="T64" fmla="*/ 35 w 162"/>
                <a:gd name="T65" fmla="*/ 168 h 319"/>
                <a:gd name="T66" fmla="*/ 35 w 162"/>
                <a:gd name="T67" fmla="*/ 256 h 319"/>
                <a:gd name="T68" fmla="*/ 39 w 162"/>
                <a:gd name="T69" fmla="*/ 257 h 319"/>
                <a:gd name="T70" fmla="*/ 45 w 162"/>
                <a:gd name="T71" fmla="*/ 268 h 319"/>
                <a:gd name="T72" fmla="*/ 58 w 162"/>
                <a:gd name="T73" fmla="*/ 264 h 319"/>
                <a:gd name="T74" fmla="*/ 64 w 162"/>
                <a:gd name="T75" fmla="*/ 278 h 319"/>
                <a:gd name="T76" fmla="*/ 63 w 162"/>
                <a:gd name="T77" fmla="*/ 281 h 319"/>
                <a:gd name="T78" fmla="*/ 35 w 162"/>
                <a:gd name="T79" fmla="*/ 300 h 319"/>
                <a:gd name="T80" fmla="*/ 35 w 162"/>
                <a:gd name="T81" fmla="*/ 306 h 319"/>
                <a:gd name="T82" fmla="*/ 66 w 162"/>
                <a:gd name="T83" fmla="*/ 284 h 319"/>
                <a:gd name="T84" fmla="*/ 121 w 162"/>
                <a:gd name="T85" fmla="*/ 1 h 319"/>
                <a:gd name="T86" fmla="*/ 121 w 162"/>
                <a:gd name="T87" fmla="*/ 58 h 319"/>
                <a:gd name="T88" fmla="*/ 88 w 162"/>
                <a:gd name="T89" fmla="*/ 36 h 319"/>
                <a:gd name="T90" fmla="*/ 94 w 162"/>
                <a:gd name="T91" fmla="*/ 22 h 319"/>
                <a:gd name="T92" fmla="*/ 121 w 162"/>
                <a:gd name="T93" fmla="*/ 1 h 319"/>
                <a:gd name="T94" fmla="*/ 35 w 162"/>
                <a:gd name="T95" fmla="*/ 168 h 319"/>
                <a:gd name="T96" fmla="*/ 0 w 162"/>
                <a:gd name="T97" fmla="*/ 258 h 319"/>
                <a:gd name="T98" fmla="*/ 15 w 162"/>
                <a:gd name="T99" fmla="*/ 319 h 319"/>
                <a:gd name="T100" fmla="*/ 35 w 162"/>
                <a:gd name="T101" fmla="*/ 306 h 319"/>
                <a:gd name="T102" fmla="*/ 35 w 162"/>
                <a:gd name="T103" fmla="*/ 300 h 319"/>
                <a:gd name="T104" fmla="*/ 33 w 162"/>
                <a:gd name="T105" fmla="*/ 301 h 319"/>
                <a:gd name="T106" fmla="*/ 13 w 162"/>
                <a:gd name="T107" fmla="*/ 294 h 319"/>
                <a:gd name="T108" fmla="*/ 5 w 162"/>
                <a:gd name="T109" fmla="*/ 259 h 319"/>
                <a:gd name="T110" fmla="*/ 5 w 162"/>
                <a:gd name="T111" fmla="*/ 259 h 319"/>
                <a:gd name="T112" fmla="*/ 6 w 162"/>
                <a:gd name="T113" fmla="*/ 256 h 319"/>
                <a:gd name="T114" fmla="*/ 19 w 162"/>
                <a:gd name="T115" fmla="*/ 250 h 319"/>
                <a:gd name="T116" fmla="*/ 26 w 162"/>
                <a:gd name="T117" fmla="*/ 261 h 319"/>
                <a:gd name="T118" fmla="*/ 35 w 162"/>
                <a:gd name="T119" fmla="*/ 256 h 319"/>
                <a:gd name="T120" fmla="*/ 35 w 162"/>
                <a:gd name="T121" fmla="*/ 16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2" h="319">
                  <a:moveTo>
                    <a:pt x="121" y="144"/>
                  </a:moveTo>
                  <a:cubicBezTo>
                    <a:pt x="124" y="143"/>
                    <a:pt x="127" y="141"/>
                    <a:pt x="128" y="138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52" y="76"/>
                    <a:pt x="150" y="71"/>
                    <a:pt x="147" y="69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29"/>
                    <a:pt x="154" y="9"/>
                    <a:pt x="137" y="3"/>
                  </a:cubicBezTo>
                  <a:cubicBezTo>
                    <a:pt x="132" y="1"/>
                    <a:pt x="126" y="0"/>
                    <a:pt x="121" y="1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6" y="72"/>
                    <a:pt x="126" y="68"/>
                    <a:pt x="123" y="66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3" y="73"/>
                    <a:pt x="146" y="78"/>
                    <a:pt x="144" y="83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4"/>
                    <a:pt x="123" y="135"/>
                    <a:pt x="121" y="136"/>
                  </a:cubicBezTo>
                  <a:lnTo>
                    <a:pt x="121" y="144"/>
                  </a:lnTo>
                  <a:close/>
                  <a:moveTo>
                    <a:pt x="66" y="284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21" y="144"/>
                    <a:pt x="121" y="144"/>
                    <a:pt x="121" y="144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19" y="137"/>
                    <a:pt x="117" y="137"/>
                    <a:pt x="114" y="137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102" y="130"/>
                    <a:pt x="105" y="128"/>
                    <a:pt x="106" y="125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0" y="44"/>
                    <a:pt x="76" y="47"/>
                    <a:pt x="74" y="51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1" y="112"/>
                    <a:pt x="52" y="115"/>
                    <a:pt x="54" y="11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36" y="256"/>
                    <a:pt x="37" y="257"/>
                    <a:pt x="39" y="257"/>
                  </a:cubicBezTo>
                  <a:cubicBezTo>
                    <a:pt x="43" y="259"/>
                    <a:pt x="46" y="264"/>
                    <a:pt x="45" y="268"/>
                  </a:cubicBezTo>
                  <a:cubicBezTo>
                    <a:pt x="48" y="264"/>
                    <a:pt x="53" y="263"/>
                    <a:pt x="58" y="264"/>
                  </a:cubicBezTo>
                  <a:cubicBezTo>
                    <a:pt x="63" y="267"/>
                    <a:pt x="66" y="273"/>
                    <a:pt x="64" y="278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66" y="284"/>
                    <a:pt x="66" y="284"/>
                    <a:pt x="66" y="284"/>
                  </a:cubicBezTo>
                  <a:close/>
                  <a:moveTo>
                    <a:pt x="121" y="1"/>
                  </a:moveTo>
                  <a:cubicBezTo>
                    <a:pt x="121" y="58"/>
                    <a:pt x="121" y="58"/>
                    <a:pt x="121" y="58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8" y="10"/>
                    <a:pt x="109" y="2"/>
                    <a:pt x="121" y="1"/>
                  </a:cubicBezTo>
                  <a:close/>
                  <a:moveTo>
                    <a:pt x="35" y="168"/>
                  </a:moveTo>
                  <a:cubicBezTo>
                    <a:pt x="0" y="258"/>
                    <a:pt x="0" y="258"/>
                    <a:pt x="0" y="258"/>
                  </a:cubicBezTo>
                  <a:cubicBezTo>
                    <a:pt x="15" y="319"/>
                    <a:pt x="15" y="319"/>
                    <a:pt x="15" y="319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3" y="301"/>
                    <a:pt x="33" y="301"/>
                    <a:pt x="33" y="301"/>
                  </a:cubicBezTo>
                  <a:cubicBezTo>
                    <a:pt x="13" y="294"/>
                    <a:pt x="13" y="294"/>
                    <a:pt x="13" y="294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6" y="256"/>
                    <a:pt x="6" y="256"/>
                    <a:pt x="6" y="256"/>
                  </a:cubicBezTo>
                  <a:cubicBezTo>
                    <a:pt x="8" y="250"/>
                    <a:pt x="14" y="248"/>
                    <a:pt x="19" y="250"/>
                  </a:cubicBezTo>
                  <a:cubicBezTo>
                    <a:pt x="24" y="251"/>
                    <a:pt x="27" y="256"/>
                    <a:pt x="26" y="261"/>
                  </a:cubicBezTo>
                  <a:cubicBezTo>
                    <a:pt x="28" y="258"/>
                    <a:pt x="31" y="256"/>
                    <a:pt x="35" y="256"/>
                  </a:cubicBezTo>
                  <a:lnTo>
                    <a:pt x="35" y="16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1" name="Freeform 48"/>
            <p:cNvSpPr>
              <a:spLocks noEditPoints="1"/>
            </p:cNvSpPr>
            <p:nvPr/>
          </p:nvSpPr>
          <p:spPr bwMode="auto">
            <a:xfrm>
              <a:off x="2002644" y="2425454"/>
              <a:ext cx="434465" cy="434465"/>
            </a:xfrm>
            <a:custGeom>
              <a:avLst/>
              <a:gdLst>
                <a:gd name="T0" fmla="*/ 133 w 266"/>
                <a:gd name="T1" fmla="*/ 0 h 266"/>
                <a:gd name="T2" fmla="*/ 133 w 266"/>
                <a:gd name="T3" fmla="*/ 0 h 266"/>
                <a:gd name="T4" fmla="*/ 133 w 266"/>
                <a:gd name="T5" fmla="*/ 35 h 266"/>
                <a:gd name="T6" fmla="*/ 150 w 266"/>
                <a:gd name="T7" fmla="*/ 24 h 266"/>
                <a:gd name="T8" fmla="*/ 242 w 266"/>
                <a:gd name="T9" fmla="*/ 117 h 266"/>
                <a:gd name="T10" fmla="*/ 231 w 266"/>
                <a:gd name="T11" fmla="*/ 133 h 266"/>
                <a:gd name="T12" fmla="*/ 242 w 266"/>
                <a:gd name="T13" fmla="*/ 149 h 266"/>
                <a:gd name="T14" fmla="*/ 150 w 266"/>
                <a:gd name="T15" fmla="*/ 242 h 266"/>
                <a:gd name="T16" fmla="*/ 150 w 266"/>
                <a:gd name="T17" fmla="*/ 242 h 266"/>
                <a:gd name="T18" fmla="*/ 133 w 266"/>
                <a:gd name="T19" fmla="*/ 231 h 266"/>
                <a:gd name="T20" fmla="*/ 133 w 266"/>
                <a:gd name="T21" fmla="*/ 266 h 266"/>
                <a:gd name="T22" fmla="*/ 133 w 266"/>
                <a:gd name="T23" fmla="*/ 266 h 266"/>
                <a:gd name="T24" fmla="*/ 266 w 266"/>
                <a:gd name="T25" fmla="*/ 133 h 266"/>
                <a:gd name="T26" fmla="*/ 133 w 266"/>
                <a:gd name="T27" fmla="*/ 0 h 266"/>
                <a:gd name="T28" fmla="*/ 133 w 266"/>
                <a:gd name="T29" fmla="*/ 0 h 266"/>
                <a:gd name="T30" fmla="*/ 133 w 266"/>
                <a:gd name="T31" fmla="*/ 0 h 266"/>
                <a:gd name="T32" fmla="*/ 0 w 266"/>
                <a:gd name="T33" fmla="*/ 133 h 266"/>
                <a:gd name="T34" fmla="*/ 133 w 266"/>
                <a:gd name="T35" fmla="*/ 266 h 266"/>
                <a:gd name="T36" fmla="*/ 133 w 266"/>
                <a:gd name="T37" fmla="*/ 266 h 266"/>
                <a:gd name="T38" fmla="*/ 133 w 266"/>
                <a:gd name="T39" fmla="*/ 231 h 266"/>
                <a:gd name="T40" fmla="*/ 133 w 266"/>
                <a:gd name="T41" fmla="*/ 231 h 266"/>
                <a:gd name="T42" fmla="*/ 117 w 266"/>
                <a:gd name="T43" fmla="*/ 242 h 266"/>
                <a:gd name="T44" fmla="*/ 24 w 266"/>
                <a:gd name="T45" fmla="*/ 149 h 266"/>
                <a:gd name="T46" fmla="*/ 35 w 266"/>
                <a:gd name="T47" fmla="*/ 133 h 266"/>
                <a:gd name="T48" fmla="*/ 24 w 266"/>
                <a:gd name="T49" fmla="*/ 117 h 266"/>
                <a:gd name="T50" fmla="*/ 117 w 266"/>
                <a:gd name="T51" fmla="*/ 24 h 266"/>
                <a:gd name="T52" fmla="*/ 133 w 266"/>
                <a:gd name="T53" fmla="*/ 35 h 266"/>
                <a:gd name="T54" fmla="*/ 133 w 266"/>
                <a:gd name="T55" fmla="*/ 35 h 266"/>
                <a:gd name="T56" fmla="*/ 133 w 266"/>
                <a:gd name="T57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6" h="266"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41" y="35"/>
                    <a:pt x="147" y="30"/>
                    <a:pt x="150" y="24"/>
                  </a:cubicBezTo>
                  <a:cubicBezTo>
                    <a:pt x="197" y="31"/>
                    <a:pt x="235" y="69"/>
                    <a:pt x="242" y="117"/>
                  </a:cubicBezTo>
                  <a:cubicBezTo>
                    <a:pt x="236" y="119"/>
                    <a:pt x="231" y="125"/>
                    <a:pt x="231" y="133"/>
                  </a:cubicBezTo>
                  <a:cubicBezTo>
                    <a:pt x="231" y="140"/>
                    <a:pt x="236" y="147"/>
                    <a:pt x="242" y="149"/>
                  </a:cubicBezTo>
                  <a:cubicBezTo>
                    <a:pt x="235" y="197"/>
                    <a:pt x="197" y="235"/>
                    <a:pt x="150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47" y="236"/>
                    <a:pt x="141" y="231"/>
                    <a:pt x="133" y="231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207" y="266"/>
                    <a:pt x="266" y="206"/>
                    <a:pt x="266" y="133"/>
                  </a:cubicBezTo>
                  <a:cubicBezTo>
                    <a:pt x="266" y="59"/>
                    <a:pt x="207" y="0"/>
                    <a:pt x="133" y="0"/>
                  </a:cubicBezTo>
                  <a:close/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26" y="231"/>
                    <a:pt x="120" y="236"/>
                    <a:pt x="117" y="242"/>
                  </a:cubicBezTo>
                  <a:cubicBezTo>
                    <a:pt x="69" y="235"/>
                    <a:pt x="31" y="197"/>
                    <a:pt x="24" y="149"/>
                  </a:cubicBezTo>
                  <a:cubicBezTo>
                    <a:pt x="31" y="147"/>
                    <a:pt x="35" y="140"/>
                    <a:pt x="35" y="133"/>
                  </a:cubicBezTo>
                  <a:cubicBezTo>
                    <a:pt x="35" y="125"/>
                    <a:pt x="31" y="119"/>
                    <a:pt x="24" y="117"/>
                  </a:cubicBezTo>
                  <a:cubicBezTo>
                    <a:pt x="31" y="69"/>
                    <a:pt x="69" y="31"/>
                    <a:pt x="117" y="24"/>
                  </a:cubicBezTo>
                  <a:cubicBezTo>
                    <a:pt x="120" y="30"/>
                    <a:pt x="126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2" name="Freeform 49"/>
            <p:cNvSpPr/>
            <p:nvPr/>
          </p:nvSpPr>
          <p:spPr bwMode="auto">
            <a:xfrm>
              <a:off x="2082396" y="2563530"/>
              <a:ext cx="216637" cy="114270"/>
            </a:xfrm>
            <a:custGeom>
              <a:avLst/>
              <a:gdLst>
                <a:gd name="T0" fmla="*/ 124 w 133"/>
                <a:gd name="T1" fmla="*/ 0 h 70"/>
                <a:gd name="T2" fmla="*/ 93 w 133"/>
                <a:gd name="T3" fmla="*/ 30 h 70"/>
                <a:gd name="T4" fmla="*/ 84 w 133"/>
                <a:gd name="T5" fmla="*/ 28 h 70"/>
                <a:gd name="T6" fmla="*/ 65 w 133"/>
                <a:gd name="T7" fmla="*/ 42 h 70"/>
                <a:gd name="T8" fmla="*/ 0 w 133"/>
                <a:gd name="T9" fmla="*/ 42 h 70"/>
                <a:gd name="T10" fmla="*/ 0 w 133"/>
                <a:gd name="T11" fmla="*/ 56 h 70"/>
                <a:gd name="T12" fmla="*/ 65 w 133"/>
                <a:gd name="T13" fmla="*/ 56 h 70"/>
                <a:gd name="T14" fmla="*/ 84 w 133"/>
                <a:gd name="T15" fmla="*/ 70 h 70"/>
                <a:gd name="T16" fmla="*/ 105 w 133"/>
                <a:gd name="T17" fmla="*/ 49 h 70"/>
                <a:gd name="T18" fmla="*/ 103 w 133"/>
                <a:gd name="T19" fmla="*/ 40 h 70"/>
                <a:gd name="T20" fmla="*/ 133 w 133"/>
                <a:gd name="T21" fmla="*/ 9 h 70"/>
                <a:gd name="T22" fmla="*/ 124 w 133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70">
                  <a:moveTo>
                    <a:pt x="124" y="0"/>
                  </a:moveTo>
                  <a:cubicBezTo>
                    <a:pt x="93" y="30"/>
                    <a:pt x="93" y="30"/>
                    <a:pt x="93" y="30"/>
                  </a:cubicBezTo>
                  <a:cubicBezTo>
                    <a:pt x="91" y="29"/>
                    <a:pt x="88" y="28"/>
                    <a:pt x="84" y="28"/>
                  </a:cubicBezTo>
                  <a:cubicBezTo>
                    <a:pt x="75" y="28"/>
                    <a:pt x="67" y="34"/>
                    <a:pt x="6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7" y="64"/>
                    <a:pt x="75" y="70"/>
                    <a:pt x="84" y="70"/>
                  </a:cubicBezTo>
                  <a:cubicBezTo>
                    <a:pt x="96" y="70"/>
                    <a:pt x="105" y="60"/>
                    <a:pt x="105" y="49"/>
                  </a:cubicBezTo>
                  <a:cubicBezTo>
                    <a:pt x="105" y="46"/>
                    <a:pt x="104" y="43"/>
                    <a:pt x="103" y="40"/>
                  </a:cubicBezTo>
                  <a:cubicBezTo>
                    <a:pt x="133" y="9"/>
                    <a:pt x="133" y="9"/>
                    <a:pt x="133" y="9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53" name="Group 126"/>
            <p:cNvGrpSpPr/>
            <p:nvPr/>
          </p:nvGrpSpPr>
          <p:grpSpPr>
            <a:xfrm>
              <a:off x="2176430" y="2984901"/>
              <a:ext cx="340430" cy="323766"/>
              <a:chOff x="8505825" y="3605213"/>
              <a:chExt cx="454025" cy="431800"/>
            </a:xfrm>
            <a:solidFill>
              <a:srgbClr val="1D69A3"/>
            </a:solidFill>
          </p:grpSpPr>
          <p:sp>
            <p:nvSpPr>
              <p:cNvPr id="201" name="Freeform 50"/>
              <p:cNvSpPr/>
              <p:nvPr/>
            </p:nvSpPr>
            <p:spPr bwMode="auto">
              <a:xfrm>
                <a:off x="8505825" y="3694113"/>
                <a:ext cx="454025" cy="342900"/>
              </a:xfrm>
              <a:custGeom>
                <a:avLst/>
                <a:gdLst>
                  <a:gd name="T0" fmla="*/ 146 w 208"/>
                  <a:gd name="T1" fmla="*/ 0 h 157"/>
                  <a:gd name="T2" fmla="*/ 104 w 208"/>
                  <a:gd name="T3" fmla="*/ 15 h 157"/>
                  <a:gd name="T4" fmla="*/ 62 w 208"/>
                  <a:gd name="T5" fmla="*/ 0 h 157"/>
                  <a:gd name="T6" fmla="*/ 0 w 208"/>
                  <a:gd name="T7" fmla="*/ 60 h 157"/>
                  <a:gd name="T8" fmla="*/ 107 w 208"/>
                  <a:gd name="T9" fmla="*/ 157 h 157"/>
                  <a:gd name="T10" fmla="*/ 208 w 208"/>
                  <a:gd name="T11" fmla="*/ 60 h 157"/>
                  <a:gd name="T12" fmla="*/ 146 w 208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57">
                    <a:moveTo>
                      <a:pt x="146" y="0"/>
                    </a:moveTo>
                    <a:cubicBezTo>
                      <a:pt x="130" y="0"/>
                      <a:pt x="115" y="6"/>
                      <a:pt x="104" y="15"/>
                    </a:cubicBezTo>
                    <a:cubicBezTo>
                      <a:pt x="93" y="6"/>
                      <a:pt x="78" y="0"/>
                      <a:pt x="62" y="0"/>
                    </a:cubicBezTo>
                    <a:cubicBezTo>
                      <a:pt x="28" y="0"/>
                      <a:pt x="0" y="27"/>
                      <a:pt x="0" y="60"/>
                    </a:cubicBezTo>
                    <a:cubicBezTo>
                      <a:pt x="0" y="98"/>
                      <a:pt x="31" y="157"/>
                      <a:pt x="107" y="157"/>
                    </a:cubicBezTo>
                    <a:cubicBezTo>
                      <a:pt x="185" y="157"/>
                      <a:pt x="208" y="95"/>
                      <a:pt x="208" y="60"/>
                    </a:cubicBezTo>
                    <a:cubicBezTo>
                      <a:pt x="208" y="27"/>
                      <a:pt x="180" y="0"/>
                      <a:pt x="1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2" name="Freeform 51"/>
              <p:cNvSpPr/>
              <p:nvPr/>
            </p:nvSpPr>
            <p:spPr bwMode="auto">
              <a:xfrm>
                <a:off x="8709025" y="3605213"/>
                <a:ext cx="123825" cy="157163"/>
              </a:xfrm>
              <a:custGeom>
                <a:avLst/>
                <a:gdLst>
                  <a:gd name="T0" fmla="*/ 12 w 57"/>
                  <a:gd name="T1" fmla="*/ 72 h 72"/>
                  <a:gd name="T2" fmla="*/ 27 w 57"/>
                  <a:gd name="T3" fmla="*/ 0 h 72"/>
                  <a:gd name="T4" fmla="*/ 57 w 57"/>
                  <a:gd name="T5" fmla="*/ 6 h 72"/>
                  <a:gd name="T6" fmla="*/ 12 w 57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72">
                    <a:moveTo>
                      <a:pt x="12" y="72"/>
                    </a:moveTo>
                    <a:cubicBezTo>
                      <a:pt x="0" y="48"/>
                      <a:pt x="7" y="20"/>
                      <a:pt x="27" y="0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29" y="21"/>
                      <a:pt x="12" y="37"/>
                      <a:pt x="12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54" name="Freeform 52"/>
            <p:cNvSpPr/>
            <p:nvPr/>
          </p:nvSpPr>
          <p:spPr bwMode="auto">
            <a:xfrm>
              <a:off x="1126572" y="1057781"/>
              <a:ext cx="509455" cy="414230"/>
            </a:xfrm>
            <a:custGeom>
              <a:avLst/>
              <a:gdLst>
                <a:gd name="T0" fmla="*/ 312 w 312"/>
                <a:gd name="T1" fmla="*/ 86 h 253"/>
                <a:gd name="T2" fmla="*/ 305 w 312"/>
                <a:gd name="T3" fmla="*/ 75 h 253"/>
                <a:gd name="T4" fmla="*/ 79 w 312"/>
                <a:gd name="T5" fmla="*/ 226 h 253"/>
                <a:gd name="T6" fmla="*/ 28 w 312"/>
                <a:gd name="T7" fmla="*/ 214 h 253"/>
                <a:gd name="T8" fmla="*/ 35 w 312"/>
                <a:gd name="T9" fmla="*/ 162 h 253"/>
                <a:gd name="T10" fmla="*/ 262 w 312"/>
                <a:gd name="T11" fmla="*/ 11 h 253"/>
                <a:gd name="T12" fmla="*/ 254 w 312"/>
                <a:gd name="T13" fmla="*/ 0 h 253"/>
                <a:gd name="T14" fmla="*/ 26 w 312"/>
                <a:gd name="T15" fmla="*/ 153 h 253"/>
                <a:gd name="T16" fmla="*/ 15 w 312"/>
                <a:gd name="T17" fmla="*/ 222 h 253"/>
                <a:gd name="T18" fmla="*/ 83 w 312"/>
                <a:gd name="T19" fmla="*/ 239 h 253"/>
                <a:gd name="T20" fmla="*/ 312 w 312"/>
                <a:gd name="T21" fmla="*/ 8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253">
                  <a:moveTo>
                    <a:pt x="312" y="86"/>
                  </a:moveTo>
                  <a:cubicBezTo>
                    <a:pt x="305" y="75"/>
                    <a:pt x="305" y="75"/>
                    <a:pt x="305" y="75"/>
                  </a:cubicBezTo>
                  <a:cubicBezTo>
                    <a:pt x="79" y="226"/>
                    <a:pt x="79" y="226"/>
                    <a:pt x="79" y="226"/>
                  </a:cubicBezTo>
                  <a:cubicBezTo>
                    <a:pt x="63" y="237"/>
                    <a:pt x="40" y="231"/>
                    <a:pt x="28" y="214"/>
                  </a:cubicBezTo>
                  <a:cubicBezTo>
                    <a:pt x="16" y="196"/>
                    <a:pt x="19" y="173"/>
                    <a:pt x="35" y="162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4" y="167"/>
                    <a:pt x="0" y="198"/>
                    <a:pt x="15" y="222"/>
                  </a:cubicBezTo>
                  <a:cubicBezTo>
                    <a:pt x="31" y="246"/>
                    <a:pt x="62" y="253"/>
                    <a:pt x="83" y="239"/>
                  </a:cubicBezTo>
                  <a:lnTo>
                    <a:pt x="312" y="8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5" name="Freeform 53"/>
            <p:cNvSpPr/>
            <p:nvPr/>
          </p:nvSpPr>
          <p:spPr bwMode="auto">
            <a:xfrm>
              <a:off x="1513425" y="1035166"/>
              <a:ext cx="140457" cy="192831"/>
            </a:xfrm>
            <a:custGeom>
              <a:avLst/>
              <a:gdLst>
                <a:gd name="T0" fmla="*/ 80 w 86"/>
                <a:gd name="T1" fmla="*/ 115 h 118"/>
                <a:gd name="T2" fmla="*/ 68 w 86"/>
                <a:gd name="T3" fmla="*/ 113 h 118"/>
                <a:gd name="T4" fmla="*/ 3 w 86"/>
                <a:gd name="T5" fmla="*/ 16 h 118"/>
                <a:gd name="T6" fmla="*/ 6 w 86"/>
                <a:gd name="T7" fmla="*/ 3 h 118"/>
                <a:gd name="T8" fmla="*/ 19 w 86"/>
                <a:gd name="T9" fmla="*/ 6 h 118"/>
                <a:gd name="T10" fmla="*/ 83 w 86"/>
                <a:gd name="T11" fmla="*/ 102 h 118"/>
                <a:gd name="T12" fmla="*/ 80 w 86"/>
                <a:gd name="T13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8">
                  <a:moveTo>
                    <a:pt x="80" y="115"/>
                  </a:moveTo>
                  <a:cubicBezTo>
                    <a:pt x="76" y="118"/>
                    <a:pt x="70" y="117"/>
                    <a:pt x="68" y="1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1" y="6"/>
                    <a:pt x="6" y="3"/>
                  </a:cubicBezTo>
                  <a:cubicBezTo>
                    <a:pt x="10" y="0"/>
                    <a:pt x="16" y="2"/>
                    <a:pt x="19" y="6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6" y="107"/>
                    <a:pt x="85" y="112"/>
                    <a:pt x="80" y="11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6" name="Freeform 54"/>
            <p:cNvSpPr/>
            <p:nvPr/>
          </p:nvSpPr>
          <p:spPr bwMode="auto">
            <a:xfrm>
              <a:off x="1193230" y="1167290"/>
              <a:ext cx="385662" cy="252347"/>
            </a:xfrm>
            <a:custGeom>
              <a:avLst/>
              <a:gdLst>
                <a:gd name="T0" fmla="*/ 236 w 236"/>
                <a:gd name="T1" fmla="*/ 13 h 154"/>
                <a:gd name="T2" fmla="*/ 227 w 236"/>
                <a:gd name="T3" fmla="*/ 0 h 154"/>
                <a:gd name="T4" fmla="*/ 25 w 236"/>
                <a:gd name="T5" fmla="*/ 135 h 154"/>
                <a:gd name="T6" fmla="*/ 0 w 236"/>
                <a:gd name="T7" fmla="*/ 136 h 154"/>
                <a:gd name="T8" fmla="*/ 1 w 236"/>
                <a:gd name="T9" fmla="*/ 138 h 154"/>
                <a:gd name="T10" fmla="*/ 36 w 236"/>
                <a:gd name="T11" fmla="*/ 146 h 154"/>
                <a:gd name="T12" fmla="*/ 236 w 236"/>
                <a:gd name="T13" fmla="*/ 1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54">
                  <a:moveTo>
                    <a:pt x="236" y="13"/>
                  </a:moveTo>
                  <a:cubicBezTo>
                    <a:pt x="227" y="0"/>
                    <a:pt x="227" y="0"/>
                    <a:pt x="227" y="0"/>
                  </a:cubicBezTo>
                  <a:cubicBezTo>
                    <a:pt x="25" y="135"/>
                    <a:pt x="25" y="135"/>
                    <a:pt x="25" y="135"/>
                  </a:cubicBezTo>
                  <a:cubicBezTo>
                    <a:pt x="17" y="140"/>
                    <a:pt x="8" y="140"/>
                    <a:pt x="0" y="136"/>
                  </a:cubicBezTo>
                  <a:cubicBezTo>
                    <a:pt x="0" y="137"/>
                    <a:pt x="0" y="137"/>
                    <a:pt x="1" y="138"/>
                  </a:cubicBezTo>
                  <a:cubicBezTo>
                    <a:pt x="9" y="150"/>
                    <a:pt x="25" y="154"/>
                    <a:pt x="36" y="146"/>
                  </a:cubicBezTo>
                  <a:lnTo>
                    <a:pt x="236" y="1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7" name="Freeform 55"/>
            <p:cNvSpPr>
              <a:spLocks noEditPoints="1"/>
            </p:cNvSpPr>
            <p:nvPr/>
          </p:nvSpPr>
          <p:spPr bwMode="auto">
            <a:xfrm>
              <a:off x="878987" y="1388689"/>
              <a:ext cx="222589" cy="390423"/>
            </a:xfrm>
            <a:custGeom>
              <a:avLst/>
              <a:gdLst>
                <a:gd name="T0" fmla="*/ 59 w 136"/>
                <a:gd name="T1" fmla="*/ 203 h 239"/>
                <a:gd name="T2" fmla="*/ 54 w 136"/>
                <a:gd name="T3" fmla="*/ 203 h 239"/>
                <a:gd name="T4" fmla="*/ 54 w 136"/>
                <a:gd name="T5" fmla="*/ 239 h 239"/>
                <a:gd name="T6" fmla="*/ 72 w 136"/>
                <a:gd name="T7" fmla="*/ 226 h 239"/>
                <a:gd name="T8" fmla="*/ 59 w 136"/>
                <a:gd name="T9" fmla="*/ 203 h 239"/>
                <a:gd name="T10" fmla="*/ 54 w 136"/>
                <a:gd name="T11" fmla="*/ 187 h 239"/>
                <a:gd name="T12" fmla="*/ 54 w 136"/>
                <a:gd name="T13" fmla="*/ 82 h 239"/>
                <a:gd name="T14" fmla="*/ 81 w 136"/>
                <a:gd name="T15" fmla="*/ 74 h 239"/>
                <a:gd name="T16" fmla="*/ 97 w 136"/>
                <a:gd name="T17" fmla="*/ 13 h 239"/>
                <a:gd name="T18" fmla="*/ 114 w 136"/>
                <a:gd name="T19" fmla="*/ 2 h 239"/>
                <a:gd name="T20" fmla="*/ 124 w 136"/>
                <a:gd name="T21" fmla="*/ 20 h 239"/>
                <a:gd name="T22" fmla="*/ 109 w 136"/>
                <a:gd name="T23" fmla="*/ 81 h 239"/>
                <a:gd name="T24" fmla="*/ 130 w 136"/>
                <a:gd name="T25" fmla="*/ 134 h 239"/>
                <a:gd name="T26" fmla="*/ 122 w 136"/>
                <a:gd name="T27" fmla="*/ 164 h 239"/>
                <a:gd name="T28" fmla="*/ 122 w 136"/>
                <a:gd name="T29" fmla="*/ 164 h 239"/>
                <a:gd name="T30" fmla="*/ 136 w 136"/>
                <a:gd name="T31" fmla="*/ 187 h 239"/>
                <a:gd name="T32" fmla="*/ 131 w 136"/>
                <a:gd name="T33" fmla="*/ 207 h 239"/>
                <a:gd name="T34" fmla="*/ 54 w 136"/>
                <a:gd name="T35" fmla="*/ 187 h 239"/>
                <a:gd name="T36" fmla="*/ 54 w 136"/>
                <a:gd name="T37" fmla="*/ 203 h 239"/>
                <a:gd name="T38" fmla="*/ 36 w 136"/>
                <a:gd name="T39" fmla="*/ 216 h 239"/>
                <a:gd name="T40" fmla="*/ 50 w 136"/>
                <a:gd name="T41" fmla="*/ 239 h 239"/>
                <a:gd name="T42" fmla="*/ 54 w 136"/>
                <a:gd name="T43" fmla="*/ 239 h 239"/>
                <a:gd name="T44" fmla="*/ 54 w 136"/>
                <a:gd name="T45" fmla="*/ 203 h 239"/>
                <a:gd name="T46" fmla="*/ 54 w 136"/>
                <a:gd name="T47" fmla="*/ 82 h 239"/>
                <a:gd name="T48" fmla="*/ 54 w 136"/>
                <a:gd name="T49" fmla="*/ 187 h 239"/>
                <a:gd name="T50" fmla="*/ 0 w 136"/>
                <a:gd name="T51" fmla="*/ 173 h 239"/>
                <a:gd name="T52" fmla="*/ 5 w 136"/>
                <a:gd name="T53" fmla="*/ 152 h 239"/>
                <a:gd name="T54" fmla="*/ 29 w 136"/>
                <a:gd name="T55" fmla="*/ 140 h 239"/>
                <a:gd name="T56" fmla="*/ 37 w 136"/>
                <a:gd name="T57" fmla="*/ 109 h 239"/>
                <a:gd name="T58" fmla="*/ 54 w 136"/>
                <a:gd name="T59" fmla="*/ 8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239">
                  <a:moveTo>
                    <a:pt x="59" y="203"/>
                  </a:moveTo>
                  <a:cubicBezTo>
                    <a:pt x="57" y="203"/>
                    <a:pt x="56" y="203"/>
                    <a:pt x="54" y="203"/>
                  </a:cubicBezTo>
                  <a:cubicBezTo>
                    <a:pt x="54" y="239"/>
                    <a:pt x="54" y="239"/>
                    <a:pt x="54" y="239"/>
                  </a:cubicBezTo>
                  <a:cubicBezTo>
                    <a:pt x="62" y="239"/>
                    <a:pt x="70" y="234"/>
                    <a:pt x="72" y="226"/>
                  </a:cubicBezTo>
                  <a:cubicBezTo>
                    <a:pt x="74" y="216"/>
                    <a:pt x="69" y="206"/>
                    <a:pt x="59" y="203"/>
                  </a:cubicBezTo>
                  <a:close/>
                  <a:moveTo>
                    <a:pt x="54" y="187"/>
                  </a:moveTo>
                  <a:cubicBezTo>
                    <a:pt x="54" y="82"/>
                    <a:pt x="54" y="82"/>
                    <a:pt x="54" y="82"/>
                  </a:cubicBezTo>
                  <a:cubicBezTo>
                    <a:pt x="62" y="76"/>
                    <a:pt x="71" y="74"/>
                    <a:pt x="81" y="7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9" y="5"/>
                    <a:pt x="107" y="0"/>
                    <a:pt x="114" y="2"/>
                  </a:cubicBezTo>
                  <a:cubicBezTo>
                    <a:pt x="122" y="4"/>
                    <a:pt x="126" y="12"/>
                    <a:pt x="124" y="20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25" y="90"/>
                    <a:pt x="136" y="109"/>
                    <a:pt x="130" y="134"/>
                  </a:cubicBezTo>
                  <a:cubicBezTo>
                    <a:pt x="130" y="134"/>
                    <a:pt x="125" y="154"/>
                    <a:pt x="122" y="164"/>
                  </a:cubicBezTo>
                  <a:cubicBezTo>
                    <a:pt x="122" y="164"/>
                    <a:pt x="122" y="164"/>
                    <a:pt x="122" y="164"/>
                  </a:cubicBezTo>
                  <a:cubicBezTo>
                    <a:pt x="118" y="178"/>
                    <a:pt x="136" y="187"/>
                    <a:pt x="136" y="187"/>
                  </a:cubicBezTo>
                  <a:cubicBezTo>
                    <a:pt x="131" y="207"/>
                    <a:pt x="131" y="207"/>
                    <a:pt x="131" y="207"/>
                  </a:cubicBezTo>
                  <a:lnTo>
                    <a:pt x="54" y="187"/>
                  </a:lnTo>
                  <a:close/>
                  <a:moveTo>
                    <a:pt x="54" y="203"/>
                  </a:moveTo>
                  <a:cubicBezTo>
                    <a:pt x="46" y="203"/>
                    <a:pt x="38" y="208"/>
                    <a:pt x="36" y="216"/>
                  </a:cubicBezTo>
                  <a:cubicBezTo>
                    <a:pt x="34" y="226"/>
                    <a:pt x="40" y="236"/>
                    <a:pt x="50" y="239"/>
                  </a:cubicBezTo>
                  <a:cubicBezTo>
                    <a:pt x="51" y="239"/>
                    <a:pt x="53" y="239"/>
                    <a:pt x="54" y="239"/>
                  </a:cubicBezTo>
                  <a:cubicBezTo>
                    <a:pt x="54" y="203"/>
                    <a:pt x="54" y="203"/>
                    <a:pt x="54" y="203"/>
                  </a:cubicBezTo>
                  <a:close/>
                  <a:moveTo>
                    <a:pt x="54" y="82"/>
                  </a:moveTo>
                  <a:cubicBezTo>
                    <a:pt x="54" y="187"/>
                    <a:pt x="54" y="187"/>
                    <a:pt x="54" y="187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2"/>
                    <a:pt x="25" y="154"/>
                    <a:pt x="29" y="140"/>
                  </a:cubicBezTo>
                  <a:cubicBezTo>
                    <a:pt x="32" y="128"/>
                    <a:pt x="37" y="109"/>
                    <a:pt x="37" y="109"/>
                  </a:cubicBezTo>
                  <a:cubicBezTo>
                    <a:pt x="40" y="97"/>
                    <a:pt x="46" y="88"/>
                    <a:pt x="54" y="82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8" name="Freeform 56"/>
            <p:cNvSpPr>
              <a:spLocks noEditPoints="1"/>
            </p:cNvSpPr>
            <p:nvPr/>
          </p:nvSpPr>
          <p:spPr bwMode="auto">
            <a:xfrm>
              <a:off x="676633" y="2206436"/>
              <a:ext cx="416610" cy="453510"/>
            </a:xfrm>
            <a:custGeom>
              <a:avLst/>
              <a:gdLst>
                <a:gd name="T0" fmla="*/ 198 w 255"/>
                <a:gd name="T1" fmla="*/ 128 h 277"/>
                <a:gd name="T2" fmla="*/ 191 w 255"/>
                <a:gd name="T3" fmla="*/ 158 h 277"/>
                <a:gd name="T4" fmla="*/ 191 w 255"/>
                <a:gd name="T5" fmla="*/ 185 h 277"/>
                <a:gd name="T6" fmla="*/ 196 w 255"/>
                <a:gd name="T7" fmla="*/ 187 h 277"/>
                <a:gd name="T8" fmla="*/ 218 w 255"/>
                <a:gd name="T9" fmla="*/ 218 h 277"/>
                <a:gd name="T10" fmla="*/ 191 w 255"/>
                <a:gd name="T11" fmla="*/ 201 h 277"/>
                <a:gd name="T12" fmla="*/ 191 w 255"/>
                <a:gd name="T13" fmla="*/ 55 h 277"/>
                <a:gd name="T14" fmla="*/ 218 w 255"/>
                <a:gd name="T15" fmla="*/ 38 h 277"/>
                <a:gd name="T16" fmla="*/ 196 w 255"/>
                <a:gd name="T17" fmla="*/ 69 h 277"/>
                <a:gd name="T18" fmla="*/ 191 w 255"/>
                <a:gd name="T19" fmla="*/ 71 h 277"/>
                <a:gd name="T20" fmla="*/ 249 w 255"/>
                <a:gd name="T21" fmla="*/ 121 h 277"/>
                <a:gd name="T22" fmla="*/ 211 w 255"/>
                <a:gd name="T23" fmla="*/ 128 h 277"/>
                <a:gd name="T24" fmla="*/ 249 w 255"/>
                <a:gd name="T25" fmla="*/ 134 h 277"/>
                <a:gd name="T26" fmla="*/ 249 w 255"/>
                <a:gd name="T27" fmla="*/ 121 h 277"/>
                <a:gd name="T28" fmla="*/ 132 w 255"/>
                <a:gd name="T29" fmla="*/ 277 h 277"/>
                <a:gd name="T30" fmla="*/ 167 w 255"/>
                <a:gd name="T31" fmla="*/ 186 h 277"/>
                <a:gd name="T32" fmla="*/ 191 w 255"/>
                <a:gd name="T33" fmla="*/ 98 h 277"/>
                <a:gd name="T34" fmla="*/ 127 w 255"/>
                <a:gd name="T35" fmla="*/ 72 h 277"/>
                <a:gd name="T36" fmla="*/ 183 w 255"/>
                <a:gd name="T37" fmla="*/ 128 h 277"/>
                <a:gd name="T38" fmla="*/ 156 w 255"/>
                <a:gd name="T39" fmla="*/ 176 h 277"/>
                <a:gd name="T40" fmla="*/ 153 w 255"/>
                <a:gd name="T41" fmla="*/ 214 h 277"/>
                <a:gd name="T42" fmla="*/ 127 w 255"/>
                <a:gd name="T43" fmla="*/ 277 h 277"/>
                <a:gd name="T44" fmla="*/ 191 w 255"/>
                <a:gd name="T45" fmla="*/ 71 h 277"/>
                <a:gd name="T46" fmla="*/ 186 w 255"/>
                <a:gd name="T47" fmla="*/ 60 h 277"/>
                <a:gd name="T48" fmla="*/ 191 w 255"/>
                <a:gd name="T49" fmla="*/ 185 h 277"/>
                <a:gd name="T50" fmla="*/ 186 w 255"/>
                <a:gd name="T51" fmla="*/ 196 h 277"/>
                <a:gd name="T52" fmla="*/ 191 w 255"/>
                <a:gd name="T53" fmla="*/ 185 h 277"/>
                <a:gd name="T54" fmla="*/ 127 w 255"/>
                <a:gd name="T55" fmla="*/ 0 h 277"/>
                <a:gd name="T56" fmla="*/ 134 w 255"/>
                <a:gd name="T57" fmla="*/ 7 h 277"/>
                <a:gd name="T58" fmla="*/ 128 w 255"/>
                <a:gd name="T59" fmla="*/ 45 h 277"/>
                <a:gd name="T60" fmla="*/ 127 w 255"/>
                <a:gd name="T61" fmla="*/ 45 h 277"/>
                <a:gd name="T62" fmla="*/ 64 w 255"/>
                <a:gd name="T63" fmla="*/ 97 h 277"/>
                <a:gd name="T64" fmla="*/ 89 w 255"/>
                <a:gd name="T65" fmla="*/ 187 h 277"/>
                <a:gd name="T66" fmla="*/ 124 w 255"/>
                <a:gd name="T67" fmla="*/ 277 h 277"/>
                <a:gd name="T68" fmla="*/ 127 w 255"/>
                <a:gd name="T69" fmla="*/ 214 h 277"/>
                <a:gd name="T70" fmla="*/ 103 w 255"/>
                <a:gd name="T71" fmla="*/ 183 h 277"/>
                <a:gd name="T72" fmla="*/ 71 w 255"/>
                <a:gd name="T73" fmla="*/ 128 h 277"/>
                <a:gd name="T74" fmla="*/ 127 w 255"/>
                <a:gd name="T75" fmla="*/ 72 h 277"/>
                <a:gd name="T76" fmla="*/ 127 w 255"/>
                <a:gd name="T77" fmla="*/ 57 h 277"/>
                <a:gd name="T78" fmla="*/ 127 w 255"/>
                <a:gd name="T79" fmla="*/ 0 h 277"/>
                <a:gd name="T80" fmla="*/ 121 w 255"/>
                <a:gd name="T81" fmla="*/ 38 h 277"/>
                <a:gd name="T82" fmla="*/ 127 w 255"/>
                <a:gd name="T83" fmla="*/ 0 h 277"/>
                <a:gd name="T84" fmla="*/ 64 w 255"/>
                <a:gd name="T85" fmla="*/ 185 h 277"/>
                <a:gd name="T86" fmla="*/ 69 w 255"/>
                <a:gd name="T87" fmla="*/ 196 h 277"/>
                <a:gd name="T88" fmla="*/ 64 w 255"/>
                <a:gd name="T89" fmla="*/ 71 h 277"/>
                <a:gd name="T90" fmla="*/ 69 w 255"/>
                <a:gd name="T91" fmla="*/ 60 h 277"/>
                <a:gd name="T92" fmla="*/ 64 w 255"/>
                <a:gd name="T93" fmla="*/ 71 h 277"/>
                <a:gd name="T94" fmla="*/ 57 w 255"/>
                <a:gd name="T95" fmla="*/ 128 h 277"/>
                <a:gd name="T96" fmla="*/ 64 w 255"/>
                <a:gd name="T97" fmla="*/ 97 h 277"/>
                <a:gd name="T98" fmla="*/ 64 w 255"/>
                <a:gd name="T99" fmla="*/ 71 h 277"/>
                <a:gd name="T100" fmla="*/ 60 w 255"/>
                <a:gd name="T101" fmla="*/ 69 h 277"/>
                <a:gd name="T102" fmla="*/ 38 w 255"/>
                <a:gd name="T103" fmla="*/ 38 h 277"/>
                <a:gd name="T104" fmla="*/ 64 w 255"/>
                <a:gd name="T105" fmla="*/ 55 h 277"/>
                <a:gd name="T106" fmla="*/ 64 w 255"/>
                <a:gd name="T107" fmla="*/ 201 h 277"/>
                <a:gd name="T108" fmla="*/ 38 w 255"/>
                <a:gd name="T109" fmla="*/ 218 h 277"/>
                <a:gd name="T110" fmla="*/ 60 w 255"/>
                <a:gd name="T111" fmla="*/ 187 h 277"/>
                <a:gd name="T112" fmla="*/ 64 w 255"/>
                <a:gd name="T113" fmla="*/ 185 h 277"/>
                <a:gd name="T114" fmla="*/ 45 w 255"/>
                <a:gd name="T115" fmla="*/ 128 h 277"/>
                <a:gd name="T116" fmla="*/ 7 w 255"/>
                <a:gd name="T117" fmla="*/ 121 h 277"/>
                <a:gd name="T118" fmla="*/ 7 w 255"/>
                <a:gd name="T119" fmla="*/ 134 h 277"/>
                <a:gd name="T120" fmla="*/ 45 w 255"/>
                <a:gd name="T121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5" h="277">
                  <a:moveTo>
                    <a:pt x="191" y="158"/>
                  </a:moveTo>
                  <a:cubicBezTo>
                    <a:pt x="195" y="149"/>
                    <a:pt x="198" y="139"/>
                    <a:pt x="198" y="128"/>
                  </a:cubicBezTo>
                  <a:cubicBezTo>
                    <a:pt x="198" y="117"/>
                    <a:pt x="195" y="107"/>
                    <a:pt x="191" y="98"/>
                  </a:cubicBezTo>
                  <a:cubicBezTo>
                    <a:pt x="191" y="158"/>
                    <a:pt x="191" y="158"/>
                    <a:pt x="191" y="158"/>
                  </a:cubicBezTo>
                  <a:close/>
                  <a:moveTo>
                    <a:pt x="191" y="201"/>
                  </a:moveTo>
                  <a:cubicBezTo>
                    <a:pt x="191" y="185"/>
                    <a:pt x="191" y="185"/>
                    <a:pt x="191" y="185"/>
                  </a:cubicBezTo>
                  <a:cubicBezTo>
                    <a:pt x="193" y="185"/>
                    <a:pt x="194" y="185"/>
                    <a:pt x="196" y="187"/>
                  </a:cubicBezTo>
                  <a:cubicBezTo>
                    <a:pt x="196" y="187"/>
                    <a:pt x="196" y="187"/>
                    <a:pt x="196" y="187"/>
                  </a:cubicBezTo>
                  <a:cubicBezTo>
                    <a:pt x="218" y="209"/>
                    <a:pt x="218" y="209"/>
                    <a:pt x="218" y="209"/>
                  </a:cubicBezTo>
                  <a:cubicBezTo>
                    <a:pt x="220" y="211"/>
                    <a:pt x="220" y="216"/>
                    <a:pt x="218" y="218"/>
                  </a:cubicBezTo>
                  <a:cubicBezTo>
                    <a:pt x="215" y="221"/>
                    <a:pt x="211" y="221"/>
                    <a:pt x="209" y="218"/>
                  </a:cubicBezTo>
                  <a:cubicBezTo>
                    <a:pt x="191" y="201"/>
                    <a:pt x="191" y="201"/>
                    <a:pt x="191" y="201"/>
                  </a:cubicBezTo>
                  <a:close/>
                  <a:moveTo>
                    <a:pt x="191" y="71"/>
                  </a:moveTo>
                  <a:cubicBezTo>
                    <a:pt x="191" y="55"/>
                    <a:pt x="191" y="55"/>
                    <a:pt x="191" y="55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1" y="35"/>
                    <a:pt x="215" y="35"/>
                    <a:pt x="218" y="38"/>
                  </a:cubicBezTo>
                  <a:cubicBezTo>
                    <a:pt x="220" y="40"/>
                    <a:pt x="220" y="44"/>
                    <a:pt x="218" y="47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4" y="71"/>
                    <a:pt x="193" y="71"/>
                    <a:pt x="191" y="71"/>
                  </a:cubicBezTo>
                  <a:close/>
                  <a:moveTo>
                    <a:pt x="249" y="121"/>
                  </a:moveTo>
                  <a:cubicBezTo>
                    <a:pt x="249" y="121"/>
                    <a:pt x="249" y="121"/>
                    <a:pt x="249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4" y="121"/>
                    <a:pt x="211" y="124"/>
                    <a:pt x="211" y="128"/>
                  </a:cubicBezTo>
                  <a:cubicBezTo>
                    <a:pt x="211" y="132"/>
                    <a:pt x="214" y="134"/>
                    <a:pt x="217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52" y="134"/>
                    <a:pt x="255" y="132"/>
                    <a:pt x="255" y="128"/>
                  </a:cubicBezTo>
                  <a:cubicBezTo>
                    <a:pt x="255" y="124"/>
                    <a:pt x="252" y="121"/>
                    <a:pt x="249" y="121"/>
                  </a:cubicBezTo>
                  <a:close/>
                  <a:moveTo>
                    <a:pt x="127" y="277"/>
                  </a:moveTo>
                  <a:cubicBezTo>
                    <a:pt x="132" y="277"/>
                    <a:pt x="132" y="277"/>
                    <a:pt x="132" y="277"/>
                  </a:cubicBezTo>
                  <a:cubicBezTo>
                    <a:pt x="151" y="277"/>
                    <a:pt x="167" y="262"/>
                    <a:pt x="167" y="242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77" y="179"/>
                    <a:pt x="186" y="169"/>
                    <a:pt x="191" y="158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180" y="74"/>
                    <a:pt x="156" y="57"/>
                    <a:pt x="127" y="57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43" y="72"/>
                    <a:pt x="157" y="78"/>
                    <a:pt x="167" y="88"/>
                  </a:cubicBezTo>
                  <a:cubicBezTo>
                    <a:pt x="177" y="98"/>
                    <a:pt x="183" y="112"/>
                    <a:pt x="183" y="128"/>
                  </a:cubicBezTo>
                  <a:cubicBezTo>
                    <a:pt x="183" y="148"/>
                    <a:pt x="172" y="166"/>
                    <a:pt x="156" y="176"/>
                  </a:cubicBezTo>
                  <a:cubicBezTo>
                    <a:pt x="156" y="176"/>
                    <a:pt x="156" y="176"/>
                    <a:pt x="156" y="176"/>
                  </a:cubicBezTo>
                  <a:cubicBezTo>
                    <a:pt x="154" y="177"/>
                    <a:pt x="153" y="180"/>
                    <a:pt x="153" y="182"/>
                  </a:cubicBezTo>
                  <a:cubicBezTo>
                    <a:pt x="153" y="214"/>
                    <a:pt x="153" y="214"/>
                    <a:pt x="153" y="214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27" y="277"/>
                    <a:pt x="127" y="277"/>
                    <a:pt x="127" y="277"/>
                  </a:cubicBezTo>
                  <a:close/>
                  <a:moveTo>
                    <a:pt x="191" y="55"/>
                  </a:moveTo>
                  <a:cubicBezTo>
                    <a:pt x="191" y="71"/>
                    <a:pt x="191" y="71"/>
                    <a:pt x="191" y="71"/>
                  </a:cubicBezTo>
                  <a:cubicBezTo>
                    <a:pt x="189" y="71"/>
                    <a:pt x="188" y="71"/>
                    <a:pt x="186" y="69"/>
                  </a:cubicBezTo>
                  <a:cubicBezTo>
                    <a:pt x="184" y="67"/>
                    <a:pt x="184" y="63"/>
                    <a:pt x="186" y="60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91" y="185"/>
                  </a:moveTo>
                  <a:cubicBezTo>
                    <a:pt x="191" y="201"/>
                    <a:pt x="191" y="201"/>
                    <a:pt x="191" y="201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4" y="193"/>
                    <a:pt x="184" y="189"/>
                    <a:pt x="186" y="187"/>
                  </a:cubicBezTo>
                  <a:cubicBezTo>
                    <a:pt x="188" y="185"/>
                    <a:pt x="189" y="185"/>
                    <a:pt x="191" y="185"/>
                  </a:cubicBezTo>
                  <a:close/>
                  <a:moveTo>
                    <a:pt x="127" y="45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8" y="0"/>
                  </a:cubicBezTo>
                  <a:cubicBezTo>
                    <a:pt x="131" y="0"/>
                    <a:pt x="134" y="3"/>
                    <a:pt x="134" y="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42"/>
                    <a:pt x="131" y="45"/>
                    <a:pt x="128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28" y="45"/>
                    <a:pt x="127" y="45"/>
                    <a:pt x="127" y="45"/>
                  </a:cubicBezTo>
                  <a:close/>
                  <a:moveTo>
                    <a:pt x="127" y="57"/>
                  </a:moveTo>
                  <a:cubicBezTo>
                    <a:pt x="99" y="57"/>
                    <a:pt x="75" y="74"/>
                    <a:pt x="64" y="97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70" y="170"/>
                    <a:pt x="78" y="180"/>
                    <a:pt x="89" y="187"/>
                  </a:cubicBezTo>
                  <a:cubicBezTo>
                    <a:pt x="89" y="242"/>
                    <a:pt x="89" y="242"/>
                    <a:pt x="89" y="242"/>
                  </a:cubicBezTo>
                  <a:cubicBezTo>
                    <a:pt x="89" y="262"/>
                    <a:pt x="104" y="277"/>
                    <a:pt x="124" y="277"/>
                  </a:cubicBezTo>
                  <a:cubicBezTo>
                    <a:pt x="127" y="277"/>
                    <a:pt x="127" y="277"/>
                    <a:pt x="127" y="277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03" y="183"/>
                    <a:pt x="103" y="183"/>
                    <a:pt x="103" y="183"/>
                  </a:cubicBezTo>
                  <a:cubicBezTo>
                    <a:pt x="103" y="180"/>
                    <a:pt x="102" y="178"/>
                    <a:pt x="100" y="176"/>
                  </a:cubicBezTo>
                  <a:cubicBezTo>
                    <a:pt x="83" y="167"/>
                    <a:pt x="71" y="149"/>
                    <a:pt x="71" y="128"/>
                  </a:cubicBezTo>
                  <a:cubicBezTo>
                    <a:pt x="71" y="112"/>
                    <a:pt x="78" y="98"/>
                    <a:pt x="88" y="88"/>
                  </a:cubicBezTo>
                  <a:cubicBezTo>
                    <a:pt x="98" y="78"/>
                    <a:pt x="112" y="72"/>
                    <a:pt x="127" y="72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lose/>
                  <a:moveTo>
                    <a:pt x="127" y="0"/>
                  </a:moveTo>
                  <a:cubicBezTo>
                    <a:pt x="127" y="45"/>
                    <a:pt x="127" y="45"/>
                    <a:pt x="127" y="45"/>
                  </a:cubicBezTo>
                  <a:cubicBezTo>
                    <a:pt x="124" y="45"/>
                    <a:pt x="121" y="42"/>
                    <a:pt x="121" y="38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21" y="4"/>
                    <a:pt x="124" y="1"/>
                    <a:pt x="127" y="0"/>
                  </a:cubicBezTo>
                  <a:close/>
                  <a:moveTo>
                    <a:pt x="64" y="201"/>
                  </a:moveTo>
                  <a:cubicBezTo>
                    <a:pt x="64" y="185"/>
                    <a:pt x="64" y="185"/>
                    <a:pt x="64" y="185"/>
                  </a:cubicBezTo>
                  <a:cubicBezTo>
                    <a:pt x="66" y="185"/>
                    <a:pt x="68" y="185"/>
                    <a:pt x="69" y="187"/>
                  </a:cubicBezTo>
                  <a:cubicBezTo>
                    <a:pt x="72" y="189"/>
                    <a:pt x="72" y="193"/>
                    <a:pt x="69" y="196"/>
                  </a:cubicBezTo>
                  <a:cubicBezTo>
                    <a:pt x="64" y="201"/>
                    <a:pt x="64" y="201"/>
                    <a:pt x="64" y="201"/>
                  </a:cubicBezTo>
                  <a:close/>
                  <a:moveTo>
                    <a:pt x="64" y="71"/>
                  </a:moveTo>
                  <a:cubicBezTo>
                    <a:pt x="64" y="55"/>
                    <a:pt x="64" y="55"/>
                    <a:pt x="64" y="55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2" y="63"/>
                    <a:pt x="72" y="67"/>
                    <a:pt x="69" y="69"/>
                  </a:cubicBezTo>
                  <a:cubicBezTo>
                    <a:pt x="68" y="71"/>
                    <a:pt x="66" y="71"/>
                    <a:pt x="64" y="71"/>
                  </a:cubicBezTo>
                  <a:close/>
                  <a:moveTo>
                    <a:pt x="64" y="97"/>
                  </a:moveTo>
                  <a:cubicBezTo>
                    <a:pt x="59" y="106"/>
                    <a:pt x="57" y="117"/>
                    <a:pt x="57" y="128"/>
                  </a:cubicBezTo>
                  <a:cubicBezTo>
                    <a:pt x="57" y="139"/>
                    <a:pt x="59" y="149"/>
                    <a:pt x="64" y="159"/>
                  </a:cubicBezTo>
                  <a:cubicBezTo>
                    <a:pt x="64" y="97"/>
                    <a:pt x="64" y="97"/>
                    <a:pt x="64" y="97"/>
                  </a:cubicBezTo>
                  <a:close/>
                  <a:moveTo>
                    <a:pt x="64" y="55"/>
                  </a:moveTo>
                  <a:cubicBezTo>
                    <a:pt x="64" y="71"/>
                    <a:pt x="64" y="71"/>
                    <a:pt x="64" y="71"/>
                  </a:cubicBezTo>
                  <a:cubicBezTo>
                    <a:pt x="62" y="71"/>
                    <a:pt x="61" y="70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5" y="44"/>
                    <a:pt x="35" y="40"/>
                    <a:pt x="38" y="38"/>
                  </a:cubicBezTo>
                  <a:cubicBezTo>
                    <a:pt x="40" y="35"/>
                    <a:pt x="44" y="35"/>
                    <a:pt x="47" y="38"/>
                  </a:cubicBezTo>
                  <a:cubicBezTo>
                    <a:pt x="64" y="55"/>
                    <a:pt x="64" y="55"/>
                    <a:pt x="64" y="55"/>
                  </a:cubicBezTo>
                  <a:close/>
                  <a:moveTo>
                    <a:pt x="64" y="185"/>
                  </a:moveTo>
                  <a:cubicBezTo>
                    <a:pt x="64" y="201"/>
                    <a:pt x="64" y="201"/>
                    <a:pt x="64" y="201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44" y="221"/>
                    <a:pt x="40" y="221"/>
                    <a:pt x="38" y="218"/>
                  </a:cubicBezTo>
                  <a:cubicBezTo>
                    <a:pt x="35" y="216"/>
                    <a:pt x="35" y="211"/>
                    <a:pt x="38" y="209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1" y="185"/>
                    <a:pt x="62" y="185"/>
                    <a:pt x="64" y="185"/>
                  </a:cubicBezTo>
                  <a:close/>
                  <a:moveTo>
                    <a:pt x="45" y="128"/>
                  </a:moveTo>
                  <a:cubicBezTo>
                    <a:pt x="45" y="128"/>
                    <a:pt x="45" y="128"/>
                    <a:pt x="45" y="128"/>
                  </a:cubicBezTo>
                  <a:cubicBezTo>
                    <a:pt x="45" y="124"/>
                    <a:pt x="42" y="121"/>
                    <a:pt x="38" y="121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3" y="121"/>
                    <a:pt x="0" y="124"/>
                    <a:pt x="0" y="128"/>
                  </a:cubicBezTo>
                  <a:cubicBezTo>
                    <a:pt x="0" y="132"/>
                    <a:pt x="3" y="134"/>
                    <a:pt x="7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2" y="134"/>
                    <a:pt x="45" y="132"/>
                    <a:pt x="45" y="128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9" name="Freeform 57"/>
            <p:cNvSpPr>
              <a:spLocks noEditPoints="1"/>
            </p:cNvSpPr>
            <p:nvPr/>
          </p:nvSpPr>
          <p:spPr bwMode="auto">
            <a:xfrm>
              <a:off x="2213330" y="1033975"/>
              <a:ext cx="396375" cy="389233"/>
            </a:xfrm>
            <a:custGeom>
              <a:avLst/>
              <a:gdLst>
                <a:gd name="T0" fmla="*/ 231 w 243"/>
                <a:gd name="T1" fmla="*/ 92 h 238"/>
                <a:gd name="T2" fmla="*/ 214 w 243"/>
                <a:gd name="T3" fmla="*/ 83 h 238"/>
                <a:gd name="T4" fmla="*/ 206 w 243"/>
                <a:gd name="T5" fmla="*/ 71 h 238"/>
                <a:gd name="T6" fmla="*/ 192 w 243"/>
                <a:gd name="T7" fmla="*/ 82 h 238"/>
                <a:gd name="T8" fmla="*/ 194 w 243"/>
                <a:gd name="T9" fmla="*/ 64 h 238"/>
                <a:gd name="T10" fmla="*/ 179 w 243"/>
                <a:gd name="T11" fmla="*/ 64 h 238"/>
                <a:gd name="T12" fmla="*/ 162 w 243"/>
                <a:gd name="T13" fmla="*/ 54 h 238"/>
                <a:gd name="T14" fmla="*/ 154 w 243"/>
                <a:gd name="T15" fmla="*/ 42 h 238"/>
                <a:gd name="T16" fmla="*/ 140 w 243"/>
                <a:gd name="T17" fmla="*/ 53 h 238"/>
                <a:gd name="T18" fmla="*/ 142 w 243"/>
                <a:gd name="T19" fmla="*/ 35 h 238"/>
                <a:gd name="T20" fmla="*/ 128 w 243"/>
                <a:gd name="T21" fmla="*/ 35 h 238"/>
                <a:gd name="T22" fmla="*/ 110 w 243"/>
                <a:gd name="T23" fmla="*/ 25 h 238"/>
                <a:gd name="T24" fmla="*/ 102 w 243"/>
                <a:gd name="T25" fmla="*/ 13 h 238"/>
                <a:gd name="T26" fmla="*/ 101 w 243"/>
                <a:gd name="T27" fmla="*/ 22 h 238"/>
                <a:gd name="T28" fmla="*/ 208 w 243"/>
                <a:gd name="T29" fmla="*/ 128 h 238"/>
                <a:gd name="T30" fmla="*/ 206 w 243"/>
                <a:gd name="T31" fmla="*/ 132 h 238"/>
                <a:gd name="T32" fmla="*/ 101 w 243"/>
                <a:gd name="T33" fmla="*/ 74 h 238"/>
                <a:gd name="T34" fmla="*/ 196 w 243"/>
                <a:gd name="T35" fmla="*/ 149 h 238"/>
                <a:gd name="T36" fmla="*/ 194 w 243"/>
                <a:gd name="T37" fmla="*/ 153 h 238"/>
                <a:gd name="T38" fmla="*/ 101 w 243"/>
                <a:gd name="T39" fmla="*/ 101 h 238"/>
                <a:gd name="T40" fmla="*/ 185 w 243"/>
                <a:gd name="T41" fmla="*/ 170 h 238"/>
                <a:gd name="T42" fmla="*/ 182 w 243"/>
                <a:gd name="T43" fmla="*/ 174 h 238"/>
                <a:gd name="T44" fmla="*/ 101 w 243"/>
                <a:gd name="T45" fmla="*/ 129 h 238"/>
                <a:gd name="T46" fmla="*/ 173 w 243"/>
                <a:gd name="T47" fmla="*/ 191 h 238"/>
                <a:gd name="T48" fmla="*/ 171 w 243"/>
                <a:gd name="T49" fmla="*/ 195 h 238"/>
                <a:gd name="T50" fmla="*/ 101 w 243"/>
                <a:gd name="T51" fmla="*/ 156 h 238"/>
                <a:gd name="T52" fmla="*/ 138 w 243"/>
                <a:gd name="T53" fmla="*/ 231 h 238"/>
                <a:gd name="T54" fmla="*/ 243 w 243"/>
                <a:gd name="T55" fmla="*/ 91 h 238"/>
                <a:gd name="T56" fmla="*/ 101 w 243"/>
                <a:gd name="T57" fmla="*/ 22 h 238"/>
                <a:gd name="T58" fmla="*/ 85 w 243"/>
                <a:gd name="T59" fmla="*/ 11 h 238"/>
                <a:gd name="T60" fmla="*/ 78 w 243"/>
                <a:gd name="T61" fmla="*/ 0 h 238"/>
                <a:gd name="T62" fmla="*/ 15 w 243"/>
                <a:gd name="T63" fmla="*/ 163 h 238"/>
                <a:gd name="T64" fmla="*/ 101 w 243"/>
                <a:gd name="T65" fmla="*/ 156 h 238"/>
                <a:gd name="T66" fmla="*/ 27 w 243"/>
                <a:gd name="T67" fmla="*/ 113 h 238"/>
                <a:gd name="T68" fmla="*/ 101 w 243"/>
                <a:gd name="T69" fmla="*/ 151 h 238"/>
                <a:gd name="T70" fmla="*/ 40 w 243"/>
                <a:gd name="T71" fmla="*/ 95 h 238"/>
                <a:gd name="T72" fmla="*/ 42 w 243"/>
                <a:gd name="T73" fmla="*/ 91 h 238"/>
                <a:gd name="T74" fmla="*/ 101 w 243"/>
                <a:gd name="T75" fmla="*/ 101 h 238"/>
                <a:gd name="T76" fmla="*/ 51 w 243"/>
                <a:gd name="T77" fmla="*/ 71 h 238"/>
                <a:gd name="T78" fmla="*/ 101 w 243"/>
                <a:gd name="T79" fmla="*/ 96 h 238"/>
                <a:gd name="T80" fmla="*/ 63 w 243"/>
                <a:gd name="T81" fmla="*/ 53 h 238"/>
                <a:gd name="T82" fmla="*/ 65 w 243"/>
                <a:gd name="T83" fmla="*/ 49 h 238"/>
                <a:gd name="T84" fmla="*/ 101 w 243"/>
                <a:gd name="T85" fmla="*/ 2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3" h="238">
                  <a:moveTo>
                    <a:pt x="232" y="85"/>
                  </a:moveTo>
                  <a:cubicBezTo>
                    <a:pt x="233" y="87"/>
                    <a:pt x="233" y="90"/>
                    <a:pt x="231" y="92"/>
                  </a:cubicBezTo>
                  <a:cubicBezTo>
                    <a:pt x="229" y="97"/>
                    <a:pt x="223" y="99"/>
                    <a:pt x="218" y="96"/>
                  </a:cubicBezTo>
                  <a:cubicBezTo>
                    <a:pt x="213" y="94"/>
                    <a:pt x="212" y="88"/>
                    <a:pt x="214" y="83"/>
                  </a:cubicBezTo>
                  <a:cubicBezTo>
                    <a:pt x="216" y="81"/>
                    <a:pt x="218" y="79"/>
                    <a:pt x="220" y="78"/>
                  </a:cubicBezTo>
                  <a:cubicBezTo>
                    <a:pt x="206" y="71"/>
                    <a:pt x="206" y="71"/>
                    <a:pt x="206" y="71"/>
                  </a:cubicBezTo>
                  <a:cubicBezTo>
                    <a:pt x="207" y="73"/>
                    <a:pt x="207" y="76"/>
                    <a:pt x="205" y="78"/>
                  </a:cubicBezTo>
                  <a:cubicBezTo>
                    <a:pt x="203" y="83"/>
                    <a:pt x="197" y="84"/>
                    <a:pt x="192" y="82"/>
                  </a:cubicBezTo>
                  <a:cubicBezTo>
                    <a:pt x="188" y="79"/>
                    <a:pt x="186" y="73"/>
                    <a:pt x="188" y="69"/>
                  </a:cubicBezTo>
                  <a:cubicBezTo>
                    <a:pt x="190" y="66"/>
                    <a:pt x="192" y="65"/>
                    <a:pt x="194" y="64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1" y="59"/>
                    <a:pt x="181" y="61"/>
                    <a:pt x="179" y="64"/>
                  </a:cubicBezTo>
                  <a:cubicBezTo>
                    <a:pt x="177" y="68"/>
                    <a:pt x="171" y="70"/>
                    <a:pt x="166" y="67"/>
                  </a:cubicBezTo>
                  <a:cubicBezTo>
                    <a:pt x="161" y="65"/>
                    <a:pt x="160" y="59"/>
                    <a:pt x="162" y="54"/>
                  </a:cubicBezTo>
                  <a:cubicBezTo>
                    <a:pt x="164" y="52"/>
                    <a:pt x="166" y="50"/>
                    <a:pt x="168" y="50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5" y="44"/>
                    <a:pt x="155" y="47"/>
                    <a:pt x="153" y="49"/>
                  </a:cubicBezTo>
                  <a:cubicBezTo>
                    <a:pt x="151" y="54"/>
                    <a:pt x="145" y="56"/>
                    <a:pt x="140" y="53"/>
                  </a:cubicBezTo>
                  <a:cubicBezTo>
                    <a:pt x="136" y="50"/>
                    <a:pt x="134" y="45"/>
                    <a:pt x="136" y="40"/>
                  </a:cubicBezTo>
                  <a:cubicBezTo>
                    <a:pt x="138" y="37"/>
                    <a:pt x="140" y="36"/>
                    <a:pt x="142" y="35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9" y="30"/>
                    <a:pt x="129" y="33"/>
                    <a:pt x="128" y="35"/>
                  </a:cubicBezTo>
                  <a:cubicBezTo>
                    <a:pt x="125" y="40"/>
                    <a:pt x="119" y="41"/>
                    <a:pt x="114" y="39"/>
                  </a:cubicBezTo>
                  <a:cubicBezTo>
                    <a:pt x="110" y="36"/>
                    <a:pt x="108" y="30"/>
                    <a:pt x="110" y="25"/>
                  </a:cubicBezTo>
                  <a:cubicBezTo>
                    <a:pt x="112" y="23"/>
                    <a:pt x="114" y="22"/>
                    <a:pt x="116" y="21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3" y="16"/>
                    <a:pt x="103" y="18"/>
                    <a:pt x="102" y="21"/>
                  </a:cubicBezTo>
                  <a:cubicBezTo>
                    <a:pt x="101" y="21"/>
                    <a:pt x="101" y="22"/>
                    <a:pt x="101" y="2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9" y="129"/>
                    <a:pt x="209" y="130"/>
                    <a:pt x="209" y="131"/>
                  </a:cubicBezTo>
                  <a:cubicBezTo>
                    <a:pt x="208" y="132"/>
                    <a:pt x="207" y="133"/>
                    <a:pt x="206" y="132"/>
                  </a:cubicBezTo>
                  <a:cubicBezTo>
                    <a:pt x="206" y="132"/>
                    <a:pt x="206" y="132"/>
                    <a:pt x="206" y="132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96" y="149"/>
                    <a:pt x="196" y="149"/>
                    <a:pt x="196" y="149"/>
                  </a:cubicBezTo>
                  <a:cubicBezTo>
                    <a:pt x="197" y="150"/>
                    <a:pt x="198" y="151"/>
                    <a:pt x="197" y="152"/>
                  </a:cubicBezTo>
                  <a:cubicBezTo>
                    <a:pt x="197" y="153"/>
                    <a:pt x="195" y="154"/>
                    <a:pt x="194" y="153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85" y="170"/>
                    <a:pt x="185" y="170"/>
                    <a:pt x="185" y="170"/>
                  </a:cubicBezTo>
                  <a:cubicBezTo>
                    <a:pt x="186" y="171"/>
                    <a:pt x="186" y="172"/>
                    <a:pt x="186" y="173"/>
                  </a:cubicBezTo>
                  <a:cubicBezTo>
                    <a:pt x="185" y="174"/>
                    <a:pt x="184" y="175"/>
                    <a:pt x="182" y="174"/>
                  </a:cubicBezTo>
                  <a:cubicBezTo>
                    <a:pt x="182" y="174"/>
                    <a:pt x="182" y="174"/>
                    <a:pt x="182" y="174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4" y="192"/>
                    <a:pt x="174" y="193"/>
                    <a:pt x="174" y="194"/>
                  </a:cubicBezTo>
                  <a:cubicBezTo>
                    <a:pt x="173" y="196"/>
                    <a:pt x="172" y="196"/>
                    <a:pt x="171" y="195"/>
                  </a:cubicBezTo>
                  <a:cubicBezTo>
                    <a:pt x="171" y="195"/>
                    <a:pt x="171" y="195"/>
                    <a:pt x="171" y="19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38" y="231"/>
                    <a:pt x="138" y="231"/>
                    <a:pt x="138" y="231"/>
                  </a:cubicBezTo>
                  <a:cubicBezTo>
                    <a:pt x="150" y="238"/>
                    <a:pt x="164" y="233"/>
                    <a:pt x="171" y="222"/>
                  </a:cubicBezTo>
                  <a:cubicBezTo>
                    <a:pt x="243" y="91"/>
                    <a:pt x="243" y="91"/>
                    <a:pt x="243" y="91"/>
                  </a:cubicBezTo>
                  <a:lnTo>
                    <a:pt x="232" y="85"/>
                  </a:lnTo>
                  <a:close/>
                  <a:moveTo>
                    <a:pt x="101" y="22"/>
                  </a:moveTo>
                  <a:cubicBezTo>
                    <a:pt x="98" y="26"/>
                    <a:pt x="93" y="27"/>
                    <a:pt x="88" y="24"/>
                  </a:cubicBezTo>
                  <a:cubicBezTo>
                    <a:pt x="84" y="22"/>
                    <a:pt x="82" y="16"/>
                    <a:pt x="85" y="11"/>
                  </a:cubicBezTo>
                  <a:cubicBezTo>
                    <a:pt x="86" y="9"/>
                    <a:pt x="88" y="7"/>
                    <a:pt x="90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42"/>
                    <a:pt x="4" y="157"/>
                    <a:pt x="15" y="163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116"/>
                    <a:pt x="27" y="114"/>
                    <a:pt x="27" y="113"/>
                  </a:cubicBezTo>
                  <a:cubicBezTo>
                    <a:pt x="28" y="112"/>
                    <a:pt x="29" y="112"/>
                    <a:pt x="30" y="11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9" y="95"/>
                    <a:pt x="38" y="93"/>
                    <a:pt x="39" y="92"/>
                  </a:cubicBezTo>
                  <a:cubicBezTo>
                    <a:pt x="40" y="91"/>
                    <a:pt x="41" y="91"/>
                    <a:pt x="42" y="9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4"/>
                    <a:pt x="50" y="72"/>
                    <a:pt x="51" y="71"/>
                  </a:cubicBezTo>
                  <a:cubicBezTo>
                    <a:pt x="51" y="70"/>
                    <a:pt x="53" y="70"/>
                    <a:pt x="54" y="70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2" y="53"/>
                    <a:pt x="62" y="51"/>
                    <a:pt x="62" y="50"/>
                  </a:cubicBezTo>
                  <a:cubicBezTo>
                    <a:pt x="63" y="49"/>
                    <a:pt x="64" y="49"/>
                    <a:pt x="65" y="49"/>
                  </a:cubicBezTo>
                  <a:cubicBezTo>
                    <a:pt x="101" y="69"/>
                    <a:pt x="101" y="69"/>
                    <a:pt x="101" y="69"/>
                  </a:cubicBezTo>
                  <a:lnTo>
                    <a:pt x="101" y="22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0" name="Freeform 58"/>
            <p:cNvSpPr>
              <a:spLocks noEditPoints="1"/>
            </p:cNvSpPr>
            <p:nvPr/>
          </p:nvSpPr>
          <p:spPr bwMode="auto">
            <a:xfrm>
              <a:off x="813139" y="2657770"/>
              <a:ext cx="385662" cy="390423"/>
            </a:xfrm>
            <a:custGeom>
              <a:avLst/>
              <a:gdLst>
                <a:gd name="T0" fmla="*/ 189 w 236"/>
                <a:gd name="T1" fmla="*/ 60 h 239"/>
                <a:gd name="T2" fmla="*/ 196 w 236"/>
                <a:gd name="T3" fmla="*/ 122 h 239"/>
                <a:gd name="T4" fmla="*/ 198 w 236"/>
                <a:gd name="T5" fmla="*/ 136 h 239"/>
                <a:gd name="T6" fmla="*/ 208 w 236"/>
                <a:gd name="T7" fmla="*/ 157 h 239"/>
                <a:gd name="T8" fmla="*/ 189 w 236"/>
                <a:gd name="T9" fmla="*/ 195 h 239"/>
                <a:gd name="T10" fmla="*/ 168 w 236"/>
                <a:gd name="T11" fmla="*/ 156 h 239"/>
                <a:gd name="T12" fmla="*/ 168 w 236"/>
                <a:gd name="T13" fmla="*/ 78 h 239"/>
                <a:gd name="T14" fmla="*/ 182 w 236"/>
                <a:gd name="T15" fmla="*/ 92 h 239"/>
                <a:gd name="T16" fmla="*/ 185 w 236"/>
                <a:gd name="T17" fmla="*/ 107 h 239"/>
                <a:gd name="T18" fmla="*/ 189 w 236"/>
                <a:gd name="T19" fmla="*/ 141 h 239"/>
                <a:gd name="T20" fmla="*/ 189 w 236"/>
                <a:gd name="T21" fmla="*/ 130 h 239"/>
                <a:gd name="T22" fmla="*/ 168 w 236"/>
                <a:gd name="T23" fmla="*/ 155 h 239"/>
                <a:gd name="T24" fmla="*/ 160 w 236"/>
                <a:gd name="T25" fmla="*/ 138 h 239"/>
                <a:gd name="T26" fmla="*/ 165 w 236"/>
                <a:gd name="T27" fmla="*/ 172 h 239"/>
                <a:gd name="T28" fmla="*/ 168 w 236"/>
                <a:gd name="T29" fmla="*/ 16 h 239"/>
                <a:gd name="T30" fmla="*/ 163 w 236"/>
                <a:gd name="T31" fmla="*/ 49 h 239"/>
                <a:gd name="T32" fmla="*/ 168 w 236"/>
                <a:gd name="T33" fmla="*/ 78 h 239"/>
                <a:gd name="T34" fmla="*/ 159 w 236"/>
                <a:gd name="T35" fmla="*/ 118 h 239"/>
                <a:gd name="T36" fmla="*/ 159 w 236"/>
                <a:gd name="T37" fmla="*/ 209 h 239"/>
                <a:gd name="T38" fmla="*/ 159 w 236"/>
                <a:gd name="T39" fmla="*/ 5 h 239"/>
                <a:gd name="T40" fmla="*/ 159 w 236"/>
                <a:gd name="T41" fmla="*/ 40 h 239"/>
                <a:gd name="T42" fmla="*/ 144 w 236"/>
                <a:gd name="T43" fmla="*/ 89 h 239"/>
                <a:gd name="T44" fmla="*/ 159 w 236"/>
                <a:gd name="T45" fmla="*/ 108 h 239"/>
                <a:gd name="T46" fmla="*/ 159 w 236"/>
                <a:gd name="T47" fmla="*/ 136 h 239"/>
                <a:gd name="T48" fmla="*/ 144 w 236"/>
                <a:gd name="T49" fmla="*/ 162 h 239"/>
                <a:gd name="T50" fmla="*/ 151 w 236"/>
                <a:gd name="T51" fmla="*/ 143 h 239"/>
                <a:gd name="T52" fmla="*/ 146 w 236"/>
                <a:gd name="T53" fmla="*/ 109 h 239"/>
                <a:gd name="T54" fmla="*/ 123 w 236"/>
                <a:gd name="T55" fmla="*/ 7 h 239"/>
                <a:gd name="T56" fmla="*/ 144 w 236"/>
                <a:gd name="T57" fmla="*/ 0 h 239"/>
                <a:gd name="T58" fmla="*/ 144 w 236"/>
                <a:gd name="T59" fmla="*/ 187 h 239"/>
                <a:gd name="T60" fmla="*/ 123 w 236"/>
                <a:gd name="T61" fmla="*/ 225 h 239"/>
                <a:gd name="T62" fmla="*/ 140 w 236"/>
                <a:gd name="T63" fmla="*/ 96 h 239"/>
                <a:gd name="T64" fmla="*/ 123 w 236"/>
                <a:gd name="T65" fmla="*/ 135 h 239"/>
                <a:gd name="T66" fmla="*/ 137 w 236"/>
                <a:gd name="T67" fmla="*/ 113 h 239"/>
                <a:gd name="T68" fmla="*/ 123 w 236"/>
                <a:gd name="T69" fmla="*/ 82 h 239"/>
                <a:gd name="T70" fmla="*/ 125 w 236"/>
                <a:gd name="T71" fmla="*/ 171 h 239"/>
                <a:gd name="T72" fmla="*/ 123 w 236"/>
                <a:gd name="T73" fmla="*/ 7 h 239"/>
                <a:gd name="T74" fmla="*/ 123 w 236"/>
                <a:gd name="T75" fmla="*/ 7 h 239"/>
                <a:gd name="T76" fmla="*/ 123 w 236"/>
                <a:gd name="T77" fmla="*/ 177 h 239"/>
                <a:gd name="T78" fmla="*/ 121 w 236"/>
                <a:gd name="T79" fmla="*/ 162 h 239"/>
                <a:gd name="T80" fmla="*/ 123 w 236"/>
                <a:gd name="T81" fmla="*/ 135 h 239"/>
                <a:gd name="T82" fmla="*/ 99 w 236"/>
                <a:gd name="T83" fmla="*/ 124 h 239"/>
                <a:gd name="T84" fmla="*/ 106 w 236"/>
                <a:gd name="T85" fmla="*/ 164 h 239"/>
                <a:gd name="T86" fmla="*/ 108 w 236"/>
                <a:gd name="T87" fmla="*/ 179 h 239"/>
                <a:gd name="T88" fmla="*/ 118 w 236"/>
                <a:gd name="T89" fmla="*/ 199 h 239"/>
                <a:gd name="T90" fmla="*/ 123 w 236"/>
                <a:gd name="T91" fmla="*/ 99 h 239"/>
                <a:gd name="T92" fmla="*/ 99 w 236"/>
                <a:gd name="T93" fmla="*/ 18 h 239"/>
                <a:gd name="T94" fmla="*/ 99 w 236"/>
                <a:gd name="T95" fmla="*/ 18 h 239"/>
                <a:gd name="T96" fmla="*/ 89 w 236"/>
                <a:gd name="T97" fmla="*/ 212 h 239"/>
                <a:gd name="T98" fmla="*/ 99 w 236"/>
                <a:gd name="T99" fmla="*/ 183 h 239"/>
                <a:gd name="T100" fmla="*/ 71 w 236"/>
                <a:gd name="T101" fmla="*/ 227 h 239"/>
                <a:gd name="T102" fmla="*/ 95 w 236"/>
                <a:gd name="T103" fmla="*/ 117 h 239"/>
                <a:gd name="T104" fmla="*/ 71 w 236"/>
                <a:gd name="T105" fmla="*/ 160 h 239"/>
                <a:gd name="T106" fmla="*/ 92 w 236"/>
                <a:gd name="T107" fmla="*/ 134 h 239"/>
                <a:gd name="T108" fmla="*/ 71 w 236"/>
                <a:gd name="T109" fmla="*/ 107 h 239"/>
                <a:gd name="T110" fmla="*/ 7 w 236"/>
                <a:gd name="T111" fmla="*/ 91 h 239"/>
                <a:gd name="T112" fmla="*/ 70 w 236"/>
                <a:gd name="T113" fmla="*/ 181 h 239"/>
                <a:gd name="T114" fmla="*/ 71 w 236"/>
                <a:gd name="T115" fmla="*/ 149 h 239"/>
                <a:gd name="T116" fmla="*/ 52 w 236"/>
                <a:gd name="T117" fmla="*/ 133 h 239"/>
                <a:gd name="T118" fmla="*/ 35 w 236"/>
                <a:gd name="T119" fmla="*/ 109 h 239"/>
                <a:gd name="T120" fmla="*/ 71 w 236"/>
                <a:gd name="T121" fmla="*/ 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6" h="239">
                  <a:moveTo>
                    <a:pt x="189" y="195"/>
                  </a:moveTo>
                  <a:cubicBezTo>
                    <a:pt x="216" y="182"/>
                    <a:pt x="216" y="182"/>
                    <a:pt x="216" y="182"/>
                  </a:cubicBezTo>
                  <a:cubicBezTo>
                    <a:pt x="230" y="176"/>
                    <a:pt x="236" y="159"/>
                    <a:pt x="229" y="146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8"/>
                    <a:pt x="190" y="108"/>
                    <a:pt x="190" y="109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7" y="124"/>
                    <a:pt x="196" y="126"/>
                    <a:pt x="194" y="127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98" y="136"/>
                    <a:pt x="198" y="136"/>
                    <a:pt x="198" y="136"/>
                  </a:cubicBezTo>
                  <a:cubicBezTo>
                    <a:pt x="201" y="135"/>
                    <a:pt x="203" y="136"/>
                    <a:pt x="204" y="138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1" y="153"/>
                    <a:pt x="210" y="156"/>
                    <a:pt x="208" y="157"/>
                  </a:cubicBezTo>
                  <a:cubicBezTo>
                    <a:pt x="189" y="166"/>
                    <a:pt x="189" y="166"/>
                    <a:pt x="189" y="166"/>
                  </a:cubicBezTo>
                  <a:lnTo>
                    <a:pt x="189" y="195"/>
                  </a:lnTo>
                  <a:close/>
                  <a:moveTo>
                    <a:pt x="168" y="204"/>
                  </a:moveTo>
                  <a:cubicBezTo>
                    <a:pt x="189" y="195"/>
                    <a:pt x="189" y="195"/>
                    <a:pt x="189" y="195"/>
                  </a:cubicBezTo>
                  <a:cubicBezTo>
                    <a:pt x="189" y="166"/>
                    <a:pt x="189" y="166"/>
                    <a:pt x="189" y="166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71"/>
                    <a:pt x="175" y="170"/>
                    <a:pt x="174" y="168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204"/>
                    <a:pt x="168" y="204"/>
                    <a:pt x="168" y="204"/>
                  </a:cubicBezTo>
                  <a:close/>
                  <a:moveTo>
                    <a:pt x="189" y="60"/>
                  </a:moveTo>
                  <a:cubicBezTo>
                    <a:pt x="168" y="16"/>
                    <a:pt x="168" y="16"/>
                    <a:pt x="168" y="16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71" y="77"/>
                    <a:pt x="171" y="77"/>
                    <a:pt x="171" y="77"/>
                  </a:cubicBezTo>
                  <a:cubicBezTo>
                    <a:pt x="173" y="76"/>
                    <a:pt x="175" y="77"/>
                    <a:pt x="176" y="79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3" y="94"/>
                    <a:pt x="182" y="97"/>
                    <a:pt x="180" y="98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85" y="107"/>
                    <a:pt x="185" y="107"/>
                    <a:pt x="185" y="107"/>
                  </a:cubicBezTo>
                  <a:cubicBezTo>
                    <a:pt x="186" y="106"/>
                    <a:pt x="188" y="106"/>
                    <a:pt x="189" y="107"/>
                  </a:cubicBezTo>
                  <a:cubicBezTo>
                    <a:pt x="189" y="60"/>
                    <a:pt x="189" y="60"/>
                    <a:pt x="189" y="60"/>
                  </a:cubicBezTo>
                  <a:close/>
                  <a:moveTo>
                    <a:pt x="189" y="130"/>
                  </a:moveTo>
                  <a:cubicBezTo>
                    <a:pt x="189" y="141"/>
                    <a:pt x="189" y="141"/>
                    <a:pt x="189" y="141"/>
                  </a:cubicBezTo>
                  <a:cubicBezTo>
                    <a:pt x="170" y="150"/>
                    <a:pt x="170" y="150"/>
                    <a:pt x="170" y="150"/>
                  </a:cubicBezTo>
                  <a:cubicBezTo>
                    <a:pt x="169" y="150"/>
                    <a:pt x="169" y="151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lnTo>
                    <a:pt x="189" y="130"/>
                  </a:lnTo>
                  <a:close/>
                  <a:moveTo>
                    <a:pt x="159" y="209"/>
                  </a:moveTo>
                  <a:cubicBezTo>
                    <a:pt x="168" y="204"/>
                    <a:pt x="168" y="204"/>
                    <a:pt x="168" y="204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155"/>
                    <a:pt x="168" y="155"/>
                    <a:pt x="168" y="155"/>
                  </a:cubicBezTo>
                  <a:cubicBezTo>
                    <a:pt x="168" y="154"/>
                    <a:pt x="168" y="152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4" y="142"/>
                    <a:pt x="161" y="141"/>
                    <a:pt x="160" y="138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6" y="175"/>
                    <a:pt x="165" y="177"/>
                    <a:pt x="163" y="178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59" y="209"/>
                    <a:pt x="159" y="209"/>
                    <a:pt x="159" y="209"/>
                  </a:cubicBezTo>
                  <a:close/>
                  <a:moveTo>
                    <a:pt x="168" y="16"/>
                  </a:moveTo>
                  <a:cubicBezTo>
                    <a:pt x="168" y="15"/>
                    <a:pt x="168" y="15"/>
                    <a:pt x="168" y="15"/>
                  </a:cubicBezTo>
                  <a:cubicBezTo>
                    <a:pt x="166" y="11"/>
                    <a:pt x="163" y="7"/>
                    <a:pt x="159" y="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6" y="55"/>
                    <a:pt x="164" y="61"/>
                    <a:pt x="159" y="65"/>
                  </a:cubicBezTo>
                  <a:cubicBezTo>
                    <a:pt x="159" y="82"/>
                    <a:pt x="159" y="82"/>
                    <a:pt x="159" y="82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8" y="16"/>
                    <a:pt x="168" y="16"/>
                    <a:pt x="168" y="16"/>
                  </a:cubicBezTo>
                  <a:close/>
                  <a:moveTo>
                    <a:pt x="168" y="103"/>
                  </a:moveTo>
                  <a:cubicBezTo>
                    <a:pt x="168" y="114"/>
                    <a:pt x="168" y="114"/>
                    <a:pt x="168" y="114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59" y="108"/>
                    <a:pt x="159" y="108"/>
                    <a:pt x="159" y="108"/>
                  </a:cubicBezTo>
                  <a:lnTo>
                    <a:pt x="168" y="103"/>
                  </a:lnTo>
                  <a:close/>
                  <a:moveTo>
                    <a:pt x="144" y="216"/>
                  </a:moveTo>
                  <a:cubicBezTo>
                    <a:pt x="159" y="209"/>
                    <a:pt x="159" y="209"/>
                    <a:pt x="159" y="209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4" y="216"/>
                    <a:pt x="144" y="216"/>
                    <a:pt x="144" y="216"/>
                  </a:cubicBezTo>
                  <a:close/>
                  <a:moveTo>
                    <a:pt x="159" y="5"/>
                  </a:moveTo>
                  <a:cubicBezTo>
                    <a:pt x="155" y="2"/>
                    <a:pt x="149" y="0"/>
                    <a:pt x="144" y="0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8" y="23"/>
                    <a:pt x="152" y="25"/>
                    <a:pt x="154" y="3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59" y="5"/>
                    <a:pt x="159" y="5"/>
                    <a:pt x="159" y="5"/>
                  </a:cubicBezTo>
                  <a:close/>
                  <a:moveTo>
                    <a:pt x="159" y="65"/>
                  </a:moveTo>
                  <a:cubicBezTo>
                    <a:pt x="159" y="82"/>
                    <a:pt x="159" y="82"/>
                    <a:pt x="159" y="82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58" y="66"/>
                    <a:pt x="159" y="66"/>
                    <a:pt x="159" y="65"/>
                  </a:cubicBezTo>
                  <a:close/>
                  <a:moveTo>
                    <a:pt x="159" y="108"/>
                  </a:moveTo>
                  <a:cubicBezTo>
                    <a:pt x="159" y="118"/>
                    <a:pt x="159" y="118"/>
                    <a:pt x="159" y="118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4" y="121"/>
                    <a:pt x="153" y="123"/>
                    <a:pt x="154" y="126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8" y="157"/>
                    <a:pt x="155" y="156"/>
                    <a:pt x="153" y="157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44" y="151"/>
                    <a:pt x="144" y="151"/>
                    <a:pt x="144" y="151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51" y="147"/>
                    <a:pt x="152" y="145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5" y="129"/>
                    <a:pt x="144" y="129"/>
                    <a:pt x="144" y="128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47" y="111"/>
                    <a:pt x="150" y="112"/>
                    <a:pt x="152" y="111"/>
                  </a:cubicBezTo>
                  <a:lnTo>
                    <a:pt x="159" y="108"/>
                  </a:lnTo>
                  <a:close/>
                  <a:moveTo>
                    <a:pt x="132" y="2"/>
                  </a:moveTo>
                  <a:cubicBezTo>
                    <a:pt x="123" y="7"/>
                    <a:pt x="123" y="7"/>
                    <a:pt x="123" y="7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39" y="22"/>
                    <a:pt x="142" y="22"/>
                    <a:pt x="144" y="22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0" y="0"/>
                    <a:pt x="136" y="1"/>
                    <a:pt x="132" y="2"/>
                  </a:cubicBezTo>
                  <a:close/>
                  <a:moveTo>
                    <a:pt x="123" y="225"/>
                  </a:moveTo>
                  <a:cubicBezTo>
                    <a:pt x="144" y="216"/>
                    <a:pt x="144" y="216"/>
                    <a:pt x="144" y="216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35" y="191"/>
                    <a:pt x="135" y="191"/>
                    <a:pt x="135" y="191"/>
                  </a:cubicBezTo>
                  <a:cubicBezTo>
                    <a:pt x="133" y="192"/>
                    <a:pt x="130" y="191"/>
                    <a:pt x="129" y="189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225"/>
                    <a:pt x="123" y="225"/>
                    <a:pt x="123" y="225"/>
                  </a:cubicBezTo>
                  <a:close/>
                  <a:moveTo>
                    <a:pt x="144" y="72"/>
                  </a:moveTo>
                  <a:cubicBezTo>
                    <a:pt x="144" y="89"/>
                    <a:pt x="144" y="89"/>
                    <a:pt x="144" y="89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0" y="91"/>
                    <a:pt x="139" y="94"/>
                    <a:pt x="140" y="96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1" y="127"/>
                    <a:pt x="139" y="128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7" y="118"/>
                    <a:pt x="138" y="115"/>
                    <a:pt x="137" y="113"/>
                  </a:cubicBezTo>
                  <a:cubicBezTo>
                    <a:pt x="137" y="113"/>
                    <a:pt x="137" y="113"/>
                    <a:pt x="137" y="113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98"/>
                    <a:pt x="128" y="97"/>
                    <a:pt x="126" y="98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44" y="72"/>
                    <a:pt x="144" y="72"/>
                    <a:pt x="144" y="72"/>
                  </a:cubicBezTo>
                  <a:close/>
                  <a:moveTo>
                    <a:pt x="144" y="151"/>
                  </a:moveTo>
                  <a:cubicBezTo>
                    <a:pt x="144" y="162"/>
                    <a:pt x="144" y="162"/>
                    <a:pt x="144" y="162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71"/>
                    <a:pt x="124" y="172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lnTo>
                    <a:pt x="144" y="151"/>
                  </a:lnTo>
                  <a:close/>
                  <a:moveTo>
                    <a:pt x="123" y="7"/>
                  </a:moveTo>
                  <a:cubicBezTo>
                    <a:pt x="99" y="18"/>
                    <a:pt x="99" y="18"/>
                    <a:pt x="99" y="18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7"/>
                    <a:pt x="123" y="7"/>
                    <a:pt x="123" y="7"/>
                  </a:cubicBezTo>
                  <a:close/>
                  <a:moveTo>
                    <a:pt x="99" y="236"/>
                  </a:moveTo>
                  <a:cubicBezTo>
                    <a:pt x="100" y="236"/>
                    <a:pt x="102" y="235"/>
                    <a:pt x="103" y="235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6"/>
                    <a:pt x="123" y="176"/>
                    <a:pt x="123" y="176"/>
                  </a:cubicBezTo>
                  <a:cubicBezTo>
                    <a:pt x="122" y="175"/>
                    <a:pt x="123" y="174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19" y="163"/>
                    <a:pt x="116" y="162"/>
                    <a:pt x="115" y="159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08" y="145"/>
                    <a:pt x="109" y="142"/>
                    <a:pt x="111" y="141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5" y="133"/>
                    <a:pt x="102" y="132"/>
                    <a:pt x="101" y="130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51"/>
                    <a:pt x="100" y="151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7" y="166"/>
                    <a:pt x="106" y="169"/>
                    <a:pt x="104" y="170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10" y="178"/>
                    <a:pt x="113" y="179"/>
                    <a:pt x="114" y="181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1" y="196"/>
                    <a:pt x="120" y="198"/>
                    <a:pt x="118" y="199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36"/>
                    <a:pt x="99" y="236"/>
                    <a:pt x="99" y="236"/>
                  </a:cubicBezTo>
                  <a:close/>
                  <a:moveTo>
                    <a:pt x="123" y="82"/>
                  </a:moveTo>
                  <a:cubicBezTo>
                    <a:pt x="123" y="99"/>
                    <a:pt x="123" y="99"/>
                    <a:pt x="123" y="99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94"/>
                    <a:pt x="99" y="94"/>
                    <a:pt x="99" y="94"/>
                  </a:cubicBezTo>
                  <a:lnTo>
                    <a:pt x="123" y="82"/>
                  </a:lnTo>
                  <a:close/>
                  <a:moveTo>
                    <a:pt x="99" y="18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99" y="18"/>
                    <a:pt x="99" y="18"/>
                    <a:pt x="99" y="18"/>
                  </a:cubicBezTo>
                  <a:close/>
                  <a:moveTo>
                    <a:pt x="71" y="227"/>
                  </a:moveTo>
                  <a:cubicBezTo>
                    <a:pt x="77" y="235"/>
                    <a:pt x="88" y="239"/>
                    <a:pt x="99" y="236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87" y="213"/>
                    <a:pt x="85" y="213"/>
                    <a:pt x="84" y="21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77" y="195"/>
                    <a:pt x="78" y="193"/>
                    <a:pt x="80" y="19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4" y="184"/>
                    <a:pt x="72" y="183"/>
                    <a:pt x="71" y="182"/>
                  </a:cubicBezTo>
                  <a:cubicBezTo>
                    <a:pt x="71" y="227"/>
                    <a:pt x="71" y="227"/>
                    <a:pt x="71" y="227"/>
                  </a:cubicBezTo>
                  <a:close/>
                  <a:moveTo>
                    <a:pt x="99" y="94"/>
                  </a:moveTo>
                  <a:cubicBezTo>
                    <a:pt x="99" y="111"/>
                    <a:pt x="99" y="111"/>
                    <a:pt x="99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95" y="112"/>
                    <a:pt x="94" y="115"/>
                    <a:pt x="95" y="117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7" y="149"/>
                    <a:pt x="96" y="148"/>
                    <a:pt x="94" y="149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2" y="139"/>
                    <a:pt x="93" y="136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19"/>
                    <a:pt x="82" y="118"/>
                    <a:pt x="80" y="119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lnTo>
                    <a:pt x="99" y="94"/>
                  </a:lnTo>
                  <a:close/>
                  <a:moveTo>
                    <a:pt x="71" y="31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6" y="62"/>
                    <a:pt x="0" y="78"/>
                    <a:pt x="7" y="91"/>
                  </a:cubicBezTo>
                  <a:cubicBezTo>
                    <a:pt x="68" y="222"/>
                    <a:pt x="68" y="222"/>
                    <a:pt x="68" y="222"/>
                  </a:cubicBezTo>
                  <a:cubicBezTo>
                    <a:pt x="69" y="223"/>
                    <a:pt x="70" y="225"/>
                    <a:pt x="71" y="227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0" y="181"/>
                    <a:pt x="70" y="181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3" y="166"/>
                    <a:pt x="64" y="163"/>
                    <a:pt x="66" y="162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0" y="154"/>
                    <a:pt x="57" y="153"/>
                    <a:pt x="56" y="151"/>
                  </a:cubicBezTo>
                  <a:cubicBezTo>
                    <a:pt x="50" y="138"/>
                    <a:pt x="50" y="138"/>
                    <a:pt x="50" y="138"/>
                  </a:cubicBezTo>
                  <a:cubicBezTo>
                    <a:pt x="49" y="136"/>
                    <a:pt x="50" y="134"/>
                    <a:pt x="52" y="133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6" y="118"/>
                    <a:pt x="38" y="116"/>
                    <a:pt x="35" y="10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3" y="83"/>
                    <a:pt x="26" y="75"/>
                    <a:pt x="33" y="72"/>
                  </a:cubicBezTo>
                  <a:cubicBezTo>
                    <a:pt x="71" y="54"/>
                    <a:pt x="71" y="54"/>
                    <a:pt x="71" y="54"/>
                  </a:cubicBezTo>
                  <a:lnTo>
                    <a:pt x="71" y="3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1" name="Rectangle 59"/>
            <p:cNvSpPr>
              <a:spLocks noChangeArrowheads="1"/>
            </p:cNvSpPr>
            <p:nvPr/>
          </p:nvSpPr>
          <p:spPr bwMode="auto">
            <a:xfrm>
              <a:off x="2309745" y="2287377"/>
              <a:ext cx="47017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2" name="Rectangle 60"/>
            <p:cNvSpPr>
              <a:spLocks noChangeArrowheads="1"/>
            </p:cNvSpPr>
            <p:nvPr/>
          </p:nvSpPr>
          <p:spPr bwMode="auto">
            <a:xfrm>
              <a:off x="2328790" y="2239764"/>
              <a:ext cx="43208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3" name="Rectangle 61"/>
            <p:cNvSpPr>
              <a:spLocks noChangeArrowheads="1"/>
            </p:cNvSpPr>
            <p:nvPr/>
          </p:nvSpPr>
          <p:spPr bwMode="auto">
            <a:xfrm>
              <a:off x="2499005" y="2190961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4" name="Rectangle 62"/>
            <p:cNvSpPr>
              <a:spLocks noChangeArrowheads="1"/>
            </p:cNvSpPr>
            <p:nvPr/>
          </p:nvSpPr>
          <p:spPr bwMode="auto">
            <a:xfrm>
              <a:off x="2515670" y="2015985"/>
              <a:ext cx="58326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5" name="Rectangle 63"/>
            <p:cNvSpPr>
              <a:spLocks noChangeArrowheads="1"/>
            </p:cNvSpPr>
            <p:nvPr/>
          </p:nvSpPr>
          <p:spPr bwMode="auto">
            <a:xfrm>
              <a:off x="2499005" y="2006463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6" name="Rectangle 64"/>
            <p:cNvSpPr>
              <a:spLocks noChangeArrowheads="1"/>
            </p:cNvSpPr>
            <p:nvPr/>
          </p:nvSpPr>
          <p:spPr bwMode="auto">
            <a:xfrm>
              <a:off x="2638272" y="2190961"/>
              <a:ext cx="89274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7" name="Rectangle 65"/>
            <p:cNvSpPr>
              <a:spLocks noChangeArrowheads="1"/>
            </p:cNvSpPr>
            <p:nvPr/>
          </p:nvSpPr>
          <p:spPr bwMode="auto">
            <a:xfrm>
              <a:off x="2653746" y="2015985"/>
              <a:ext cx="57135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8" name="Rectangle 66"/>
            <p:cNvSpPr>
              <a:spLocks noChangeArrowheads="1"/>
            </p:cNvSpPr>
            <p:nvPr/>
          </p:nvSpPr>
          <p:spPr bwMode="auto">
            <a:xfrm>
              <a:off x="2638272" y="2006463"/>
              <a:ext cx="89274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9" name="Rectangle 67"/>
            <p:cNvSpPr>
              <a:spLocks noChangeArrowheads="1"/>
            </p:cNvSpPr>
            <p:nvPr/>
          </p:nvSpPr>
          <p:spPr bwMode="auto">
            <a:xfrm>
              <a:off x="2362119" y="2190961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0" name="Rectangle 68"/>
            <p:cNvSpPr>
              <a:spLocks noChangeArrowheads="1"/>
            </p:cNvSpPr>
            <p:nvPr/>
          </p:nvSpPr>
          <p:spPr bwMode="auto">
            <a:xfrm>
              <a:off x="2377594" y="2015985"/>
              <a:ext cx="59516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1" name="Rectangle 69"/>
            <p:cNvSpPr>
              <a:spLocks noChangeArrowheads="1"/>
            </p:cNvSpPr>
            <p:nvPr/>
          </p:nvSpPr>
          <p:spPr bwMode="auto">
            <a:xfrm>
              <a:off x="2362119" y="2006463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2" name="Rectangle 70"/>
            <p:cNvSpPr>
              <a:spLocks noChangeArrowheads="1"/>
            </p:cNvSpPr>
            <p:nvPr/>
          </p:nvSpPr>
          <p:spPr bwMode="auto">
            <a:xfrm>
              <a:off x="2328790" y="1954089"/>
              <a:ext cx="43208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3" name="Freeform 71"/>
            <p:cNvSpPr/>
            <p:nvPr/>
          </p:nvSpPr>
          <p:spPr bwMode="auto">
            <a:xfrm>
              <a:off x="2328790" y="1816012"/>
              <a:ext cx="432085" cy="138077"/>
            </a:xfrm>
            <a:custGeom>
              <a:avLst/>
              <a:gdLst>
                <a:gd name="T0" fmla="*/ 181 w 363"/>
                <a:gd name="T1" fmla="*/ 0 h 116"/>
                <a:gd name="T2" fmla="*/ 363 w 363"/>
                <a:gd name="T3" fmla="*/ 116 h 116"/>
                <a:gd name="T4" fmla="*/ 0 w 363"/>
                <a:gd name="T5" fmla="*/ 116 h 116"/>
                <a:gd name="T6" fmla="*/ 181 w 363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116">
                  <a:moveTo>
                    <a:pt x="181" y="0"/>
                  </a:moveTo>
                  <a:lnTo>
                    <a:pt x="363" y="116"/>
                  </a:lnTo>
                  <a:lnTo>
                    <a:pt x="0" y="116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4" name="Freeform 72"/>
            <p:cNvSpPr>
              <a:spLocks noEditPoints="1"/>
            </p:cNvSpPr>
            <p:nvPr/>
          </p:nvSpPr>
          <p:spPr bwMode="auto">
            <a:xfrm>
              <a:off x="1140856" y="1940995"/>
              <a:ext cx="599919" cy="391614"/>
            </a:xfrm>
            <a:custGeom>
              <a:avLst/>
              <a:gdLst>
                <a:gd name="T0" fmla="*/ 82 w 367"/>
                <a:gd name="T1" fmla="*/ 27 h 240"/>
                <a:gd name="T2" fmla="*/ 367 w 367"/>
                <a:gd name="T3" fmla="*/ 120 h 240"/>
                <a:gd name="T4" fmla="*/ 82 w 367"/>
                <a:gd name="T5" fmla="*/ 213 h 240"/>
                <a:gd name="T6" fmla="*/ 82 w 367"/>
                <a:gd name="T7" fmla="*/ 177 h 240"/>
                <a:gd name="T8" fmla="*/ 127 w 367"/>
                <a:gd name="T9" fmla="*/ 143 h 240"/>
                <a:gd name="T10" fmla="*/ 127 w 367"/>
                <a:gd name="T11" fmla="*/ 87 h 240"/>
                <a:gd name="T12" fmla="*/ 138 w 367"/>
                <a:gd name="T13" fmla="*/ 87 h 240"/>
                <a:gd name="T14" fmla="*/ 138 w 367"/>
                <a:gd name="T15" fmla="*/ 64 h 240"/>
                <a:gd name="T16" fmla="*/ 127 w 367"/>
                <a:gd name="T17" fmla="*/ 64 h 240"/>
                <a:gd name="T18" fmla="*/ 102 w 367"/>
                <a:gd name="T19" fmla="*/ 64 h 240"/>
                <a:gd name="T20" fmla="*/ 91 w 367"/>
                <a:gd name="T21" fmla="*/ 64 h 240"/>
                <a:gd name="T22" fmla="*/ 91 w 367"/>
                <a:gd name="T23" fmla="*/ 87 h 240"/>
                <a:gd name="T24" fmla="*/ 102 w 367"/>
                <a:gd name="T25" fmla="*/ 87 h 240"/>
                <a:gd name="T26" fmla="*/ 102 w 367"/>
                <a:gd name="T27" fmla="*/ 143 h 240"/>
                <a:gd name="T28" fmla="*/ 82 w 367"/>
                <a:gd name="T29" fmla="*/ 156 h 240"/>
                <a:gd name="T30" fmla="*/ 82 w 367"/>
                <a:gd name="T31" fmla="*/ 27 h 240"/>
                <a:gd name="T32" fmla="*/ 0 w 367"/>
                <a:gd name="T33" fmla="*/ 0 h 240"/>
                <a:gd name="T34" fmla="*/ 82 w 367"/>
                <a:gd name="T35" fmla="*/ 27 h 240"/>
                <a:gd name="T36" fmla="*/ 82 w 367"/>
                <a:gd name="T37" fmla="*/ 156 h 240"/>
                <a:gd name="T38" fmla="*/ 82 w 367"/>
                <a:gd name="T39" fmla="*/ 156 h 240"/>
                <a:gd name="T40" fmla="*/ 62 w 367"/>
                <a:gd name="T41" fmla="*/ 143 h 240"/>
                <a:gd name="T42" fmla="*/ 62 w 367"/>
                <a:gd name="T43" fmla="*/ 87 h 240"/>
                <a:gd name="T44" fmla="*/ 73 w 367"/>
                <a:gd name="T45" fmla="*/ 87 h 240"/>
                <a:gd name="T46" fmla="*/ 73 w 367"/>
                <a:gd name="T47" fmla="*/ 64 h 240"/>
                <a:gd name="T48" fmla="*/ 62 w 367"/>
                <a:gd name="T49" fmla="*/ 64 h 240"/>
                <a:gd name="T50" fmla="*/ 37 w 367"/>
                <a:gd name="T51" fmla="*/ 64 h 240"/>
                <a:gd name="T52" fmla="*/ 26 w 367"/>
                <a:gd name="T53" fmla="*/ 64 h 240"/>
                <a:gd name="T54" fmla="*/ 26 w 367"/>
                <a:gd name="T55" fmla="*/ 87 h 240"/>
                <a:gd name="T56" fmla="*/ 37 w 367"/>
                <a:gd name="T57" fmla="*/ 87 h 240"/>
                <a:gd name="T58" fmla="*/ 37 w 367"/>
                <a:gd name="T59" fmla="*/ 143 h 240"/>
                <a:gd name="T60" fmla="*/ 82 w 367"/>
                <a:gd name="T61" fmla="*/ 177 h 240"/>
                <a:gd name="T62" fmla="*/ 82 w 367"/>
                <a:gd name="T63" fmla="*/ 177 h 240"/>
                <a:gd name="T64" fmla="*/ 82 w 367"/>
                <a:gd name="T65" fmla="*/ 213 h 240"/>
                <a:gd name="T66" fmla="*/ 0 w 367"/>
                <a:gd name="T67" fmla="*/ 240 h 240"/>
                <a:gd name="T68" fmla="*/ 0 w 367"/>
                <a:gd name="T6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240">
                  <a:moveTo>
                    <a:pt x="82" y="27"/>
                  </a:moveTo>
                  <a:cubicBezTo>
                    <a:pt x="367" y="120"/>
                    <a:pt x="367" y="120"/>
                    <a:pt x="367" y="120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107" y="177"/>
                    <a:pt x="127" y="162"/>
                    <a:pt x="127" y="143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50"/>
                    <a:pt x="93" y="156"/>
                    <a:pt x="82" y="156"/>
                  </a:cubicBezTo>
                  <a:lnTo>
                    <a:pt x="82" y="27"/>
                  </a:lnTo>
                  <a:close/>
                  <a:moveTo>
                    <a:pt x="0" y="0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71" y="156"/>
                    <a:pt x="62" y="150"/>
                    <a:pt x="62" y="143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7" y="162"/>
                    <a:pt x="57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5" name="Freeform 73"/>
            <p:cNvSpPr>
              <a:spLocks noEditPoints="1"/>
            </p:cNvSpPr>
            <p:nvPr/>
          </p:nvSpPr>
          <p:spPr bwMode="auto">
            <a:xfrm>
              <a:off x="2464486" y="2370699"/>
              <a:ext cx="140457" cy="245205"/>
            </a:xfrm>
            <a:custGeom>
              <a:avLst/>
              <a:gdLst>
                <a:gd name="T0" fmla="*/ 37 w 86"/>
                <a:gd name="T1" fmla="*/ 128 h 150"/>
                <a:gd name="T2" fmla="*/ 34 w 86"/>
                <a:gd name="T3" fmla="*/ 127 h 150"/>
                <a:gd name="T4" fmla="*/ 34 w 86"/>
                <a:gd name="T5" fmla="*/ 150 h 150"/>
                <a:gd name="T6" fmla="*/ 45 w 86"/>
                <a:gd name="T7" fmla="*/ 142 h 150"/>
                <a:gd name="T8" fmla="*/ 37 w 86"/>
                <a:gd name="T9" fmla="*/ 128 h 150"/>
                <a:gd name="T10" fmla="*/ 34 w 86"/>
                <a:gd name="T11" fmla="*/ 118 h 150"/>
                <a:gd name="T12" fmla="*/ 34 w 86"/>
                <a:gd name="T13" fmla="*/ 51 h 150"/>
                <a:gd name="T14" fmla="*/ 51 w 86"/>
                <a:gd name="T15" fmla="*/ 46 h 150"/>
                <a:gd name="T16" fmla="*/ 61 w 86"/>
                <a:gd name="T17" fmla="*/ 8 h 150"/>
                <a:gd name="T18" fmla="*/ 72 w 86"/>
                <a:gd name="T19" fmla="*/ 1 h 150"/>
                <a:gd name="T20" fmla="*/ 78 w 86"/>
                <a:gd name="T21" fmla="*/ 12 h 150"/>
                <a:gd name="T22" fmla="*/ 69 w 86"/>
                <a:gd name="T23" fmla="*/ 51 h 150"/>
                <a:gd name="T24" fmla="*/ 82 w 86"/>
                <a:gd name="T25" fmla="*/ 84 h 150"/>
                <a:gd name="T26" fmla="*/ 77 w 86"/>
                <a:gd name="T27" fmla="*/ 103 h 150"/>
                <a:gd name="T28" fmla="*/ 77 w 86"/>
                <a:gd name="T29" fmla="*/ 103 h 150"/>
                <a:gd name="T30" fmla="*/ 86 w 86"/>
                <a:gd name="T31" fmla="*/ 117 h 150"/>
                <a:gd name="T32" fmla="*/ 83 w 86"/>
                <a:gd name="T33" fmla="*/ 130 h 150"/>
                <a:gd name="T34" fmla="*/ 34 w 86"/>
                <a:gd name="T35" fmla="*/ 118 h 150"/>
                <a:gd name="T36" fmla="*/ 34 w 86"/>
                <a:gd name="T37" fmla="*/ 127 h 150"/>
                <a:gd name="T38" fmla="*/ 23 w 86"/>
                <a:gd name="T39" fmla="*/ 136 h 150"/>
                <a:gd name="T40" fmla="*/ 31 w 86"/>
                <a:gd name="T41" fmla="*/ 150 h 150"/>
                <a:gd name="T42" fmla="*/ 34 w 86"/>
                <a:gd name="T43" fmla="*/ 150 h 150"/>
                <a:gd name="T44" fmla="*/ 34 w 86"/>
                <a:gd name="T45" fmla="*/ 127 h 150"/>
                <a:gd name="T46" fmla="*/ 34 w 86"/>
                <a:gd name="T47" fmla="*/ 51 h 150"/>
                <a:gd name="T48" fmla="*/ 34 w 86"/>
                <a:gd name="T49" fmla="*/ 118 h 150"/>
                <a:gd name="T50" fmla="*/ 0 w 86"/>
                <a:gd name="T51" fmla="*/ 109 h 150"/>
                <a:gd name="T52" fmla="*/ 3 w 86"/>
                <a:gd name="T53" fmla="*/ 96 h 150"/>
                <a:gd name="T54" fmla="*/ 18 w 86"/>
                <a:gd name="T55" fmla="*/ 88 h 150"/>
                <a:gd name="T56" fmla="*/ 23 w 86"/>
                <a:gd name="T57" fmla="*/ 69 h 150"/>
                <a:gd name="T58" fmla="*/ 34 w 86"/>
                <a:gd name="T59" fmla="*/ 5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6" h="150">
                  <a:moveTo>
                    <a:pt x="37" y="128"/>
                  </a:moveTo>
                  <a:cubicBezTo>
                    <a:pt x="36" y="127"/>
                    <a:pt x="35" y="127"/>
                    <a:pt x="34" y="127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9" y="150"/>
                    <a:pt x="44" y="147"/>
                    <a:pt x="45" y="142"/>
                  </a:cubicBezTo>
                  <a:cubicBezTo>
                    <a:pt x="47" y="136"/>
                    <a:pt x="43" y="129"/>
                    <a:pt x="37" y="128"/>
                  </a:cubicBezTo>
                  <a:close/>
                  <a:moveTo>
                    <a:pt x="34" y="118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9" y="48"/>
                    <a:pt x="45" y="46"/>
                    <a:pt x="51" y="4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2" y="3"/>
                    <a:pt x="67" y="0"/>
                    <a:pt x="72" y="1"/>
                  </a:cubicBezTo>
                  <a:cubicBezTo>
                    <a:pt x="77" y="2"/>
                    <a:pt x="80" y="7"/>
                    <a:pt x="78" y="12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9" y="57"/>
                    <a:pt x="86" y="68"/>
                    <a:pt x="82" y="84"/>
                  </a:cubicBezTo>
                  <a:cubicBezTo>
                    <a:pt x="82" y="84"/>
                    <a:pt x="79" y="97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5" y="112"/>
                    <a:pt x="86" y="117"/>
                    <a:pt x="86" y="117"/>
                  </a:cubicBezTo>
                  <a:cubicBezTo>
                    <a:pt x="83" y="130"/>
                    <a:pt x="83" y="130"/>
                    <a:pt x="83" y="130"/>
                  </a:cubicBezTo>
                  <a:lnTo>
                    <a:pt x="34" y="118"/>
                  </a:lnTo>
                  <a:close/>
                  <a:moveTo>
                    <a:pt x="34" y="127"/>
                  </a:moveTo>
                  <a:cubicBezTo>
                    <a:pt x="29" y="127"/>
                    <a:pt x="24" y="131"/>
                    <a:pt x="23" y="136"/>
                  </a:cubicBezTo>
                  <a:cubicBezTo>
                    <a:pt x="21" y="142"/>
                    <a:pt x="25" y="148"/>
                    <a:pt x="31" y="150"/>
                  </a:cubicBezTo>
                  <a:cubicBezTo>
                    <a:pt x="32" y="150"/>
                    <a:pt x="33" y="150"/>
                    <a:pt x="34" y="150"/>
                  </a:cubicBezTo>
                  <a:cubicBezTo>
                    <a:pt x="34" y="127"/>
                    <a:pt x="34" y="127"/>
                    <a:pt x="34" y="127"/>
                  </a:cubicBezTo>
                  <a:close/>
                  <a:moveTo>
                    <a:pt x="34" y="51"/>
                  </a:moveTo>
                  <a:cubicBezTo>
                    <a:pt x="34" y="118"/>
                    <a:pt x="34" y="118"/>
                    <a:pt x="34" y="118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16" y="97"/>
                    <a:pt x="18" y="88"/>
                  </a:cubicBezTo>
                  <a:cubicBezTo>
                    <a:pt x="20" y="80"/>
                    <a:pt x="23" y="69"/>
                    <a:pt x="23" y="69"/>
                  </a:cubicBezTo>
                  <a:cubicBezTo>
                    <a:pt x="25" y="61"/>
                    <a:pt x="29" y="55"/>
                    <a:pt x="34" y="5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6" name="Freeform 74"/>
            <p:cNvSpPr>
              <a:spLocks noEditPoints="1"/>
            </p:cNvSpPr>
            <p:nvPr/>
          </p:nvSpPr>
          <p:spPr bwMode="auto">
            <a:xfrm>
              <a:off x="1238461" y="1530337"/>
              <a:ext cx="282105" cy="345191"/>
            </a:xfrm>
            <a:custGeom>
              <a:avLst/>
              <a:gdLst>
                <a:gd name="T0" fmla="*/ 172 w 172"/>
                <a:gd name="T1" fmla="*/ 9 h 211"/>
                <a:gd name="T2" fmla="*/ 121 w 172"/>
                <a:gd name="T3" fmla="*/ 37 h 211"/>
                <a:gd name="T4" fmla="*/ 143 w 172"/>
                <a:gd name="T5" fmla="*/ 211 h 211"/>
                <a:gd name="T6" fmla="*/ 124 w 172"/>
                <a:gd name="T7" fmla="*/ 165 h 211"/>
                <a:gd name="T8" fmla="*/ 131 w 172"/>
                <a:gd name="T9" fmla="*/ 108 h 211"/>
                <a:gd name="T10" fmla="*/ 121 w 172"/>
                <a:gd name="T11" fmla="*/ 86 h 211"/>
                <a:gd name="T12" fmla="*/ 129 w 172"/>
                <a:gd name="T13" fmla="*/ 146 h 211"/>
                <a:gd name="T14" fmla="*/ 127 w 172"/>
                <a:gd name="T15" fmla="*/ 116 h 211"/>
                <a:gd name="T16" fmla="*/ 121 w 172"/>
                <a:gd name="T17" fmla="*/ 156 h 211"/>
                <a:gd name="T18" fmla="*/ 121 w 172"/>
                <a:gd name="T19" fmla="*/ 9 h 211"/>
                <a:gd name="T20" fmla="*/ 98 w 172"/>
                <a:gd name="T21" fmla="*/ 37 h 211"/>
                <a:gd name="T22" fmla="*/ 110 w 172"/>
                <a:gd name="T23" fmla="*/ 88 h 211"/>
                <a:gd name="T24" fmla="*/ 100 w 172"/>
                <a:gd name="T25" fmla="*/ 81 h 211"/>
                <a:gd name="T26" fmla="*/ 121 w 172"/>
                <a:gd name="T27" fmla="*/ 211 h 211"/>
                <a:gd name="T28" fmla="*/ 101 w 172"/>
                <a:gd name="T29" fmla="*/ 163 h 211"/>
                <a:gd name="T30" fmla="*/ 121 w 172"/>
                <a:gd name="T31" fmla="*/ 211 h 211"/>
                <a:gd name="T32" fmla="*/ 113 w 172"/>
                <a:gd name="T33" fmla="*/ 148 h 211"/>
                <a:gd name="T34" fmla="*/ 121 w 172"/>
                <a:gd name="T35" fmla="*/ 156 h 211"/>
                <a:gd name="T36" fmla="*/ 98 w 172"/>
                <a:gd name="T37" fmla="*/ 0 h 211"/>
                <a:gd name="T38" fmla="*/ 71 w 172"/>
                <a:gd name="T39" fmla="*/ 0 h 211"/>
                <a:gd name="T40" fmla="*/ 98 w 172"/>
                <a:gd name="T41" fmla="*/ 80 h 211"/>
                <a:gd name="T42" fmla="*/ 71 w 172"/>
                <a:gd name="T43" fmla="*/ 37 h 211"/>
                <a:gd name="T44" fmla="*/ 71 w 172"/>
                <a:gd name="T45" fmla="*/ 166 h 211"/>
                <a:gd name="T46" fmla="*/ 98 w 172"/>
                <a:gd name="T47" fmla="*/ 141 h 211"/>
                <a:gd name="T48" fmla="*/ 98 w 172"/>
                <a:gd name="T49" fmla="*/ 160 h 211"/>
                <a:gd name="T50" fmla="*/ 74 w 172"/>
                <a:gd name="T51" fmla="*/ 124 h 211"/>
                <a:gd name="T52" fmla="*/ 71 w 172"/>
                <a:gd name="T53" fmla="*/ 118 h 211"/>
                <a:gd name="T54" fmla="*/ 71 w 172"/>
                <a:gd name="T55" fmla="*/ 98 h 211"/>
                <a:gd name="T56" fmla="*/ 71 w 172"/>
                <a:gd name="T57" fmla="*/ 0 h 211"/>
                <a:gd name="T58" fmla="*/ 60 w 172"/>
                <a:gd name="T59" fmla="*/ 0 h 211"/>
                <a:gd name="T60" fmla="*/ 71 w 172"/>
                <a:gd name="T61" fmla="*/ 88 h 211"/>
                <a:gd name="T62" fmla="*/ 60 w 172"/>
                <a:gd name="T63" fmla="*/ 37 h 211"/>
                <a:gd name="T64" fmla="*/ 60 w 172"/>
                <a:gd name="T65" fmla="*/ 120 h 211"/>
                <a:gd name="T66" fmla="*/ 65 w 172"/>
                <a:gd name="T67" fmla="*/ 166 h 211"/>
                <a:gd name="T68" fmla="*/ 71 w 172"/>
                <a:gd name="T69" fmla="*/ 98 h 211"/>
                <a:gd name="T70" fmla="*/ 71 w 172"/>
                <a:gd name="T71" fmla="*/ 98 h 211"/>
                <a:gd name="T72" fmla="*/ 60 w 172"/>
                <a:gd name="T73" fmla="*/ 9 h 211"/>
                <a:gd name="T74" fmla="*/ 12 w 172"/>
                <a:gd name="T75" fmla="*/ 23 h 211"/>
                <a:gd name="T76" fmla="*/ 60 w 172"/>
                <a:gd name="T77" fmla="*/ 100 h 211"/>
                <a:gd name="T78" fmla="*/ 28 w 172"/>
                <a:gd name="T79" fmla="*/ 118 h 211"/>
                <a:gd name="T80" fmla="*/ 29 w 172"/>
                <a:gd name="T81" fmla="*/ 134 h 211"/>
                <a:gd name="T82" fmla="*/ 34 w 172"/>
                <a:gd name="T83" fmla="*/ 127 h 211"/>
                <a:gd name="T84" fmla="*/ 47 w 172"/>
                <a:gd name="T85" fmla="*/ 120 h 211"/>
                <a:gd name="T86" fmla="*/ 36 w 172"/>
                <a:gd name="T87" fmla="*/ 178 h 211"/>
                <a:gd name="T88" fmla="*/ 45 w 172"/>
                <a:gd name="T89" fmla="*/ 163 h 211"/>
                <a:gd name="T90" fmla="*/ 60 w 172"/>
                <a:gd name="T91" fmla="*/ 211 h 211"/>
                <a:gd name="T92" fmla="*/ 0 w 172"/>
                <a:gd name="T93" fmla="*/ 2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211">
                  <a:moveTo>
                    <a:pt x="121" y="0"/>
                  </a:moveTo>
                  <a:cubicBezTo>
                    <a:pt x="172" y="0"/>
                    <a:pt x="172" y="0"/>
                    <a:pt x="172" y="0"/>
                  </a:cubicBezTo>
                  <a:cubicBezTo>
                    <a:pt x="172" y="9"/>
                    <a:pt x="172" y="9"/>
                    <a:pt x="172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0"/>
                    <a:pt x="121" y="0"/>
                    <a:pt x="121" y="0"/>
                  </a:cubicBezTo>
                  <a:close/>
                  <a:moveTo>
                    <a:pt x="121" y="37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2" y="183"/>
                    <a:pt x="172" y="183"/>
                    <a:pt x="172" y="183"/>
                  </a:cubicBezTo>
                  <a:cubicBezTo>
                    <a:pt x="172" y="198"/>
                    <a:pt x="159" y="211"/>
                    <a:pt x="143" y="211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2" y="166"/>
                    <a:pt x="123" y="166"/>
                    <a:pt x="124" y="165"/>
                  </a:cubicBezTo>
                  <a:cubicBezTo>
                    <a:pt x="130" y="163"/>
                    <a:pt x="134" y="159"/>
                    <a:pt x="138" y="153"/>
                  </a:cubicBezTo>
                  <a:cubicBezTo>
                    <a:pt x="142" y="145"/>
                    <a:pt x="145" y="137"/>
                    <a:pt x="145" y="128"/>
                  </a:cubicBezTo>
                  <a:cubicBezTo>
                    <a:pt x="145" y="115"/>
                    <a:pt x="140" y="108"/>
                    <a:pt x="131" y="108"/>
                  </a:cubicBezTo>
                  <a:cubicBezTo>
                    <a:pt x="128" y="108"/>
                    <a:pt x="125" y="109"/>
                    <a:pt x="121" y="111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1" y="37"/>
                    <a:pt x="121" y="37"/>
                    <a:pt x="121" y="37"/>
                  </a:cubicBezTo>
                  <a:close/>
                  <a:moveTo>
                    <a:pt x="121" y="156"/>
                  </a:moveTo>
                  <a:cubicBezTo>
                    <a:pt x="123" y="155"/>
                    <a:pt x="126" y="152"/>
                    <a:pt x="129" y="146"/>
                  </a:cubicBezTo>
                  <a:cubicBezTo>
                    <a:pt x="131" y="140"/>
                    <a:pt x="133" y="134"/>
                    <a:pt x="133" y="129"/>
                  </a:cubicBezTo>
                  <a:cubicBezTo>
                    <a:pt x="133" y="123"/>
                    <a:pt x="132" y="119"/>
                    <a:pt x="129" y="117"/>
                  </a:cubicBezTo>
                  <a:cubicBezTo>
                    <a:pt x="129" y="117"/>
                    <a:pt x="128" y="116"/>
                    <a:pt x="127" y="116"/>
                  </a:cubicBezTo>
                  <a:cubicBezTo>
                    <a:pt x="126" y="116"/>
                    <a:pt x="124" y="117"/>
                    <a:pt x="123" y="117"/>
                  </a:cubicBezTo>
                  <a:cubicBezTo>
                    <a:pt x="122" y="117"/>
                    <a:pt x="121" y="117"/>
                    <a:pt x="121" y="118"/>
                  </a:cubicBezTo>
                  <a:lnTo>
                    <a:pt x="121" y="156"/>
                  </a:lnTo>
                  <a:close/>
                  <a:moveTo>
                    <a:pt x="98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0"/>
                    <a:pt x="98" y="0"/>
                    <a:pt x="98" y="0"/>
                  </a:cubicBezTo>
                  <a:close/>
                  <a:moveTo>
                    <a:pt x="98" y="37"/>
                  </a:moveTo>
                  <a:cubicBezTo>
                    <a:pt x="121" y="37"/>
                    <a:pt x="121" y="37"/>
                    <a:pt x="121" y="37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0" y="81"/>
                    <a:pt x="99" y="81"/>
                    <a:pt x="98" y="80"/>
                  </a:cubicBezTo>
                  <a:cubicBezTo>
                    <a:pt x="98" y="37"/>
                    <a:pt x="98" y="37"/>
                    <a:pt x="98" y="37"/>
                  </a:cubicBezTo>
                  <a:close/>
                  <a:moveTo>
                    <a:pt x="121" y="211"/>
                  </a:moveTo>
                  <a:cubicBezTo>
                    <a:pt x="98" y="211"/>
                    <a:pt x="98" y="211"/>
                    <a:pt x="98" y="211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9" y="161"/>
                    <a:pt x="100" y="162"/>
                    <a:pt x="101" y="163"/>
                  </a:cubicBezTo>
                  <a:cubicBezTo>
                    <a:pt x="103" y="166"/>
                    <a:pt x="107" y="167"/>
                    <a:pt x="112" y="167"/>
                  </a:cubicBezTo>
                  <a:cubicBezTo>
                    <a:pt x="115" y="167"/>
                    <a:pt x="118" y="167"/>
                    <a:pt x="121" y="166"/>
                  </a:cubicBezTo>
                  <a:cubicBezTo>
                    <a:pt x="121" y="211"/>
                    <a:pt x="121" y="211"/>
                    <a:pt x="121" y="211"/>
                  </a:cubicBezTo>
                  <a:close/>
                  <a:moveTo>
                    <a:pt x="121" y="118"/>
                  </a:moveTo>
                  <a:cubicBezTo>
                    <a:pt x="120" y="118"/>
                    <a:pt x="120" y="118"/>
                    <a:pt x="120" y="119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13" y="149"/>
                    <a:pt x="113" y="150"/>
                    <a:pt x="113" y="151"/>
                  </a:cubicBezTo>
                  <a:cubicBezTo>
                    <a:pt x="113" y="154"/>
                    <a:pt x="115" y="156"/>
                    <a:pt x="119" y="156"/>
                  </a:cubicBezTo>
                  <a:cubicBezTo>
                    <a:pt x="120" y="156"/>
                    <a:pt x="120" y="156"/>
                    <a:pt x="121" y="156"/>
                  </a:cubicBezTo>
                  <a:lnTo>
                    <a:pt x="121" y="118"/>
                  </a:lnTo>
                  <a:close/>
                  <a:moveTo>
                    <a:pt x="71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0"/>
                    <a:pt x="71" y="0"/>
                    <a:pt x="71" y="0"/>
                  </a:cubicBezTo>
                  <a:close/>
                  <a:moveTo>
                    <a:pt x="7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6" y="80"/>
                    <a:pt x="94" y="80"/>
                    <a:pt x="91" y="80"/>
                  </a:cubicBezTo>
                  <a:cubicBezTo>
                    <a:pt x="85" y="80"/>
                    <a:pt x="78" y="83"/>
                    <a:pt x="71" y="88"/>
                  </a:cubicBezTo>
                  <a:cubicBezTo>
                    <a:pt x="71" y="37"/>
                    <a:pt x="71" y="37"/>
                    <a:pt x="71" y="37"/>
                  </a:cubicBezTo>
                  <a:close/>
                  <a:moveTo>
                    <a:pt x="98" y="211"/>
                  </a:moveTo>
                  <a:cubicBezTo>
                    <a:pt x="71" y="211"/>
                    <a:pt x="71" y="211"/>
                    <a:pt x="71" y="211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82" y="166"/>
                    <a:pt x="82" y="166"/>
                    <a:pt x="82" y="166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7" y="146"/>
                    <a:pt x="97" y="146"/>
                    <a:pt x="97" y="146"/>
                  </a:cubicBezTo>
                  <a:cubicBezTo>
                    <a:pt x="97" y="148"/>
                    <a:pt x="97" y="150"/>
                    <a:pt x="97" y="152"/>
                  </a:cubicBezTo>
                  <a:cubicBezTo>
                    <a:pt x="97" y="155"/>
                    <a:pt x="97" y="158"/>
                    <a:pt x="98" y="160"/>
                  </a:cubicBezTo>
                  <a:cubicBezTo>
                    <a:pt x="98" y="211"/>
                    <a:pt x="98" y="211"/>
                    <a:pt x="98" y="211"/>
                  </a:cubicBezTo>
                  <a:close/>
                  <a:moveTo>
                    <a:pt x="71" y="137"/>
                  </a:moveTo>
                  <a:cubicBezTo>
                    <a:pt x="74" y="124"/>
                    <a:pt x="74" y="124"/>
                    <a:pt x="74" y="124"/>
                  </a:cubicBezTo>
                  <a:cubicBezTo>
                    <a:pt x="73" y="124"/>
                    <a:pt x="72" y="124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1" y="118"/>
                  </a:moveTo>
                  <a:cubicBezTo>
                    <a:pt x="73" y="118"/>
                    <a:pt x="74" y="119"/>
                    <a:pt x="75" y="119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79" y="90"/>
                    <a:pt x="75" y="93"/>
                    <a:pt x="71" y="98"/>
                  </a:cubicBezTo>
                  <a:lnTo>
                    <a:pt x="71" y="118"/>
                  </a:lnTo>
                  <a:close/>
                  <a:moveTo>
                    <a:pt x="60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0"/>
                    <a:pt x="60" y="0"/>
                    <a:pt x="60" y="0"/>
                  </a:cubicBezTo>
                  <a:close/>
                  <a:moveTo>
                    <a:pt x="60" y="37"/>
                  </a:moveTo>
                  <a:cubicBezTo>
                    <a:pt x="71" y="37"/>
                    <a:pt x="71" y="37"/>
                    <a:pt x="71" y="37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7" y="92"/>
                    <a:pt x="64" y="96"/>
                    <a:pt x="60" y="100"/>
                  </a:cubicBezTo>
                  <a:cubicBezTo>
                    <a:pt x="60" y="37"/>
                    <a:pt x="60" y="37"/>
                    <a:pt x="60" y="37"/>
                  </a:cubicBezTo>
                  <a:close/>
                  <a:moveTo>
                    <a:pt x="71" y="211"/>
                  </a:moveTo>
                  <a:cubicBezTo>
                    <a:pt x="60" y="211"/>
                    <a:pt x="60" y="211"/>
                    <a:pt x="60" y="211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4" y="121"/>
                    <a:pt x="68" y="122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65" y="166"/>
                    <a:pt x="65" y="166"/>
                    <a:pt x="65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211"/>
                    <a:pt x="71" y="211"/>
                    <a:pt x="71" y="211"/>
                  </a:cubicBezTo>
                  <a:close/>
                  <a:moveTo>
                    <a:pt x="71" y="98"/>
                  </a:moveTo>
                  <a:cubicBezTo>
                    <a:pt x="68" y="102"/>
                    <a:pt x="65" y="108"/>
                    <a:pt x="61" y="115"/>
                  </a:cubicBezTo>
                  <a:cubicBezTo>
                    <a:pt x="65" y="116"/>
                    <a:pt x="68" y="117"/>
                    <a:pt x="71" y="118"/>
                  </a:cubicBezTo>
                  <a:lnTo>
                    <a:pt x="71" y="98"/>
                  </a:lnTo>
                  <a:close/>
                  <a:moveTo>
                    <a:pt x="29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18" y="9"/>
                    <a:pt x="12" y="15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0"/>
                    <a:pt x="18" y="37"/>
                    <a:pt x="26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7" y="104"/>
                    <a:pt x="54" y="109"/>
                    <a:pt x="51" y="114"/>
                  </a:cubicBezTo>
                  <a:cubicBezTo>
                    <a:pt x="48" y="114"/>
                    <a:pt x="46" y="113"/>
                    <a:pt x="45" y="113"/>
                  </a:cubicBezTo>
                  <a:cubicBezTo>
                    <a:pt x="38" y="113"/>
                    <a:pt x="32" y="115"/>
                    <a:pt x="28" y="118"/>
                  </a:cubicBezTo>
                  <a:cubicBezTo>
                    <a:pt x="23" y="120"/>
                    <a:pt x="21" y="124"/>
                    <a:pt x="21" y="128"/>
                  </a:cubicBezTo>
                  <a:cubicBezTo>
                    <a:pt x="21" y="130"/>
                    <a:pt x="22" y="131"/>
                    <a:pt x="23" y="133"/>
                  </a:cubicBezTo>
                  <a:cubicBezTo>
                    <a:pt x="24" y="134"/>
                    <a:pt x="26" y="134"/>
                    <a:pt x="29" y="134"/>
                  </a:cubicBezTo>
                  <a:cubicBezTo>
                    <a:pt x="30" y="134"/>
                    <a:pt x="31" y="134"/>
                    <a:pt x="33" y="133"/>
                  </a:cubicBezTo>
                  <a:cubicBezTo>
                    <a:pt x="34" y="132"/>
                    <a:pt x="35" y="131"/>
                    <a:pt x="35" y="130"/>
                  </a:cubicBezTo>
                  <a:cubicBezTo>
                    <a:pt x="35" y="129"/>
                    <a:pt x="34" y="128"/>
                    <a:pt x="34" y="127"/>
                  </a:cubicBezTo>
                  <a:cubicBezTo>
                    <a:pt x="34" y="127"/>
                    <a:pt x="33" y="126"/>
                    <a:pt x="33" y="126"/>
                  </a:cubicBezTo>
                  <a:cubicBezTo>
                    <a:pt x="34" y="124"/>
                    <a:pt x="35" y="123"/>
                    <a:pt x="38" y="122"/>
                  </a:cubicBezTo>
                  <a:cubicBezTo>
                    <a:pt x="40" y="121"/>
                    <a:pt x="43" y="120"/>
                    <a:pt x="47" y="120"/>
                  </a:cubicBezTo>
                  <a:cubicBezTo>
                    <a:pt x="44" y="125"/>
                    <a:pt x="42" y="129"/>
                    <a:pt x="40" y="134"/>
                  </a:cubicBezTo>
                  <a:cubicBezTo>
                    <a:pt x="33" y="148"/>
                    <a:pt x="30" y="159"/>
                    <a:pt x="30" y="167"/>
                  </a:cubicBezTo>
                  <a:cubicBezTo>
                    <a:pt x="30" y="173"/>
                    <a:pt x="32" y="176"/>
                    <a:pt x="36" y="178"/>
                  </a:cubicBezTo>
                  <a:cubicBezTo>
                    <a:pt x="37" y="179"/>
                    <a:pt x="41" y="180"/>
                    <a:pt x="45" y="180"/>
                  </a:cubicBezTo>
                  <a:cubicBezTo>
                    <a:pt x="44" y="178"/>
                    <a:pt x="44" y="176"/>
                    <a:pt x="44" y="173"/>
                  </a:cubicBezTo>
                  <a:cubicBezTo>
                    <a:pt x="44" y="170"/>
                    <a:pt x="44" y="167"/>
                    <a:pt x="45" y="163"/>
                  </a:cubicBezTo>
                  <a:cubicBezTo>
                    <a:pt x="47" y="150"/>
                    <a:pt x="52" y="136"/>
                    <a:pt x="59" y="120"/>
                  </a:cubicBezTo>
                  <a:cubicBezTo>
                    <a:pt x="59" y="120"/>
                    <a:pt x="60" y="120"/>
                    <a:pt x="60" y="12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13" y="211"/>
                    <a:pt x="0" y="198"/>
                    <a:pt x="0" y="18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7" name="Freeform 75"/>
            <p:cNvSpPr>
              <a:spLocks noEditPoints="1"/>
            </p:cNvSpPr>
            <p:nvPr/>
          </p:nvSpPr>
          <p:spPr bwMode="auto">
            <a:xfrm>
              <a:off x="1781246" y="1893382"/>
              <a:ext cx="427323" cy="428513"/>
            </a:xfrm>
            <a:custGeom>
              <a:avLst/>
              <a:gdLst>
                <a:gd name="T0" fmla="*/ 249 w 261"/>
                <a:gd name="T1" fmla="*/ 220 h 262"/>
                <a:gd name="T2" fmla="*/ 261 w 261"/>
                <a:gd name="T3" fmla="*/ 70 h 262"/>
                <a:gd name="T4" fmla="*/ 249 w 261"/>
                <a:gd name="T5" fmla="*/ 70 h 262"/>
                <a:gd name="T6" fmla="*/ 249 w 261"/>
                <a:gd name="T7" fmla="*/ 154 h 262"/>
                <a:gd name="T8" fmla="*/ 227 w 261"/>
                <a:gd name="T9" fmla="*/ 180 h 262"/>
                <a:gd name="T10" fmla="*/ 209 w 261"/>
                <a:gd name="T11" fmla="*/ 262 h 262"/>
                <a:gd name="T12" fmla="*/ 209 w 261"/>
                <a:gd name="T13" fmla="*/ 262 h 262"/>
                <a:gd name="T14" fmla="*/ 209 w 261"/>
                <a:gd name="T15" fmla="*/ 15 h 262"/>
                <a:gd name="T16" fmla="*/ 203 w 261"/>
                <a:gd name="T17" fmla="*/ 28 h 262"/>
                <a:gd name="T18" fmla="*/ 209 w 261"/>
                <a:gd name="T19" fmla="*/ 50 h 262"/>
                <a:gd name="T20" fmla="*/ 201 w 261"/>
                <a:gd name="T21" fmla="*/ 120 h 262"/>
                <a:gd name="T22" fmla="*/ 209 w 261"/>
                <a:gd name="T23" fmla="*/ 197 h 262"/>
                <a:gd name="T24" fmla="*/ 209 w 261"/>
                <a:gd name="T25" fmla="*/ 197 h 262"/>
                <a:gd name="T26" fmla="*/ 195 w 261"/>
                <a:gd name="T27" fmla="*/ 232 h 262"/>
                <a:gd name="T28" fmla="*/ 168 w 261"/>
                <a:gd name="T29" fmla="*/ 36 h 262"/>
                <a:gd name="T30" fmla="*/ 195 w 261"/>
                <a:gd name="T31" fmla="*/ 20 h 262"/>
                <a:gd name="T32" fmla="*/ 195 w 261"/>
                <a:gd name="T33" fmla="*/ 50 h 262"/>
                <a:gd name="T34" fmla="*/ 195 w 261"/>
                <a:gd name="T35" fmla="*/ 120 h 262"/>
                <a:gd name="T36" fmla="*/ 168 w 261"/>
                <a:gd name="T37" fmla="*/ 220 h 262"/>
                <a:gd name="T38" fmla="*/ 192 w 261"/>
                <a:gd name="T39" fmla="*/ 249 h 262"/>
                <a:gd name="T40" fmla="*/ 168 w 261"/>
                <a:gd name="T41" fmla="*/ 21 h 262"/>
                <a:gd name="T42" fmla="*/ 168 w 261"/>
                <a:gd name="T43" fmla="*/ 44 h 262"/>
                <a:gd name="T44" fmla="*/ 135 w 261"/>
                <a:gd name="T45" fmla="*/ 120 h 262"/>
                <a:gd name="T46" fmla="*/ 167 w 261"/>
                <a:gd name="T47" fmla="*/ 198 h 262"/>
                <a:gd name="T48" fmla="*/ 167 w 261"/>
                <a:gd name="T49" fmla="*/ 167 h 262"/>
                <a:gd name="T50" fmla="*/ 130 w 261"/>
                <a:gd name="T51" fmla="*/ 147 h 262"/>
                <a:gd name="T52" fmla="*/ 93 w 261"/>
                <a:gd name="T53" fmla="*/ 44 h 262"/>
                <a:gd name="T54" fmla="*/ 130 w 261"/>
                <a:gd name="T55" fmla="*/ 0 h 262"/>
                <a:gd name="T56" fmla="*/ 126 w 261"/>
                <a:gd name="T57" fmla="*/ 120 h 262"/>
                <a:gd name="T58" fmla="*/ 130 w 261"/>
                <a:gd name="T59" fmla="*/ 159 h 262"/>
                <a:gd name="T60" fmla="*/ 130 w 261"/>
                <a:gd name="T61" fmla="*/ 179 h 262"/>
                <a:gd name="T62" fmla="*/ 130 w 261"/>
                <a:gd name="T63" fmla="*/ 198 h 262"/>
                <a:gd name="T64" fmla="*/ 93 w 261"/>
                <a:gd name="T65" fmla="*/ 3 h 262"/>
                <a:gd name="T66" fmla="*/ 93 w 261"/>
                <a:gd name="T67" fmla="*/ 36 h 262"/>
                <a:gd name="T68" fmla="*/ 67 w 261"/>
                <a:gd name="T69" fmla="*/ 20 h 262"/>
                <a:gd name="T70" fmla="*/ 67 w 261"/>
                <a:gd name="T71" fmla="*/ 70 h 262"/>
                <a:gd name="T72" fmla="*/ 92 w 261"/>
                <a:gd name="T73" fmla="*/ 147 h 262"/>
                <a:gd name="T74" fmla="*/ 92 w 261"/>
                <a:gd name="T75" fmla="*/ 179 h 262"/>
                <a:gd name="T76" fmla="*/ 93 w 261"/>
                <a:gd name="T77" fmla="*/ 198 h 262"/>
                <a:gd name="T78" fmla="*/ 67 w 261"/>
                <a:gd name="T79" fmla="*/ 171 h 262"/>
                <a:gd name="T80" fmla="*/ 69 w 261"/>
                <a:gd name="T81" fmla="*/ 232 h 262"/>
                <a:gd name="T82" fmla="*/ 58 w 261"/>
                <a:gd name="T83" fmla="*/ 28 h 262"/>
                <a:gd name="T84" fmla="*/ 67 w 261"/>
                <a:gd name="T85" fmla="*/ 9 h 262"/>
                <a:gd name="T86" fmla="*/ 67 w 261"/>
                <a:gd name="T87" fmla="*/ 120 h 262"/>
                <a:gd name="T88" fmla="*/ 67 w 261"/>
                <a:gd name="T89" fmla="*/ 188 h 262"/>
                <a:gd name="T90" fmla="*/ 67 w 261"/>
                <a:gd name="T91" fmla="*/ 232 h 262"/>
                <a:gd name="T92" fmla="*/ 67 w 261"/>
                <a:gd name="T93" fmla="*/ 232 h 262"/>
                <a:gd name="T94" fmla="*/ 52 w 261"/>
                <a:gd name="T95" fmla="*/ 50 h 262"/>
                <a:gd name="T96" fmla="*/ 12 w 261"/>
                <a:gd name="T97" fmla="*/ 220 h 262"/>
                <a:gd name="T98" fmla="*/ 52 w 261"/>
                <a:gd name="T99" fmla="*/ 232 h 262"/>
                <a:gd name="T100" fmla="*/ 52 w 261"/>
                <a:gd name="T101" fmla="*/ 232 h 262"/>
                <a:gd name="T102" fmla="*/ 12 w 261"/>
                <a:gd name="T103" fmla="*/ 114 h 262"/>
                <a:gd name="T104" fmla="*/ 0 w 261"/>
                <a:gd name="T105" fmla="*/ 104 h 262"/>
                <a:gd name="T106" fmla="*/ 12 w 261"/>
                <a:gd name="T107" fmla="*/ 15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1" h="262">
                  <a:moveTo>
                    <a:pt x="249" y="220"/>
                  </a:moveTo>
                  <a:cubicBezTo>
                    <a:pt x="249" y="154"/>
                    <a:pt x="249" y="154"/>
                    <a:pt x="249" y="154"/>
                  </a:cubicBezTo>
                  <a:cubicBezTo>
                    <a:pt x="251" y="157"/>
                    <a:pt x="252" y="160"/>
                    <a:pt x="252" y="164"/>
                  </a:cubicBezTo>
                  <a:cubicBezTo>
                    <a:pt x="252" y="220"/>
                    <a:pt x="252" y="220"/>
                    <a:pt x="252" y="220"/>
                  </a:cubicBezTo>
                  <a:cubicBezTo>
                    <a:pt x="249" y="220"/>
                    <a:pt x="249" y="220"/>
                    <a:pt x="249" y="220"/>
                  </a:cubicBezTo>
                  <a:close/>
                  <a:moveTo>
                    <a:pt x="249" y="114"/>
                  </a:moveTo>
                  <a:cubicBezTo>
                    <a:pt x="249" y="70"/>
                    <a:pt x="249" y="70"/>
                    <a:pt x="249" y="70"/>
                  </a:cubicBezTo>
                  <a:cubicBezTo>
                    <a:pt x="250" y="70"/>
                    <a:pt x="250" y="70"/>
                    <a:pt x="250" y="69"/>
                  </a:cubicBezTo>
                  <a:cubicBezTo>
                    <a:pt x="257" y="67"/>
                    <a:pt x="257" y="67"/>
                    <a:pt x="257" y="67"/>
                  </a:cubicBezTo>
                  <a:cubicBezTo>
                    <a:pt x="259" y="66"/>
                    <a:pt x="261" y="67"/>
                    <a:pt x="261" y="70"/>
                  </a:cubicBezTo>
                  <a:cubicBezTo>
                    <a:pt x="261" y="104"/>
                    <a:pt x="261" y="104"/>
                    <a:pt x="261" y="104"/>
                  </a:cubicBezTo>
                  <a:cubicBezTo>
                    <a:pt x="261" y="107"/>
                    <a:pt x="259" y="110"/>
                    <a:pt x="257" y="111"/>
                  </a:cubicBezTo>
                  <a:cubicBezTo>
                    <a:pt x="250" y="113"/>
                    <a:pt x="250" y="113"/>
                    <a:pt x="250" y="113"/>
                  </a:cubicBezTo>
                  <a:cubicBezTo>
                    <a:pt x="250" y="114"/>
                    <a:pt x="250" y="114"/>
                    <a:pt x="249" y="114"/>
                  </a:cubicBezTo>
                  <a:close/>
                  <a:moveTo>
                    <a:pt x="249" y="70"/>
                  </a:moveTo>
                  <a:cubicBezTo>
                    <a:pt x="249" y="114"/>
                    <a:pt x="249" y="114"/>
                    <a:pt x="249" y="114"/>
                  </a:cubicBezTo>
                  <a:cubicBezTo>
                    <a:pt x="248" y="114"/>
                    <a:pt x="246" y="112"/>
                    <a:pt x="246" y="110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6" y="74"/>
                    <a:pt x="248" y="71"/>
                    <a:pt x="249" y="70"/>
                  </a:cubicBezTo>
                  <a:close/>
                  <a:moveTo>
                    <a:pt x="249" y="154"/>
                  </a:moveTo>
                  <a:cubicBezTo>
                    <a:pt x="246" y="150"/>
                    <a:pt x="241" y="146"/>
                    <a:pt x="235" y="146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09" y="50"/>
                    <a:pt x="209" y="50"/>
                    <a:pt x="209" y="50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9" y="162"/>
                    <a:pt x="227" y="170"/>
                    <a:pt x="227" y="180"/>
                  </a:cubicBezTo>
                  <a:cubicBezTo>
                    <a:pt x="227" y="189"/>
                    <a:pt x="219" y="197"/>
                    <a:pt x="209" y="197"/>
                  </a:cubicBezTo>
                  <a:cubicBezTo>
                    <a:pt x="209" y="220"/>
                    <a:pt x="209" y="220"/>
                    <a:pt x="209" y="220"/>
                  </a:cubicBezTo>
                  <a:cubicBezTo>
                    <a:pt x="249" y="220"/>
                    <a:pt x="249" y="220"/>
                    <a:pt x="249" y="220"/>
                  </a:cubicBezTo>
                  <a:cubicBezTo>
                    <a:pt x="249" y="154"/>
                    <a:pt x="249" y="154"/>
                    <a:pt x="249" y="154"/>
                  </a:cubicBezTo>
                  <a:close/>
                  <a:moveTo>
                    <a:pt x="209" y="262"/>
                  </a:moveTo>
                  <a:cubicBezTo>
                    <a:pt x="209" y="232"/>
                    <a:pt x="209" y="232"/>
                    <a:pt x="209" y="232"/>
                  </a:cubicBezTo>
                  <a:cubicBezTo>
                    <a:pt x="226" y="232"/>
                    <a:pt x="226" y="232"/>
                    <a:pt x="226" y="232"/>
                  </a:cubicBezTo>
                  <a:cubicBezTo>
                    <a:pt x="226" y="249"/>
                    <a:pt x="226" y="249"/>
                    <a:pt x="226" y="249"/>
                  </a:cubicBezTo>
                  <a:cubicBezTo>
                    <a:pt x="226" y="257"/>
                    <a:pt x="220" y="262"/>
                    <a:pt x="213" y="262"/>
                  </a:cubicBezTo>
                  <a:cubicBezTo>
                    <a:pt x="209" y="262"/>
                    <a:pt x="209" y="262"/>
                    <a:pt x="209" y="262"/>
                  </a:cubicBezTo>
                  <a:close/>
                  <a:moveTo>
                    <a:pt x="209" y="44"/>
                  </a:moveTo>
                  <a:cubicBezTo>
                    <a:pt x="209" y="15"/>
                    <a:pt x="209" y="15"/>
                    <a:pt x="209" y="15"/>
                  </a:cubicBezTo>
                  <a:cubicBezTo>
                    <a:pt x="225" y="23"/>
                    <a:pt x="235" y="33"/>
                    <a:pt x="235" y="44"/>
                  </a:cubicBezTo>
                  <a:lnTo>
                    <a:pt x="209" y="44"/>
                  </a:lnTo>
                  <a:close/>
                  <a:moveTo>
                    <a:pt x="209" y="15"/>
                  </a:moveTo>
                  <a:cubicBezTo>
                    <a:pt x="209" y="44"/>
                    <a:pt x="209" y="44"/>
                    <a:pt x="209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9" y="37"/>
                    <a:pt x="203" y="33"/>
                    <a:pt x="203" y="28"/>
                  </a:cubicBezTo>
                  <a:cubicBezTo>
                    <a:pt x="203" y="24"/>
                    <a:pt x="199" y="20"/>
                    <a:pt x="195" y="20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200" y="11"/>
                    <a:pt x="205" y="13"/>
                    <a:pt x="209" y="15"/>
                  </a:cubicBezTo>
                  <a:close/>
                  <a:moveTo>
                    <a:pt x="209" y="50"/>
                  </a:move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3" y="162"/>
                    <a:pt x="198" y="166"/>
                    <a:pt x="195" y="171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201" y="120"/>
                    <a:pt x="201" y="120"/>
                    <a:pt x="201" y="120"/>
                  </a:cubicBezTo>
                  <a:cubicBezTo>
                    <a:pt x="201" y="70"/>
                    <a:pt x="201" y="70"/>
                    <a:pt x="201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209" y="50"/>
                    <a:pt x="209" y="50"/>
                    <a:pt x="209" y="50"/>
                  </a:cubicBezTo>
                  <a:close/>
                  <a:moveTo>
                    <a:pt x="209" y="197"/>
                  </a:moveTo>
                  <a:cubicBezTo>
                    <a:pt x="209" y="220"/>
                    <a:pt x="209" y="220"/>
                    <a:pt x="209" y="220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95" y="188"/>
                    <a:pt x="195" y="188"/>
                    <a:pt x="195" y="188"/>
                  </a:cubicBezTo>
                  <a:cubicBezTo>
                    <a:pt x="198" y="193"/>
                    <a:pt x="203" y="197"/>
                    <a:pt x="209" y="197"/>
                  </a:cubicBezTo>
                  <a:cubicBezTo>
                    <a:pt x="209" y="197"/>
                    <a:pt x="209" y="197"/>
                    <a:pt x="209" y="197"/>
                  </a:cubicBezTo>
                  <a:close/>
                  <a:moveTo>
                    <a:pt x="209" y="232"/>
                  </a:moveTo>
                  <a:cubicBezTo>
                    <a:pt x="209" y="262"/>
                    <a:pt x="209" y="262"/>
                    <a:pt x="209" y="262"/>
                  </a:cubicBezTo>
                  <a:cubicBezTo>
                    <a:pt x="206" y="262"/>
                    <a:pt x="206" y="262"/>
                    <a:pt x="206" y="262"/>
                  </a:cubicBezTo>
                  <a:cubicBezTo>
                    <a:pt x="201" y="262"/>
                    <a:pt x="197" y="260"/>
                    <a:pt x="195" y="257"/>
                  </a:cubicBezTo>
                  <a:cubicBezTo>
                    <a:pt x="195" y="232"/>
                    <a:pt x="195" y="232"/>
                    <a:pt x="195" y="232"/>
                  </a:cubicBezTo>
                  <a:lnTo>
                    <a:pt x="209" y="232"/>
                  </a:lnTo>
                  <a:close/>
                  <a:moveTo>
                    <a:pt x="171" y="20"/>
                  </a:moveTo>
                  <a:cubicBezTo>
                    <a:pt x="175" y="20"/>
                    <a:pt x="179" y="24"/>
                    <a:pt x="179" y="28"/>
                  </a:cubicBezTo>
                  <a:cubicBezTo>
                    <a:pt x="179" y="33"/>
                    <a:pt x="175" y="37"/>
                    <a:pt x="171" y="37"/>
                  </a:cubicBezTo>
                  <a:cubicBezTo>
                    <a:pt x="170" y="37"/>
                    <a:pt x="169" y="37"/>
                    <a:pt x="168" y="36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0" y="37"/>
                    <a:pt x="186" y="33"/>
                    <a:pt x="186" y="28"/>
                  </a:cubicBezTo>
                  <a:cubicBezTo>
                    <a:pt x="186" y="24"/>
                    <a:pt x="190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187" y="6"/>
                    <a:pt x="178" y="4"/>
                    <a:pt x="168" y="3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9" y="20"/>
                    <a:pt x="170" y="20"/>
                    <a:pt x="171" y="20"/>
                  </a:cubicBezTo>
                  <a:close/>
                  <a:moveTo>
                    <a:pt x="195" y="50"/>
                  </a:moveTo>
                  <a:cubicBezTo>
                    <a:pt x="195" y="70"/>
                    <a:pt x="195" y="70"/>
                    <a:pt x="195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95" y="50"/>
                    <a:pt x="195" y="50"/>
                    <a:pt x="195" y="50"/>
                  </a:cubicBezTo>
                  <a:close/>
                  <a:moveTo>
                    <a:pt x="195" y="120"/>
                  </a:moveTo>
                  <a:cubicBezTo>
                    <a:pt x="195" y="171"/>
                    <a:pt x="195" y="171"/>
                    <a:pt x="195" y="171"/>
                  </a:cubicBezTo>
                  <a:cubicBezTo>
                    <a:pt x="193" y="173"/>
                    <a:pt x="192" y="176"/>
                    <a:pt x="192" y="180"/>
                  </a:cubicBezTo>
                  <a:cubicBezTo>
                    <a:pt x="192" y="183"/>
                    <a:pt x="193" y="186"/>
                    <a:pt x="195" y="188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95" y="120"/>
                    <a:pt x="195" y="120"/>
                    <a:pt x="195" y="120"/>
                  </a:cubicBezTo>
                  <a:close/>
                  <a:moveTo>
                    <a:pt x="195" y="232"/>
                  </a:moveTo>
                  <a:cubicBezTo>
                    <a:pt x="195" y="257"/>
                    <a:pt x="195" y="257"/>
                    <a:pt x="195" y="257"/>
                  </a:cubicBezTo>
                  <a:cubicBezTo>
                    <a:pt x="193" y="254"/>
                    <a:pt x="192" y="252"/>
                    <a:pt x="192" y="249"/>
                  </a:cubicBezTo>
                  <a:cubicBezTo>
                    <a:pt x="192" y="232"/>
                    <a:pt x="192" y="232"/>
                    <a:pt x="192" y="232"/>
                  </a:cubicBezTo>
                  <a:lnTo>
                    <a:pt x="195" y="232"/>
                  </a:lnTo>
                  <a:close/>
                  <a:moveTo>
                    <a:pt x="168" y="36"/>
                  </a:moveTo>
                  <a:cubicBezTo>
                    <a:pt x="165" y="35"/>
                    <a:pt x="162" y="32"/>
                    <a:pt x="162" y="28"/>
                  </a:cubicBezTo>
                  <a:cubicBezTo>
                    <a:pt x="162" y="25"/>
                    <a:pt x="165" y="22"/>
                    <a:pt x="168" y="21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57" y="1"/>
                    <a:pt x="144" y="0"/>
                    <a:pt x="1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36"/>
                    <a:pt x="168" y="36"/>
                    <a:pt x="168" y="36"/>
                  </a:cubicBezTo>
                  <a:close/>
                  <a:moveTo>
                    <a:pt x="168" y="50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30" y="220"/>
                    <a:pt x="130" y="220"/>
                    <a:pt x="130" y="220"/>
                  </a:cubicBezTo>
                  <a:cubicBezTo>
                    <a:pt x="130" y="198"/>
                    <a:pt x="130" y="198"/>
                    <a:pt x="130" y="198"/>
                  </a:cubicBezTo>
                  <a:cubicBezTo>
                    <a:pt x="167" y="198"/>
                    <a:pt x="167" y="198"/>
                    <a:pt x="167" y="198"/>
                  </a:cubicBezTo>
                  <a:cubicBezTo>
                    <a:pt x="167" y="187"/>
                    <a:pt x="167" y="187"/>
                    <a:pt x="167" y="187"/>
                  </a:cubicBezTo>
                  <a:cubicBezTo>
                    <a:pt x="130" y="187"/>
                    <a:pt x="130" y="187"/>
                    <a:pt x="130" y="187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7" y="167"/>
                    <a:pt x="167" y="167"/>
                    <a:pt x="167" y="167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59"/>
                    <a:pt x="130" y="159"/>
                    <a:pt x="130" y="159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30" y="50"/>
                    <a:pt x="130" y="50"/>
                    <a:pt x="130" y="50"/>
                  </a:cubicBezTo>
                  <a:lnTo>
                    <a:pt x="168" y="50"/>
                  </a:lnTo>
                  <a:close/>
                  <a:moveTo>
                    <a:pt x="130" y="0"/>
                  </a:moveTo>
                  <a:cubicBezTo>
                    <a:pt x="130" y="44"/>
                    <a:pt x="130" y="44"/>
                    <a:pt x="130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6" y="35"/>
                    <a:pt x="99" y="32"/>
                    <a:pt x="99" y="28"/>
                  </a:cubicBezTo>
                  <a:cubicBezTo>
                    <a:pt x="99" y="25"/>
                    <a:pt x="96" y="22"/>
                    <a:pt x="93" y="21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104" y="1"/>
                    <a:pt x="117" y="0"/>
                    <a:pt x="130" y="0"/>
                  </a:cubicBezTo>
                  <a:close/>
                  <a:moveTo>
                    <a:pt x="130" y="50"/>
                  </a:moveTo>
                  <a:cubicBezTo>
                    <a:pt x="130" y="147"/>
                    <a:pt x="130" y="147"/>
                    <a:pt x="130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126" y="120"/>
                    <a:pt x="126" y="120"/>
                    <a:pt x="126" y="120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130" y="50"/>
                    <a:pt x="130" y="50"/>
                    <a:pt x="130" y="50"/>
                  </a:cubicBezTo>
                  <a:close/>
                  <a:moveTo>
                    <a:pt x="130" y="159"/>
                  </a:moveTo>
                  <a:cubicBezTo>
                    <a:pt x="130" y="167"/>
                    <a:pt x="130" y="167"/>
                    <a:pt x="130" y="167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130" y="159"/>
                    <a:pt x="130" y="159"/>
                    <a:pt x="130" y="159"/>
                  </a:cubicBezTo>
                  <a:close/>
                  <a:moveTo>
                    <a:pt x="130" y="179"/>
                  </a:moveTo>
                  <a:cubicBezTo>
                    <a:pt x="130" y="187"/>
                    <a:pt x="130" y="187"/>
                    <a:pt x="130" y="187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130" y="179"/>
                    <a:pt x="130" y="179"/>
                    <a:pt x="130" y="179"/>
                  </a:cubicBezTo>
                  <a:close/>
                  <a:moveTo>
                    <a:pt x="130" y="198"/>
                  </a:moveTo>
                  <a:cubicBezTo>
                    <a:pt x="130" y="220"/>
                    <a:pt x="130" y="220"/>
                    <a:pt x="130" y="220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93" y="198"/>
                    <a:pt x="93" y="198"/>
                    <a:pt x="93" y="198"/>
                  </a:cubicBezTo>
                  <a:lnTo>
                    <a:pt x="130" y="198"/>
                  </a:lnTo>
                  <a:close/>
                  <a:moveTo>
                    <a:pt x="93" y="3"/>
                  </a:moveTo>
                  <a:cubicBezTo>
                    <a:pt x="93" y="21"/>
                    <a:pt x="93" y="21"/>
                    <a:pt x="93" y="21"/>
                  </a:cubicBezTo>
                  <a:cubicBezTo>
                    <a:pt x="92" y="20"/>
                    <a:pt x="92" y="20"/>
                    <a:pt x="91" y="20"/>
                  </a:cubicBezTo>
                  <a:cubicBezTo>
                    <a:pt x="86" y="20"/>
                    <a:pt x="83" y="24"/>
                    <a:pt x="83" y="28"/>
                  </a:cubicBezTo>
                  <a:cubicBezTo>
                    <a:pt x="83" y="33"/>
                    <a:pt x="86" y="37"/>
                    <a:pt x="91" y="37"/>
                  </a:cubicBezTo>
                  <a:cubicBezTo>
                    <a:pt x="92" y="37"/>
                    <a:pt x="92" y="37"/>
                    <a:pt x="93" y="36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71" y="37"/>
                    <a:pt x="75" y="33"/>
                    <a:pt x="75" y="28"/>
                  </a:cubicBezTo>
                  <a:cubicBezTo>
                    <a:pt x="75" y="24"/>
                    <a:pt x="71" y="20"/>
                    <a:pt x="67" y="2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5" y="6"/>
                    <a:pt x="84" y="4"/>
                    <a:pt x="93" y="3"/>
                  </a:cubicBezTo>
                  <a:close/>
                  <a:moveTo>
                    <a:pt x="93" y="50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93" y="120"/>
                  </a:moveTo>
                  <a:cubicBezTo>
                    <a:pt x="93" y="147"/>
                    <a:pt x="93" y="147"/>
                    <a:pt x="93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79"/>
                    <a:pt x="92" y="179"/>
                    <a:pt x="92" y="179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2" y="187"/>
                    <a:pt x="92" y="187"/>
                    <a:pt x="92" y="187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3" y="198"/>
                    <a:pt x="93" y="198"/>
                    <a:pt x="93" y="198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67" y="220"/>
                    <a:pt x="67" y="220"/>
                    <a:pt x="67" y="220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6"/>
                    <a:pt x="69" y="183"/>
                    <a:pt x="69" y="180"/>
                  </a:cubicBezTo>
                  <a:cubicBezTo>
                    <a:pt x="69" y="176"/>
                    <a:pt x="68" y="173"/>
                    <a:pt x="67" y="171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93" y="120"/>
                    <a:pt x="93" y="120"/>
                    <a:pt x="93" y="120"/>
                  </a:cubicBezTo>
                  <a:close/>
                  <a:moveTo>
                    <a:pt x="67" y="257"/>
                  </a:moveTo>
                  <a:cubicBezTo>
                    <a:pt x="67" y="232"/>
                    <a:pt x="67" y="232"/>
                    <a:pt x="67" y="232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9" y="249"/>
                    <a:pt x="69" y="249"/>
                    <a:pt x="69" y="249"/>
                  </a:cubicBezTo>
                  <a:cubicBezTo>
                    <a:pt x="69" y="252"/>
                    <a:pt x="68" y="254"/>
                    <a:pt x="67" y="257"/>
                  </a:cubicBezTo>
                  <a:close/>
                  <a:moveTo>
                    <a:pt x="67" y="9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2" y="20"/>
                    <a:pt x="58" y="24"/>
                    <a:pt x="58" y="28"/>
                  </a:cubicBezTo>
                  <a:cubicBezTo>
                    <a:pt x="58" y="33"/>
                    <a:pt x="62" y="37"/>
                    <a:pt x="67" y="37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6" y="13"/>
                    <a:pt x="61" y="11"/>
                    <a:pt x="67" y="9"/>
                  </a:cubicBezTo>
                  <a:close/>
                  <a:moveTo>
                    <a:pt x="67" y="50"/>
                  </a:moveTo>
                  <a:cubicBezTo>
                    <a:pt x="67" y="70"/>
                    <a:pt x="67" y="70"/>
                    <a:pt x="67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4" y="166"/>
                    <a:pt x="58" y="162"/>
                    <a:pt x="52" y="162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67" y="50"/>
                    <a:pt x="67" y="50"/>
                    <a:pt x="67" y="50"/>
                  </a:cubicBezTo>
                  <a:close/>
                  <a:moveTo>
                    <a:pt x="67" y="188"/>
                  </a:moveTo>
                  <a:cubicBezTo>
                    <a:pt x="67" y="220"/>
                    <a:pt x="67" y="220"/>
                    <a:pt x="67" y="220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8" y="197"/>
                    <a:pt x="64" y="193"/>
                    <a:pt x="67" y="188"/>
                  </a:cubicBezTo>
                  <a:close/>
                  <a:moveTo>
                    <a:pt x="67" y="232"/>
                  </a:moveTo>
                  <a:cubicBezTo>
                    <a:pt x="67" y="257"/>
                    <a:pt x="67" y="257"/>
                    <a:pt x="67" y="257"/>
                  </a:cubicBezTo>
                  <a:cubicBezTo>
                    <a:pt x="64" y="260"/>
                    <a:pt x="60" y="262"/>
                    <a:pt x="56" y="262"/>
                  </a:cubicBezTo>
                  <a:cubicBezTo>
                    <a:pt x="52" y="262"/>
                    <a:pt x="52" y="262"/>
                    <a:pt x="52" y="262"/>
                  </a:cubicBezTo>
                  <a:cubicBezTo>
                    <a:pt x="52" y="232"/>
                    <a:pt x="52" y="232"/>
                    <a:pt x="52" y="232"/>
                  </a:cubicBezTo>
                  <a:lnTo>
                    <a:pt x="67" y="232"/>
                  </a:lnTo>
                  <a:close/>
                  <a:moveTo>
                    <a:pt x="52" y="15"/>
                  </a:moveTo>
                  <a:cubicBezTo>
                    <a:pt x="52" y="44"/>
                    <a:pt x="52" y="44"/>
                    <a:pt x="52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33"/>
                    <a:pt x="36" y="23"/>
                    <a:pt x="52" y="15"/>
                  </a:cubicBezTo>
                  <a:close/>
                  <a:moveTo>
                    <a:pt x="52" y="50"/>
                  </a:moveTo>
                  <a:cubicBezTo>
                    <a:pt x="52" y="162"/>
                    <a:pt x="52" y="162"/>
                    <a:pt x="52" y="162"/>
                  </a:cubicBezTo>
                  <a:cubicBezTo>
                    <a:pt x="42" y="162"/>
                    <a:pt x="35" y="170"/>
                    <a:pt x="35" y="180"/>
                  </a:cubicBezTo>
                  <a:cubicBezTo>
                    <a:pt x="35" y="189"/>
                    <a:pt x="42" y="197"/>
                    <a:pt x="52" y="197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12" y="220"/>
                    <a:pt x="12" y="220"/>
                    <a:pt x="12" y="220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5" y="150"/>
                    <a:pt x="21" y="146"/>
                    <a:pt x="27" y="146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52" y="50"/>
                    <a:pt x="52" y="50"/>
                    <a:pt x="52" y="50"/>
                  </a:cubicBezTo>
                  <a:close/>
                  <a:moveTo>
                    <a:pt x="52" y="232"/>
                  </a:moveTo>
                  <a:cubicBezTo>
                    <a:pt x="52" y="262"/>
                    <a:pt x="52" y="262"/>
                    <a:pt x="52" y="26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41" y="262"/>
                    <a:pt x="35" y="257"/>
                    <a:pt x="35" y="249"/>
                  </a:cubicBezTo>
                  <a:cubicBezTo>
                    <a:pt x="35" y="232"/>
                    <a:pt x="35" y="232"/>
                    <a:pt x="35" y="232"/>
                  </a:cubicBezTo>
                  <a:cubicBezTo>
                    <a:pt x="52" y="232"/>
                    <a:pt x="52" y="232"/>
                    <a:pt x="52" y="232"/>
                  </a:cubicBezTo>
                  <a:close/>
                  <a:moveTo>
                    <a:pt x="12" y="114"/>
                  </a:moveTo>
                  <a:cubicBezTo>
                    <a:pt x="14" y="114"/>
                    <a:pt x="15" y="112"/>
                    <a:pt x="15" y="110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4" y="71"/>
                    <a:pt x="12" y="70"/>
                  </a:cubicBezTo>
                  <a:lnTo>
                    <a:pt x="12" y="114"/>
                  </a:lnTo>
                  <a:close/>
                  <a:moveTo>
                    <a:pt x="12" y="70"/>
                  </a:move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1" y="114"/>
                    <a:pt x="11" y="113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2" y="110"/>
                    <a:pt x="0" y="107"/>
                    <a:pt x="0" y="10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7"/>
                    <a:pt x="2" y="66"/>
                    <a:pt x="4" y="67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2" y="70"/>
                    <a:pt x="12" y="70"/>
                  </a:cubicBezTo>
                  <a:close/>
                  <a:moveTo>
                    <a:pt x="12" y="154"/>
                  </a:moveTo>
                  <a:cubicBezTo>
                    <a:pt x="12" y="220"/>
                    <a:pt x="12" y="220"/>
                    <a:pt x="12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9" y="160"/>
                    <a:pt x="10" y="157"/>
                    <a:pt x="12" y="154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8" name="Freeform 76"/>
            <p:cNvSpPr>
              <a:spLocks noEditPoints="1"/>
            </p:cNvSpPr>
            <p:nvPr/>
          </p:nvSpPr>
          <p:spPr bwMode="auto">
            <a:xfrm>
              <a:off x="1355112" y="2445689"/>
              <a:ext cx="482078" cy="365427"/>
            </a:xfrm>
            <a:custGeom>
              <a:avLst/>
              <a:gdLst>
                <a:gd name="T0" fmla="*/ 271 w 295"/>
                <a:gd name="T1" fmla="*/ 0 h 224"/>
                <a:gd name="T2" fmla="*/ 277 w 295"/>
                <a:gd name="T3" fmla="*/ 35 h 224"/>
                <a:gd name="T4" fmla="*/ 224 w 295"/>
                <a:gd name="T5" fmla="*/ 224 h 224"/>
                <a:gd name="T6" fmla="*/ 248 w 295"/>
                <a:gd name="T7" fmla="*/ 188 h 224"/>
                <a:gd name="T8" fmla="*/ 249 w 295"/>
                <a:gd name="T9" fmla="*/ 29 h 224"/>
                <a:gd name="T10" fmla="*/ 224 w 295"/>
                <a:gd name="T11" fmla="*/ 194 h 224"/>
                <a:gd name="T12" fmla="*/ 224 w 295"/>
                <a:gd name="T13" fmla="*/ 16 h 224"/>
                <a:gd name="T14" fmla="*/ 224 w 295"/>
                <a:gd name="T15" fmla="*/ 208 h 224"/>
                <a:gd name="T16" fmla="*/ 224 w 295"/>
                <a:gd name="T17" fmla="*/ 179 h 224"/>
                <a:gd name="T18" fmla="*/ 224 w 295"/>
                <a:gd name="T19" fmla="*/ 194 h 224"/>
                <a:gd name="T20" fmla="*/ 201 w 295"/>
                <a:gd name="T21" fmla="*/ 128 h 224"/>
                <a:gd name="T22" fmla="*/ 203 w 295"/>
                <a:gd name="T23" fmla="*/ 98 h 224"/>
                <a:gd name="T24" fmla="*/ 195 w 295"/>
                <a:gd name="T25" fmla="*/ 67 h 224"/>
                <a:gd name="T26" fmla="*/ 187 w 295"/>
                <a:gd name="T27" fmla="*/ 128 h 224"/>
                <a:gd name="T28" fmla="*/ 187 w 295"/>
                <a:gd name="T29" fmla="*/ 100 h 224"/>
                <a:gd name="T30" fmla="*/ 190 w 295"/>
                <a:gd name="T31" fmla="*/ 75 h 224"/>
                <a:gd name="T32" fmla="*/ 187 w 295"/>
                <a:gd name="T33" fmla="*/ 0 h 224"/>
                <a:gd name="T34" fmla="*/ 187 w 295"/>
                <a:gd name="T35" fmla="*/ 0 h 224"/>
                <a:gd name="T36" fmla="*/ 147 w 295"/>
                <a:gd name="T37" fmla="*/ 208 h 224"/>
                <a:gd name="T38" fmla="*/ 182 w 295"/>
                <a:gd name="T39" fmla="*/ 67 h 224"/>
                <a:gd name="T40" fmla="*/ 168 w 295"/>
                <a:gd name="T41" fmla="*/ 109 h 224"/>
                <a:gd name="T42" fmla="*/ 187 w 295"/>
                <a:gd name="T43" fmla="*/ 194 h 224"/>
                <a:gd name="T44" fmla="*/ 148 w 295"/>
                <a:gd name="T45" fmla="*/ 125 h 224"/>
                <a:gd name="T46" fmla="*/ 147 w 295"/>
                <a:gd name="T47" fmla="*/ 106 h 224"/>
                <a:gd name="T48" fmla="*/ 184 w 295"/>
                <a:gd name="T49" fmla="*/ 70 h 224"/>
                <a:gd name="T50" fmla="*/ 187 w 295"/>
                <a:gd name="T51" fmla="*/ 91 h 224"/>
                <a:gd name="T52" fmla="*/ 179 w 295"/>
                <a:gd name="T53" fmla="*/ 116 h 224"/>
                <a:gd name="T54" fmla="*/ 187 w 295"/>
                <a:gd name="T55" fmla="*/ 100 h 224"/>
                <a:gd name="T56" fmla="*/ 147 w 295"/>
                <a:gd name="T57" fmla="*/ 16 h 224"/>
                <a:gd name="T58" fmla="*/ 147 w 295"/>
                <a:gd name="T59" fmla="*/ 208 h 224"/>
                <a:gd name="T60" fmla="*/ 147 w 295"/>
                <a:gd name="T61" fmla="*/ 106 h 224"/>
                <a:gd name="T62" fmla="*/ 127 w 295"/>
                <a:gd name="T63" fmla="*/ 121 h 224"/>
                <a:gd name="T64" fmla="*/ 147 w 295"/>
                <a:gd name="T65" fmla="*/ 137 h 224"/>
                <a:gd name="T66" fmla="*/ 102 w 295"/>
                <a:gd name="T67" fmla="*/ 156 h 224"/>
                <a:gd name="T68" fmla="*/ 109 w 295"/>
                <a:gd name="T69" fmla="*/ 113 h 224"/>
                <a:gd name="T70" fmla="*/ 100 w 295"/>
                <a:gd name="T71" fmla="*/ 93 h 224"/>
                <a:gd name="T72" fmla="*/ 111 w 295"/>
                <a:gd name="T73" fmla="*/ 97 h 224"/>
                <a:gd name="T74" fmla="*/ 99 w 295"/>
                <a:gd name="T75" fmla="*/ 88 h 224"/>
                <a:gd name="T76" fmla="*/ 101 w 295"/>
                <a:gd name="T77" fmla="*/ 150 h 224"/>
                <a:gd name="T78" fmla="*/ 99 w 295"/>
                <a:gd name="T79" fmla="*/ 123 h 224"/>
                <a:gd name="T80" fmla="*/ 0 w 295"/>
                <a:gd name="T81" fmla="*/ 23 h 224"/>
                <a:gd name="T82" fmla="*/ 99 w 295"/>
                <a:gd name="T83" fmla="*/ 208 h 224"/>
                <a:gd name="T84" fmla="*/ 17 w 295"/>
                <a:gd name="T85" fmla="*/ 35 h 224"/>
                <a:gd name="T86" fmla="*/ 99 w 295"/>
                <a:gd name="T87" fmla="*/ 29 h 224"/>
                <a:gd name="T88" fmla="*/ 79 w 295"/>
                <a:gd name="T89" fmla="*/ 129 h 224"/>
                <a:gd name="T90" fmla="*/ 99 w 295"/>
                <a:gd name="T91" fmla="*/ 157 h 224"/>
                <a:gd name="T92" fmla="*/ 30 w 295"/>
                <a:gd name="T93" fmla="*/ 45 h 224"/>
                <a:gd name="T94" fmla="*/ 99 w 295"/>
                <a:gd name="T95" fmla="*/ 115 h 224"/>
                <a:gd name="T96" fmla="*/ 99 w 295"/>
                <a:gd name="T97" fmla="*/ 123 h 224"/>
                <a:gd name="T98" fmla="*/ 91 w 295"/>
                <a:gd name="T99" fmla="*/ 1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5" h="224">
                  <a:moveTo>
                    <a:pt x="271" y="224"/>
                  </a:moveTo>
                  <a:cubicBezTo>
                    <a:pt x="284" y="224"/>
                    <a:pt x="295" y="213"/>
                    <a:pt x="295" y="200"/>
                  </a:cubicBezTo>
                  <a:cubicBezTo>
                    <a:pt x="295" y="23"/>
                    <a:pt x="295" y="23"/>
                    <a:pt x="295" y="23"/>
                  </a:cubicBezTo>
                  <a:cubicBezTo>
                    <a:pt x="295" y="10"/>
                    <a:pt x="284" y="0"/>
                    <a:pt x="271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58" y="16"/>
                    <a:pt x="258" y="16"/>
                    <a:pt x="258" y="16"/>
                  </a:cubicBezTo>
                  <a:cubicBezTo>
                    <a:pt x="268" y="16"/>
                    <a:pt x="277" y="24"/>
                    <a:pt x="277" y="35"/>
                  </a:cubicBezTo>
                  <a:cubicBezTo>
                    <a:pt x="277" y="189"/>
                    <a:pt x="277" y="189"/>
                    <a:pt x="277" y="189"/>
                  </a:cubicBezTo>
                  <a:cubicBezTo>
                    <a:pt x="277" y="199"/>
                    <a:pt x="268" y="208"/>
                    <a:pt x="258" y="208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71" y="224"/>
                    <a:pt x="271" y="224"/>
                    <a:pt x="271" y="224"/>
                  </a:cubicBezTo>
                  <a:close/>
                  <a:moveTo>
                    <a:pt x="224" y="194"/>
                  </a:moveTo>
                  <a:cubicBezTo>
                    <a:pt x="224" y="188"/>
                    <a:pt x="224" y="188"/>
                    <a:pt x="224" y="188"/>
                  </a:cubicBezTo>
                  <a:cubicBezTo>
                    <a:pt x="248" y="188"/>
                    <a:pt x="248" y="188"/>
                    <a:pt x="248" y="188"/>
                  </a:cubicBezTo>
                  <a:cubicBezTo>
                    <a:pt x="248" y="179"/>
                    <a:pt x="248" y="179"/>
                    <a:pt x="248" y="179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4" y="29"/>
                    <a:pt x="224" y="29"/>
                    <a:pt x="22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7" y="29"/>
                    <a:pt x="264" y="36"/>
                    <a:pt x="264" y="45"/>
                  </a:cubicBezTo>
                  <a:cubicBezTo>
                    <a:pt x="264" y="179"/>
                    <a:pt x="264" y="179"/>
                    <a:pt x="264" y="179"/>
                  </a:cubicBezTo>
                  <a:cubicBezTo>
                    <a:pt x="264" y="187"/>
                    <a:pt x="257" y="194"/>
                    <a:pt x="249" y="194"/>
                  </a:cubicBezTo>
                  <a:lnTo>
                    <a:pt x="224" y="194"/>
                  </a:lnTo>
                  <a:close/>
                  <a:moveTo>
                    <a:pt x="224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0"/>
                    <a:pt x="224" y="0"/>
                    <a:pt x="224" y="0"/>
                  </a:cubicBezTo>
                  <a:close/>
                  <a:moveTo>
                    <a:pt x="187" y="224"/>
                  </a:moveTo>
                  <a:cubicBezTo>
                    <a:pt x="224" y="224"/>
                    <a:pt x="224" y="224"/>
                    <a:pt x="224" y="224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87" y="224"/>
                    <a:pt x="187" y="224"/>
                    <a:pt x="187" y="224"/>
                  </a:cubicBezTo>
                  <a:close/>
                  <a:moveTo>
                    <a:pt x="224" y="29"/>
                  </a:moveTo>
                  <a:cubicBezTo>
                    <a:pt x="224" y="179"/>
                    <a:pt x="224" y="179"/>
                    <a:pt x="224" y="179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200" y="188"/>
                    <a:pt x="200" y="188"/>
                    <a:pt x="200" y="188"/>
                  </a:cubicBezTo>
                  <a:cubicBezTo>
                    <a:pt x="224" y="188"/>
                    <a:pt x="224" y="188"/>
                    <a:pt x="224" y="188"/>
                  </a:cubicBezTo>
                  <a:cubicBezTo>
                    <a:pt x="224" y="194"/>
                    <a:pt x="224" y="194"/>
                    <a:pt x="224" y="194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87" y="135"/>
                    <a:pt x="187" y="135"/>
                    <a:pt x="187" y="135"/>
                  </a:cubicBezTo>
                  <a:cubicBezTo>
                    <a:pt x="188" y="135"/>
                    <a:pt x="189" y="134"/>
                    <a:pt x="189" y="134"/>
                  </a:cubicBezTo>
                  <a:cubicBezTo>
                    <a:pt x="194" y="133"/>
                    <a:pt x="197" y="131"/>
                    <a:pt x="201" y="128"/>
                  </a:cubicBezTo>
                  <a:cubicBezTo>
                    <a:pt x="204" y="124"/>
                    <a:pt x="206" y="121"/>
                    <a:pt x="207" y="117"/>
                  </a:cubicBezTo>
                  <a:cubicBezTo>
                    <a:pt x="208" y="115"/>
                    <a:pt x="208" y="113"/>
                    <a:pt x="208" y="111"/>
                  </a:cubicBezTo>
                  <a:cubicBezTo>
                    <a:pt x="208" y="109"/>
                    <a:pt x="208" y="107"/>
                    <a:pt x="207" y="104"/>
                  </a:cubicBezTo>
                  <a:cubicBezTo>
                    <a:pt x="207" y="102"/>
                    <a:pt x="205" y="100"/>
                    <a:pt x="203" y="98"/>
                  </a:cubicBezTo>
                  <a:cubicBezTo>
                    <a:pt x="200" y="96"/>
                    <a:pt x="197" y="94"/>
                    <a:pt x="193" y="94"/>
                  </a:cubicBezTo>
                  <a:cubicBezTo>
                    <a:pt x="197" y="91"/>
                    <a:pt x="199" y="88"/>
                    <a:pt x="201" y="85"/>
                  </a:cubicBezTo>
                  <a:cubicBezTo>
                    <a:pt x="202" y="81"/>
                    <a:pt x="202" y="78"/>
                    <a:pt x="201" y="74"/>
                  </a:cubicBezTo>
                  <a:cubicBezTo>
                    <a:pt x="200" y="71"/>
                    <a:pt x="198" y="69"/>
                    <a:pt x="195" y="67"/>
                  </a:cubicBezTo>
                  <a:cubicBezTo>
                    <a:pt x="193" y="66"/>
                    <a:pt x="190" y="66"/>
                    <a:pt x="187" y="6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224" y="29"/>
                    <a:pt x="224" y="29"/>
                    <a:pt x="224" y="29"/>
                  </a:cubicBezTo>
                  <a:close/>
                  <a:moveTo>
                    <a:pt x="187" y="128"/>
                  </a:moveTo>
                  <a:cubicBezTo>
                    <a:pt x="187" y="128"/>
                    <a:pt x="188" y="128"/>
                    <a:pt x="188" y="128"/>
                  </a:cubicBezTo>
                  <a:cubicBezTo>
                    <a:pt x="191" y="127"/>
                    <a:pt x="193" y="125"/>
                    <a:pt x="194" y="122"/>
                  </a:cubicBezTo>
                  <a:cubicBezTo>
                    <a:pt x="195" y="118"/>
                    <a:pt x="195" y="115"/>
                    <a:pt x="194" y="111"/>
                  </a:cubicBezTo>
                  <a:cubicBezTo>
                    <a:pt x="193" y="106"/>
                    <a:pt x="191" y="103"/>
                    <a:pt x="187" y="100"/>
                  </a:cubicBezTo>
                  <a:cubicBezTo>
                    <a:pt x="187" y="128"/>
                    <a:pt x="187" y="128"/>
                    <a:pt x="187" y="128"/>
                  </a:cubicBezTo>
                  <a:close/>
                  <a:moveTo>
                    <a:pt x="187" y="91"/>
                  </a:moveTo>
                  <a:cubicBezTo>
                    <a:pt x="189" y="87"/>
                    <a:pt x="190" y="84"/>
                    <a:pt x="190" y="80"/>
                  </a:cubicBezTo>
                  <a:cubicBezTo>
                    <a:pt x="190" y="78"/>
                    <a:pt x="190" y="77"/>
                    <a:pt x="190" y="75"/>
                  </a:cubicBezTo>
                  <a:cubicBezTo>
                    <a:pt x="189" y="74"/>
                    <a:pt x="189" y="72"/>
                    <a:pt x="188" y="71"/>
                  </a:cubicBezTo>
                  <a:cubicBezTo>
                    <a:pt x="187" y="71"/>
                    <a:pt x="187" y="71"/>
                    <a:pt x="187" y="71"/>
                  </a:cubicBezTo>
                  <a:lnTo>
                    <a:pt x="187" y="91"/>
                  </a:lnTo>
                  <a:close/>
                  <a:moveTo>
                    <a:pt x="18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87" y="0"/>
                    <a:pt x="187" y="0"/>
                    <a:pt x="187" y="0"/>
                  </a:cubicBezTo>
                  <a:close/>
                  <a:moveTo>
                    <a:pt x="147" y="224"/>
                  </a:moveTo>
                  <a:cubicBezTo>
                    <a:pt x="187" y="224"/>
                    <a:pt x="187" y="224"/>
                    <a:pt x="187" y="224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7" y="224"/>
                    <a:pt x="147" y="224"/>
                    <a:pt x="147" y="224"/>
                  </a:cubicBezTo>
                  <a:close/>
                  <a:moveTo>
                    <a:pt x="187" y="29"/>
                  </a:moveTo>
                  <a:cubicBezTo>
                    <a:pt x="187" y="66"/>
                    <a:pt x="187" y="66"/>
                    <a:pt x="187" y="66"/>
                  </a:cubicBezTo>
                  <a:cubicBezTo>
                    <a:pt x="185" y="66"/>
                    <a:pt x="184" y="66"/>
                    <a:pt x="182" y="67"/>
                  </a:cubicBezTo>
                  <a:cubicBezTo>
                    <a:pt x="176" y="68"/>
                    <a:pt x="172" y="71"/>
                    <a:pt x="169" y="75"/>
                  </a:cubicBezTo>
                  <a:cubicBezTo>
                    <a:pt x="167" y="80"/>
                    <a:pt x="166" y="84"/>
                    <a:pt x="167" y="88"/>
                  </a:cubicBezTo>
                  <a:cubicBezTo>
                    <a:pt x="168" y="93"/>
                    <a:pt x="172" y="97"/>
                    <a:pt x="177" y="98"/>
                  </a:cubicBezTo>
                  <a:cubicBezTo>
                    <a:pt x="173" y="101"/>
                    <a:pt x="169" y="105"/>
                    <a:pt x="168" y="109"/>
                  </a:cubicBezTo>
                  <a:cubicBezTo>
                    <a:pt x="166" y="113"/>
                    <a:pt x="165" y="117"/>
                    <a:pt x="167" y="122"/>
                  </a:cubicBezTo>
                  <a:cubicBezTo>
                    <a:pt x="168" y="126"/>
                    <a:pt x="170" y="130"/>
                    <a:pt x="175" y="133"/>
                  </a:cubicBezTo>
                  <a:cubicBezTo>
                    <a:pt x="178" y="135"/>
                    <a:pt x="182" y="135"/>
                    <a:pt x="187" y="135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8" y="137"/>
                    <a:pt x="148" y="137"/>
                    <a:pt x="148" y="137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87" y="29"/>
                    <a:pt x="187" y="29"/>
                    <a:pt x="187" y="29"/>
                  </a:cubicBezTo>
                  <a:close/>
                  <a:moveTo>
                    <a:pt x="187" y="71"/>
                  </a:moveTo>
                  <a:cubicBezTo>
                    <a:pt x="186" y="70"/>
                    <a:pt x="185" y="70"/>
                    <a:pt x="184" y="70"/>
                  </a:cubicBezTo>
                  <a:cubicBezTo>
                    <a:pt x="181" y="71"/>
                    <a:pt x="179" y="73"/>
                    <a:pt x="178" y="76"/>
                  </a:cubicBezTo>
                  <a:cubicBezTo>
                    <a:pt x="177" y="78"/>
                    <a:pt x="177" y="81"/>
                    <a:pt x="178" y="83"/>
                  </a:cubicBezTo>
                  <a:cubicBezTo>
                    <a:pt x="179" y="88"/>
                    <a:pt x="181" y="91"/>
                    <a:pt x="185" y="93"/>
                  </a:cubicBezTo>
                  <a:cubicBezTo>
                    <a:pt x="186" y="92"/>
                    <a:pt x="187" y="91"/>
                    <a:pt x="187" y="91"/>
                  </a:cubicBezTo>
                  <a:cubicBezTo>
                    <a:pt x="187" y="71"/>
                    <a:pt x="187" y="71"/>
                    <a:pt x="187" y="71"/>
                  </a:cubicBezTo>
                  <a:close/>
                  <a:moveTo>
                    <a:pt x="187" y="100"/>
                  </a:moveTo>
                  <a:cubicBezTo>
                    <a:pt x="187" y="100"/>
                    <a:pt x="186" y="100"/>
                    <a:pt x="186" y="99"/>
                  </a:cubicBezTo>
                  <a:cubicBezTo>
                    <a:pt x="181" y="104"/>
                    <a:pt x="179" y="110"/>
                    <a:pt x="179" y="116"/>
                  </a:cubicBezTo>
                  <a:cubicBezTo>
                    <a:pt x="179" y="118"/>
                    <a:pt x="179" y="120"/>
                    <a:pt x="180" y="121"/>
                  </a:cubicBezTo>
                  <a:cubicBezTo>
                    <a:pt x="180" y="124"/>
                    <a:pt x="182" y="126"/>
                    <a:pt x="183" y="127"/>
                  </a:cubicBezTo>
                  <a:cubicBezTo>
                    <a:pt x="184" y="128"/>
                    <a:pt x="186" y="128"/>
                    <a:pt x="187" y="128"/>
                  </a:cubicBezTo>
                  <a:lnTo>
                    <a:pt x="187" y="100"/>
                  </a:lnTo>
                  <a:close/>
                  <a:moveTo>
                    <a:pt x="147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0"/>
                    <a:pt x="147" y="0"/>
                    <a:pt x="147" y="0"/>
                  </a:cubicBezTo>
                  <a:close/>
                  <a:moveTo>
                    <a:pt x="99" y="224"/>
                  </a:moveTo>
                  <a:cubicBezTo>
                    <a:pt x="147" y="224"/>
                    <a:pt x="147" y="224"/>
                    <a:pt x="147" y="224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24"/>
                    <a:pt x="99" y="224"/>
                    <a:pt x="99" y="224"/>
                  </a:cubicBezTo>
                  <a:close/>
                  <a:moveTo>
                    <a:pt x="147" y="29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7" y="131"/>
                    <a:pt x="127" y="131"/>
                    <a:pt x="127" y="13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7"/>
                    <a:pt x="101" y="157"/>
                    <a:pt x="102" y="156"/>
                  </a:cubicBezTo>
                  <a:cubicBezTo>
                    <a:pt x="109" y="155"/>
                    <a:pt x="113" y="151"/>
                    <a:pt x="117" y="145"/>
                  </a:cubicBezTo>
                  <a:cubicBezTo>
                    <a:pt x="120" y="139"/>
                    <a:pt x="121" y="132"/>
                    <a:pt x="119" y="124"/>
                  </a:cubicBezTo>
                  <a:cubicBezTo>
                    <a:pt x="118" y="120"/>
                    <a:pt x="116" y="117"/>
                    <a:pt x="114" y="115"/>
                  </a:cubicBezTo>
                  <a:cubicBezTo>
                    <a:pt x="112" y="114"/>
                    <a:pt x="111" y="113"/>
                    <a:pt x="109" y="113"/>
                  </a:cubicBezTo>
                  <a:cubicBezTo>
                    <a:pt x="108" y="112"/>
                    <a:pt x="105" y="113"/>
                    <a:pt x="103" y="113"/>
                  </a:cubicBezTo>
                  <a:cubicBezTo>
                    <a:pt x="101" y="114"/>
                    <a:pt x="100" y="114"/>
                    <a:pt x="99" y="115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2" y="93"/>
                    <a:pt x="103" y="93"/>
                    <a:pt x="104" y="94"/>
                  </a:cubicBezTo>
                  <a:cubicBezTo>
                    <a:pt x="105" y="94"/>
                    <a:pt x="106" y="95"/>
                    <a:pt x="106" y="97"/>
                  </a:cubicBezTo>
                  <a:cubicBezTo>
                    <a:pt x="106" y="98"/>
                    <a:pt x="106" y="99"/>
                    <a:pt x="105" y="100"/>
                  </a:cubicBezTo>
                  <a:cubicBezTo>
                    <a:pt x="108" y="99"/>
                    <a:pt x="110" y="98"/>
                    <a:pt x="111" y="97"/>
                  </a:cubicBezTo>
                  <a:cubicBezTo>
                    <a:pt x="112" y="95"/>
                    <a:pt x="112" y="93"/>
                    <a:pt x="111" y="92"/>
                  </a:cubicBezTo>
                  <a:cubicBezTo>
                    <a:pt x="111" y="90"/>
                    <a:pt x="110" y="89"/>
                    <a:pt x="107" y="88"/>
                  </a:cubicBezTo>
                  <a:cubicBezTo>
                    <a:pt x="105" y="87"/>
                    <a:pt x="103" y="87"/>
                    <a:pt x="100" y="8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47" y="29"/>
                    <a:pt x="147" y="29"/>
                    <a:pt x="147" y="29"/>
                  </a:cubicBezTo>
                  <a:close/>
                  <a:moveTo>
                    <a:pt x="99" y="150"/>
                  </a:moveTo>
                  <a:cubicBezTo>
                    <a:pt x="100" y="150"/>
                    <a:pt x="101" y="150"/>
                    <a:pt x="101" y="150"/>
                  </a:cubicBezTo>
                  <a:cubicBezTo>
                    <a:pt x="105" y="149"/>
                    <a:pt x="107" y="146"/>
                    <a:pt x="109" y="142"/>
                  </a:cubicBezTo>
                  <a:cubicBezTo>
                    <a:pt x="110" y="137"/>
                    <a:pt x="111" y="133"/>
                    <a:pt x="110" y="129"/>
                  </a:cubicBezTo>
                  <a:cubicBezTo>
                    <a:pt x="108" y="123"/>
                    <a:pt x="106" y="120"/>
                    <a:pt x="103" y="121"/>
                  </a:cubicBezTo>
                  <a:cubicBezTo>
                    <a:pt x="101" y="121"/>
                    <a:pt x="100" y="122"/>
                    <a:pt x="99" y="123"/>
                  </a:cubicBezTo>
                  <a:lnTo>
                    <a:pt x="99" y="150"/>
                  </a:lnTo>
                  <a:close/>
                  <a:moveTo>
                    <a:pt x="99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13"/>
                    <a:pt x="10" y="224"/>
                    <a:pt x="23" y="224"/>
                  </a:cubicBezTo>
                  <a:cubicBezTo>
                    <a:pt x="99" y="224"/>
                    <a:pt x="99" y="224"/>
                    <a:pt x="99" y="224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26" y="208"/>
                    <a:pt x="17" y="199"/>
                    <a:pt x="17" y="189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0"/>
                    <a:pt x="99" y="0"/>
                    <a:pt x="99" y="0"/>
                  </a:cubicBezTo>
                  <a:close/>
                  <a:moveTo>
                    <a:pt x="99" y="29"/>
                  </a:moveTo>
                  <a:cubicBezTo>
                    <a:pt x="99" y="88"/>
                    <a:pt x="99" y="88"/>
                    <a:pt x="99" y="88"/>
                  </a:cubicBezTo>
                  <a:cubicBezTo>
                    <a:pt x="93" y="89"/>
                    <a:pt x="89" y="93"/>
                    <a:pt x="85" y="97"/>
                  </a:cubicBezTo>
                  <a:cubicBezTo>
                    <a:pt x="82" y="102"/>
                    <a:pt x="80" y="109"/>
                    <a:pt x="79" y="116"/>
                  </a:cubicBezTo>
                  <a:cubicBezTo>
                    <a:pt x="78" y="120"/>
                    <a:pt x="78" y="124"/>
                    <a:pt x="79" y="129"/>
                  </a:cubicBezTo>
                  <a:cubicBezTo>
                    <a:pt x="79" y="134"/>
                    <a:pt x="80" y="138"/>
                    <a:pt x="81" y="142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82" y="146"/>
                    <a:pt x="82" y="148"/>
                    <a:pt x="83" y="150"/>
                  </a:cubicBezTo>
                  <a:cubicBezTo>
                    <a:pt x="86" y="156"/>
                    <a:pt x="92" y="158"/>
                    <a:pt x="99" y="157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46" y="194"/>
                    <a:pt x="46" y="194"/>
                    <a:pt x="46" y="194"/>
                  </a:cubicBezTo>
                  <a:cubicBezTo>
                    <a:pt x="37" y="194"/>
                    <a:pt x="30" y="187"/>
                    <a:pt x="30" y="179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36"/>
                    <a:pt x="37" y="29"/>
                    <a:pt x="46" y="29"/>
                  </a:cubicBezTo>
                  <a:cubicBezTo>
                    <a:pt x="99" y="29"/>
                    <a:pt x="99" y="29"/>
                    <a:pt x="99" y="29"/>
                  </a:cubicBezTo>
                  <a:close/>
                  <a:moveTo>
                    <a:pt x="99" y="93"/>
                  </a:moveTo>
                  <a:cubicBezTo>
                    <a:pt x="99" y="115"/>
                    <a:pt x="99" y="115"/>
                    <a:pt x="99" y="115"/>
                  </a:cubicBezTo>
                  <a:cubicBezTo>
                    <a:pt x="98" y="115"/>
                    <a:pt x="97" y="116"/>
                    <a:pt x="96" y="118"/>
                  </a:cubicBezTo>
                  <a:cubicBezTo>
                    <a:pt x="94" y="120"/>
                    <a:pt x="93" y="122"/>
                    <a:pt x="94" y="125"/>
                  </a:cubicBezTo>
                  <a:cubicBezTo>
                    <a:pt x="94" y="127"/>
                    <a:pt x="95" y="128"/>
                    <a:pt x="97" y="129"/>
                  </a:cubicBezTo>
                  <a:cubicBezTo>
                    <a:pt x="97" y="127"/>
                    <a:pt x="98" y="125"/>
                    <a:pt x="99" y="123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8" y="150"/>
                    <a:pt x="97" y="149"/>
                    <a:pt x="96" y="149"/>
                  </a:cubicBezTo>
                  <a:cubicBezTo>
                    <a:pt x="95" y="148"/>
                    <a:pt x="94" y="146"/>
                    <a:pt x="93" y="142"/>
                  </a:cubicBezTo>
                  <a:cubicBezTo>
                    <a:pt x="92" y="140"/>
                    <a:pt x="92" y="137"/>
                    <a:pt x="91" y="133"/>
                  </a:cubicBezTo>
                  <a:cubicBezTo>
                    <a:pt x="91" y="128"/>
                    <a:pt x="90" y="124"/>
                    <a:pt x="90" y="119"/>
                  </a:cubicBezTo>
                  <a:cubicBezTo>
                    <a:pt x="90" y="111"/>
                    <a:pt x="91" y="104"/>
                    <a:pt x="93" y="100"/>
                  </a:cubicBezTo>
                  <a:cubicBezTo>
                    <a:pt x="95" y="97"/>
                    <a:pt x="97" y="94"/>
                    <a:pt x="99" y="93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9" name="Freeform 77"/>
            <p:cNvSpPr/>
            <p:nvPr/>
          </p:nvSpPr>
          <p:spPr bwMode="auto">
            <a:xfrm>
              <a:off x="1565799" y="1910047"/>
              <a:ext cx="160693" cy="120222"/>
            </a:xfrm>
            <a:custGeom>
              <a:avLst/>
              <a:gdLst>
                <a:gd name="T0" fmla="*/ 69 w 98"/>
                <a:gd name="T1" fmla="*/ 0 h 74"/>
                <a:gd name="T2" fmla="*/ 49 w 98"/>
                <a:gd name="T3" fmla="*/ 8 h 74"/>
                <a:gd name="T4" fmla="*/ 30 w 98"/>
                <a:gd name="T5" fmla="*/ 0 h 74"/>
                <a:gd name="T6" fmla="*/ 0 w 98"/>
                <a:gd name="T7" fmla="*/ 29 h 74"/>
                <a:gd name="T8" fmla="*/ 51 w 98"/>
                <a:gd name="T9" fmla="*/ 74 h 74"/>
                <a:gd name="T10" fmla="*/ 98 w 98"/>
                <a:gd name="T11" fmla="*/ 29 h 74"/>
                <a:gd name="T12" fmla="*/ 69 w 98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74">
                  <a:moveTo>
                    <a:pt x="69" y="0"/>
                  </a:moveTo>
                  <a:cubicBezTo>
                    <a:pt x="61" y="0"/>
                    <a:pt x="54" y="3"/>
                    <a:pt x="49" y="8"/>
                  </a:cubicBezTo>
                  <a:cubicBezTo>
                    <a:pt x="44" y="3"/>
                    <a:pt x="37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7"/>
                    <a:pt x="15" y="74"/>
                    <a:pt x="51" y="74"/>
                  </a:cubicBezTo>
                  <a:cubicBezTo>
                    <a:pt x="88" y="74"/>
                    <a:pt x="98" y="45"/>
                    <a:pt x="98" y="29"/>
                  </a:cubicBezTo>
                  <a:cubicBezTo>
                    <a:pt x="98" y="13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0" name="Freeform 78"/>
            <p:cNvSpPr/>
            <p:nvPr/>
          </p:nvSpPr>
          <p:spPr bwMode="auto">
            <a:xfrm>
              <a:off x="1637217" y="1879099"/>
              <a:ext cx="44042" cy="54754"/>
            </a:xfrm>
            <a:custGeom>
              <a:avLst/>
              <a:gdLst>
                <a:gd name="T0" fmla="*/ 6 w 27"/>
                <a:gd name="T1" fmla="*/ 34 h 34"/>
                <a:gd name="T2" fmla="*/ 13 w 27"/>
                <a:gd name="T3" fmla="*/ 0 h 34"/>
                <a:gd name="T4" fmla="*/ 27 w 27"/>
                <a:gd name="T5" fmla="*/ 3 h 34"/>
                <a:gd name="T6" fmla="*/ 6 w 27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4">
                  <a:moveTo>
                    <a:pt x="6" y="34"/>
                  </a:moveTo>
                  <a:cubicBezTo>
                    <a:pt x="0" y="22"/>
                    <a:pt x="4" y="9"/>
                    <a:pt x="13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4" y="10"/>
                    <a:pt x="6" y="18"/>
                    <a:pt x="6" y="34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1" name="Freeform 79"/>
            <p:cNvSpPr>
              <a:spLocks noEditPoints="1"/>
            </p:cNvSpPr>
            <p:nvPr/>
          </p:nvSpPr>
          <p:spPr bwMode="auto">
            <a:xfrm>
              <a:off x="1387251" y="2881344"/>
              <a:ext cx="169025" cy="234492"/>
            </a:xfrm>
            <a:custGeom>
              <a:avLst/>
              <a:gdLst>
                <a:gd name="T0" fmla="*/ 87 w 103"/>
                <a:gd name="T1" fmla="*/ 88 h 143"/>
                <a:gd name="T2" fmla="*/ 103 w 103"/>
                <a:gd name="T3" fmla="*/ 112 h 143"/>
                <a:gd name="T4" fmla="*/ 102 w 103"/>
                <a:gd name="T5" fmla="*/ 143 h 143"/>
                <a:gd name="T6" fmla="*/ 87 w 103"/>
                <a:gd name="T7" fmla="*/ 137 h 143"/>
                <a:gd name="T8" fmla="*/ 87 w 103"/>
                <a:gd name="T9" fmla="*/ 134 h 143"/>
                <a:gd name="T10" fmla="*/ 91 w 103"/>
                <a:gd name="T11" fmla="*/ 136 h 143"/>
                <a:gd name="T12" fmla="*/ 100 w 103"/>
                <a:gd name="T13" fmla="*/ 130 h 143"/>
                <a:gd name="T14" fmla="*/ 100 w 103"/>
                <a:gd name="T15" fmla="*/ 113 h 143"/>
                <a:gd name="T16" fmla="*/ 100 w 103"/>
                <a:gd name="T17" fmla="*/ 113 h 143"/>
                <a:gd name="T18" fmla="*/ 99 w 103"/>
                <a:gd name="T19" fmla="*/ 111 h 143"/>
                <a:gd name="T20" fmla="*/ 92 w 103"/>
                <a:gd name="T21" fmla="*/ 110 h 143"/>
                <a:gd name="T22" fmla="*/ 90 w 103"/>
                <a:gd name="T23" fmla="*/ 116 h 143"/>
                <a:gd name="T24" fmla="*/ 87 w 103"/>
                <a:gd name="T25" fmla="*/ 115 h 143"/>
                <a:gd name="T26" fmla="*/ 87 w 103"/>
                <a:gd name="T27" fmla="*/ 88 h 143"/>
                <a:gd name="T28" fmla="*/ 73 w 103"/>
                <a:gd name="T29" fmla="*/ 132 h 143"/>
                <a:gd name="T30" fmla="*/ 32 w 103"/>
                <a:gd name="T31" fmla="*/ 70 h 143"/>
                <a:gd name="T32" fmla="*/ 28 w 103"/>
                <a:gd name="T33" fmla="*/ 68 h 143"/>
                <a:gd name="T34" fmla="*/ 28 w 103"/>
                <a:gd name="T35" fmla="*/ 67 h 143"/>
                <a:gd name="T36" fmla="*/ 28 w 103"/>
                <a:gd name="T37" fmla="*/ 63 h 143"/>
                <a:gd name="T38" fmla="*/ 29 w 103"/>
                <a:gd name="T39" fmla="*/ 65 h 143"/>
                <a:gd name="T40" fmla="*/ 34 w 103"/>
                <a:gd name="T41" fmla="*/ 66 h 143"/>
                <a:gd name="T42" fmla="*/ 41 w 103"/>
                <a:gd name="T43" fmla="*/ 61 h 143"/>
                <a:gd name="T44" fmla="*/ 41 w 103"/>
                <a:gd name="T45" fmla="*/ 61 h 143"/>
                <a:gd name="T46" fmla="*/ 37 w 103"/>
                <a:gd name="T47" fmla="*/ 59 h 143"/>
                <a:gd name="T48" fmla="*/ 28 w 103"/>
                <a:gd name="T49" fmla="*/ 45 h 143"/>
                <a:gd name="T50" fmla="*/ 28 w 103"/>
                <a:gd name="T51" fmla="*/ 26 h 143"/>
                <a:gd name="T52" fmla="*/ 39 w 103"/>
                <a:gd name="T53" fmla="*/ 19 h 143"/>
                <a:gd name="T54" fmla="*/ 44 w 103"/>
                <a:gd name="T55" fmla="*/ 21 h 143"/>
                <a:gd name="T56" fmla="*/ 61 w 103"/>
                <a:gd name="T57" fmla="*/ 46 h 143"/>
                <a:gd name="T58" fmla="*/ 61 w 103"/>
                <a:gd name="T59" fmla="*/ 50 h 143"/>
                <a:gd name="T60" fmla="*/ 87 w 103"/>
                <a:gd name="T61" fmla="*/ 88 h 143"/>
                <a:gd name="T62" fmla="*/ 87 w 103"/>
                <a:gd name="T63" fmla="*/ 115 h 143"/>
                <a:gd name="T64" fmla="*/ 84 w 103"/>
                <a:gd name="T65" fmla="*/ 116 h 143"/>
                <a:gd name="T66" fmla="*/ 82 w 103"/>
                <a:gd name="T67" fmla="*/ 122 h 143"/>
                <a:gd name="T68" fmla="*/ 75 w 103"/>
                <a:gd name="T69" fmla="*/ 121 h 143"/>
                <a:gd name="T70" fmla="*/ 74 w 103"/>
                <a:gd name="T71" fmla="*/ 128 h 143"/>
                <a:gd name="T72" fmla="*/ 75 w 103"/>
                <a:gd name="T73" fmla="*/ 130 h 143"/>
                <a:gd name="T74" fmla="*/ 87 w 103"/>
                <a:gd name="T75" fmla="*/ 134 h 143"/>
                <a:gd name="T76" fmla="*/ 87 w 103"/>
                <a:gd name="T77" fmla="*/ 137 h 143"/>
                <a:gd name="T78" fmla="*/ 73 w 103"/>
                <a:gd name="T79" fmla="*/ 132 h 143"/>
                <a:gd name="T80" fmla="*/ 28 w 103"/>
                <a:gd name="T81" fmla="*/ 4 h 143"/>
                <a:gd name="T82" fmla="*/ 28 w 103"/>
                <a:gd name="T83" fmla="*/ 24 h 143"/>
                <a:gd name="T84" fmla="*/ 36 w 103"/>
                <a:gd name="T85" fmla="*/ 15 h 143"/>
                <a:gd name="T86" fmla="*/ 32 w 103"/>
                <a:gd name="T87" fmla="*/ 8 h 143"/>
                <a:gd name="T88" fmla="*/ 28 w 103"/>
                <a:gd name="T89" fmla="*/ 4 h 143"/>
                <a:gd name="T90" fmla="*/ 28 w 103"/>
                <a:gd name="T91" fmla="*/ 67 h 143"/>
                <a:gd name="T92" fmla="*/ 11 w 103"/>
                <a:gd name="T93" fmla="*/ 43 h 143"/>
                <a:gd name="T94" fmla="*/ 11 w 103"/>
                <a:gd name="T95" fmla="*/ 37 h 143"/>
                <a:gd name="T96" fmla="*/ 5 w 103"/>
                <a:gd name="T97" fmla="*/ 27 h 143"/>
                <a:gd name="T98" fmla="*/ 9 w 103"/>
                <a:gd name="T99" fmla="*/ 4 h 143"/>
                <a:gd name="T100" fmla="*/ 28 w 103"/>
                <a:gd name="T101" fmla="*/ 4 h 143"/>
                <a:gd name="T102" fmla="*/ 28 w 103"/>
                <a:gd name="T103" fmla="*/ 24 h 143"/>
                <a:gd name="T104" fmla="*/ 21 w 103"/>
                <a:gd name="T105" fmla="*/ 31 h 143"/>
                <a:gd name="T106" fmla="*/ 28 w 103"/>
                <a:gd name="T107" fmla="*/ 26 h 143"/>
                <a:gd name="T108" fmla="*/ 28 w 103"/>
                <a:gd name="T109" fmla="*/ 45 h 143"/>
                <a:gd name="T110" fmla="*/ 22 w 103"/>
                <a:gd name="T111" fmla="*/ 37 h 143"/>
                <a:gd name="T112" fmla="*/ 22 w 103"/>
                <a:gd name="T113" fmla="*/ 33 h 143"/>
                <a:gd name="T114" fmla="*/ 15 w 103"/>
                <a:gd name="T115" fmla="*/ 37 h 143"/>
                <a:gd name="T116" fmla="*/ 14 w 103"/>
                <a:gd name="T117" fmla="*/ 43 h 143"/>
                <a:gd name="T118" fmla="*/ 28 w 103"/>
                <a:gd name="T119" fmla="*/ 63 h 143"/>
                <a:gd name="T120" fmla="*/ 28 w 103"/>
                <a:gd name="T121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143">
                  <a:moveTo>
                    <a:pt x="87" y="88"/>
                  </a:moveTo>
                  <a:cubicBezTo>
                    <a:pt x="103" y="112"/>
                    <a:pt x="103" y="112"/>
                    <a:pt x="103" y="112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8" y="109"/>
                    <a:pt x="95" y="108"/>
                    <a:pt x="92" y="110"/>
                  </a:cubicBezTo>
                  <a:cubicBezTo>
                    <a:pt x="90" y="111"/>
                    <a:pt x="89" y="114"/>
                    <a:pt x="90" y="116"/>
                  </a:cubicBezTo>
                  <a:cubicBezTo>
                    <a:pt x="89" y="115"/>
                    <a:pt x="88" y="115"/>
                    <a:pt x="87" y="115"/>
                  </a:cubicBezTo>
                  <a:lnTo>
                    <a:pt x="87" y="88"/>
                  </a:lnTo>
                  <a:close/>
                  <a:moveTo>
                    <a:pt x="73" y="132"/>
                  </a:moveTo>
                  <a:cubicBezTo>
                    <a:pt x="32" y="70"/>
                    <a:pt x="32" y="70"/>
                    <a:pt x="32" y="70"/>
                  </a:cubicBezTo>
                  <a:cubicBezTo>
                    <a:pt x="30" y="70"/>
                    <a:pt x="29" y="69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7"/>
                    <a:pt x="33" y="67"/>
                    <a:pt x="34" y="66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0" y="61"/>
                    <a:pt x="38" y="61"/>
                    <a:pt x="37" y="59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2" y="47"/>
                    <a:pt x="62" y="49"/>
                    <a:pt x="61" y="5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6" y="115"/>
                    <a:pt x="85" y="115"/>
                    <a:pt x="84" y="116"/>
                  </a:cubicBezTo>
                  <a:cubicBezTo>
                    <a:pt x="82" y="117"/>
                    <a:pt x="81" y="120"/>
                    <a:pt x="82" y="122"/>
                  </a:cubicBezTo>
                  <a:cubicBezTo>
                    <a:pt x="80" y="120"/>
                    <a:pt x="77" y="120"/>
                    <a:pt x="75" y="121"/>
                  </a:cubicBezTo>
                  <a:cubicBezTo>
                    <a:pt x="73" y="123"/>
                    <a:pt x="72" y="126"/>
                    <a:pt x="74" y="128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73" y="132"/>
                    <a:pt x="73" y="132"/>
                    <a:pt x="73" y="132"/>
                  </a:cubicBezTo>
                  <a:close/>
                  <a:moveTo>
                    <a:pt x="28" y="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7"/>
                    <a:pt x="29" y="5"/>
                    <a:pt x="28" y="4"/>
                  </a:cubicBezTo>
                  <a:close/>
                  <a:moveTo>
                    <a:pt x="28" y="67"/>
                  </a:moveTo>
                  <a:cubicBezTo>
                    <a:pt x="11" y="43"/>
                    <a:pt x="11" y="43"/>
                    <a:pt x="11" y="43"/>
                  </a:cubicBezTo>
                  <a:cubicBezTo>
                    <a:pt x="10" y="41"/>
                    <a:pt x="10" y="38"/>
                    <a:pt x="11" y="3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19"/>
                    <a:pt x="2" y="9"/>
                    <a:pt x="9" y="4"/>
                  </a:cubicBezTo>
                  <a:cubicBezTo>
                    <a:pt x="15" y="0"/>
                    <a:pt x="22" y="0"/>
                    <a:pt x="28" y="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6"/>
                    <a:pt x="21" y="34"/>
                    <a:pt x="22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9"/>
                    <a:pt x="13" y="41"/>
                    <a:pt x="14" y="43"/>
                  </a:cubicBezTo>
                  <a:cubicBezTo>
                    <a:pt x="28" y="63"/>
                    <a:pt x="28" y="63"/>
                    <a:pt x="28" y="63"/>
                  </a:cubicBezTo>
                  <a:lnTo>
                    <a:pt x="28" y="67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2" name="Freeform 80"/>
            <p:cNvSpPr>
              <a:spLocks noEditPoints="1"/>
            </p:cNvSpPr>
            <p:nvPr/>
          </p:nvSpPr>
          <p:spPr bwMode="auto">
            <a:xfrm>
              <a:off x="2685885" y="1679126"/>
              <a:ext cx="211876" cy="232112"/>
            </a:xfrm>
            <a:custGeom>
              <a:avLst/>
              <a:gdLst>
                <a:gd name="T0" fmla="*/ 101 w 130"/>
                <a:gd name="T1" fmla="*/ 65 h 142"/>
                <a:gd name="T2" fmla="*/ 97 w 130"/>
                <a:gd name="T3" fmla="*/ 81 h 142"/>
                <a:gd name="T4" fmla="*/ 97 w 130"/>
                <a:gd name="T5" fmla="*/ 94 h 142"/>
                <a:gd name="T6" fmla="*/ 100 w 130"/>
                <a:gd name="T7" fmla="*/ 95 h 142"/>
                <a:gd name="T8" fmla="*/ 111 w 130"/>
                <a:gd name="T9" fmla="*/ 112 h 142"/>
                <a:gd name="T10" fmla="*/ 97 w 130"/>
                <a:gd name="T11" fmla="*/ 103 h 142"/>
                <a:gd name="T12" fmla="*/ 97 w 130"/>
                <a:gd name="T13" fmla="*/ 28 h 142"/>
                <a:gd name="T14" fmla="*/ 111 w 130"/>
                <a:gd name="T15" fmla="*/ 19 h 142"/>
                <a:gd name="T16" fmla="*/ 100 w 130"/>
                <a:gd name="T17" fmla="*/ 35 h 142"/>
                <a:gd name="T18" fmla="*/ 97 w 130"/>
                <a:gd name="T19" fmla="*/ 36 h 142"/>
                <a:gd name="T20" fmla="*/ 127 w 130"/>
                <a:gd name="T21" fmla="*/ 62 h 142"/>
                <a:gd name="T22" fmla="*/ 108 w 130"/>
                <a:gd name="T23" fmla="*/ 65 h 142"/>
                <a:gd name="T24" fmla="*/ 127 w 130"/>
                <a:gd name="T25" fmla="*/ 69 h 142"/>
                <a:gd name="T26" fmla="*/ 127 w 130"/>
                <a:gd name="T27" fmla="*/ 62 h 142"/>
                <a:gd name="T28" fmla="*/ 67 w 130"/>
                <a:gd name="T29" fmla="*/ 142 h 142"/>
                <a:gd name="T30" fmla="*/ 85 w 130"/>
                <a:gd name="T31" fmla="*/ 95 h 142"/>
                <a:gd name="T32" fmla="*/ 97 w 130"/>
                <a:gd name="T33" fmla="*/ 50 h 142"/>
                <a:gd name="T34" fmla="*/ 65 w 130"/>
                <a:gd name="T35" fmla="*/ 37 h 142"/>
                <a:gd name="T36" fmla="*/ 93 w 130"/>
                <a:gd name="T37" fmla="*/ 65 h 142"/>
                <a:gd name="T38" fmla="*/ 79 w 130"/>
                <a:gd name="T39" fmla="*/ 90 h 142"/>
                <a:gd name="T40" fmla="*/ 78 w 130"/>
                <a:gd name="T41" fmla="*/ 110 h 142"/>
                <a:gd name="T42" fmla="*/ 65 w 130"/>
                <a:gd name="T43" fmla="*/ 142 h 142"/>
                <a:gd name="T44" fmla="*/ 97 w 130"/>
                <a:gd name="T45" fmla="*/ 36 h 142"/>
                <a:gd name="T46" fmla="*/ 95 w 130"/>
                <a:gd name="T47" fmla="*/ 31 h 142"/>
                <a:gd name="T48" fmla="*/ 97 w 130"/>
                <a:gd name="T49" fmla="*/ 94 h 142"/>
                <a:gd name="T50" fmla="*/ 95 w 130"/>
                <a:gd name="T51" fmla="*/ 100 h 142"/>
                <a:gd name="T52" fmla="*/ 97 w 130"/>
                <a:gd name="T53" fmla="*/ 94 h 142"/>
                <a:gd name="T54" fmla="*/ 65 w 130"/>
                <a:gd name="T55" fmla="*/ 0 h 142"/>
                <a:gd name="T56" fmla="*/ 68 w 130"/>
                <a:gd name="T57" fmla="*/ 3 h 142"/>
                <a:gd name="T58" fmla="*/ 65 w 130"/>
                <a:gd name="T59" fmla="*/ 23 h 142"/>
                <a:gd name="T60" fmla="*/ 65 w 130"/>
                <a:gd name="T61" fmla="*/ 23 h 142"/>
                <a:gd name="T62" fmla="*/ 32 w 130"/>
                <a:gd name="T63" fmla="*/ 50 h 142"/>
                <a:gd name="T64" fmla="*/ 45 w 130"/>
                <a:gd name="T65" fmla="*/ 96 h 142"/>
                <a:gd name="T66" fmla="*/ 63 w 130"/>
                <a:gd name="T67" fmla="*/ 142 h 142"/>
                <a:gd name="T68" fmla="*/ 65 w 130"/>
                <a:gd name="T69" fmla="*/ 110 h 142"/>
                <a:gd name="T70" fmla="*/ 52 w 130"/>
                <a:gd name="T71" fmla="*/ 93 h 142"/>
                <a:gd name="T72" fmla="*/ 36 w 130"/>
                <a:gd name="T73" fmla="*/ 65 h 142"/>
                <a:gd name="T74" fmla="*/ 65 w 130"/>
                <a:gd name="T75" fmla="*/ 37 h 142"/>
                <a:gd name="T76" fmla="*/ 65 w 130"/>
                <a:gd name="T77" fmla="*/ 29 h 142"/>
                <a:gd name="T78" fmla="*/ 65 w 130"/>
                <a:gd name="T79" fmla="*/ 0 h 142"/>
                <a:gd name="T80" fmla="*/ 62 w 130"/>
                <a:gd name="T81" fmla="*/ 20 h 142"/>
                <a:gd name="T82" fmla="*/ 65 w 130"/>
                <a:gd name="T83" fmla="*/ 0 h 142"/>
                <a:gd name="T84" fmla="*/ 32 w 130"/>
                <a:gd name="T85" fmla="*/ 94 h 142"/>
                <a:gd name="T86" fmla="*/ 35 w 130"/>
                <a:gd name="T87" fmla="*/ 100 h 142"/>
                <a:gd name="T88" fmla="*/ 32 w 130"/>
                <a:gd name="T89" fmla="*/ 36 h 142"/>
                <a:gd name="T90" fmla="*/ 35 w 130"/>
                <a:gd name="T91" fmla="*/ 31 h 142"/>
                <a:gd name="T92" fmla="*/ 32 w 130"/>
                <a:gd name="T93" fmla="*/ 36 h 142"/>
                <a:gd name="T94" fmla="*/ 29 w 130"/>
                <a:gd name="T95" fmla="*/ 65 h 142"/>
                <a:gd name="T96" fmla="*/ 32 w 130"/>
                <a:gd name="T97" fmla="*/ 50 h 142"/>
                <a:gd name="T98" fmla="*/ 32 w 130"/>
                <a:gd name="T99" fmla="*/ 36 h 142"/>
                <a:gd name="T100" fmla="*/ 30 w 130"/>
                <a:gd name="T101" fmla="*/ 35 h 142"/>
                <a:gd name="T102" fmla="*/ 19 w 130"/>
                <a:gd name="T103" fmla="*/ 19 h 142"/>
                <a:gd name="T104" fmla="*/ 32 w 130"/>
                <a:gd name="T105" fmla="*/ 28 h 142"/>
                <a:gd name="T106" fmla="*/ 32 w 130"/>
                <a:gd name="T107" fmla="*/ 103 h 142"/>
                <a:gd name="T108" fmla="*/ 19 w 130"/>
                <a:gd name="T109" fmla="*/ 112 h 142"/>
                <a:gd name="T110" fmla="*/ 30 w 130"/>
                <a:gd name="T111" fmla="*/ 95 h 142"/>
                <a:gd name="T112" fmla="*/ 32 w 130"/>
                <a:gd name="T113" fmla="*/ 94 h 142"/>
                <a:gd name="T114" fmla="*/ 22 w 130"/>
                <a:gd name="T115" fmla="*/ 65 h 142"/>
                <a:gd name="T116" fmla="*/ 3 w 130"/>
                <a:gd name="T117" fmla="*/ 62 h 142"/>
                <a:gd name="T118" fmla="*/ 3 w 130"/>
                <a:gd name="T119" fmla="*/ 69 h 142"/>
                <a:gd name="T120" fmla="*/ 22 w 130"/>
                <a:gd name="T121" fmla="*/ 6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42">
                  <a:moveTo>
                    <a:pt x="97" y="81"/>
                  </a:moveTo>
                  <a:cubicBezTo>
                    <a:pt x="100" y="76"/>
                    <a:pt x="101" y="71"/>
                    <a:pt x="101" y="65"/>
                  </a:cubicBezTo>
                  <a:cubicBezTo>
                    <a:pt x="101" y="60"/>
                    <a:pt x="100" y="55"/>
                    <a:pt x="97" y="50"/>
                  </a:cubicBezTo>
                  <a:cubicBezTo>
                    <a:pt x="97" y="81"/>
                    <a:pt x="97" y="81"/>
                    <a:pt x="97" y="81"/>
                  </a:cubicBezTo>
                  <a:close/>
                  <a:moveTo>
                    <a:pt x="97" y="103"/>
                  </a:moveTo>
                  <a:cubicBezTo>
                    <a:pt x="97" y="94"/>
                    <a:pt x="97" y="94"/>
                    <a:pt x="97" y="94"/>
                  </a:cubicBezTo>
                  <a:cubicBezTo>
                    <a:pt x="98" y="94"/>
                    <a:pt x="99" y="95"/>
                    <a:pt x="100" y="95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3" y="108"/>
                    <a:pt x="113" y="110"/>
                    <a:pt x="111" y="112"/>
                  </a:cubicBezTo>
                  <a:cubicBezTo>
                    <a:pt x="110" y="113"/>
                    <a:pt x="108" y="113"/>
                    <a:pt x="106" y="112"/>
                  </a:cubicBezTo>
                  <a:cubicBezTo>
                    <a:pt x="97" y="103"/>
                    <a:pt x="97" y="103"/>
                    <a:pt x="97" y="103"/>
                  </a:cubicBezTo>
                  <a:close/>
                  <a:moveTo>
                    <a:pt x="97" y="36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8" y="18"/>
                    <a:pt x="110" y="18"/>
                    <a:pt x="111" y="19"/>
                  </a:cubicBezTo>
                  <a:cubicBezTo>
                    <a:pt x="113" y="20"/>
                    <a:pt x="113" y="23"/>
                    <a:pt x="111" y="24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99" y="36"/>
                    <a:pt x="98" y="36"/>
                    <a:pt x="97" y="36"/>
                  </a:cubicBezTo>
                  <a:close/>
                  <a:moveTo>
                    <a:pt x="127" y="62"/>
                  </a:moveTo>
                  <a:cubicBezTo>
                    <a:pt x="127" y="62"/>
                    <a:pt x="127" y="62"/>
                    <a:pt x="127" y="62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09" y="62"/>
                    <a:pt x="108" y="64"/>
                    <a:pt x="108" y="65"/>
                  </a:cubicBezTo>
                  <a:cubicBezTo>
                    <a:pt x="108" y="67"/>
                    <a:pt x="109" y="69"/>
                    <a:pt x="111" y="69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9" y="69"/>
                    <a:pt x="130" y="67"/>
                    <a:pt x="130" y="65"/>
                  </a:cubicBezTo>
                  <a:cubicBezTo>
                    <a:pt x="130" y="64"/>
                    <a:pt x="129" y="62"/>
                    <a:pt x="127" y="62"/>
                  </a:cubicBezTo>
                  <a:close/>
                  <a:moveTo>
                    <a:pt x="65" y="142"/>
                  </a:moveTo>
                  <a:cubicBezTo>
                    <a:pt x="67" y="142"/>
                    <a:pt x="67" y="142"/>
                    <a:pt x="67" y="142"/>
                  </a:cubicBezTo>
                  <a:cubicBezTo>
                    <a:pt x="77" y="142"/>
                    <a:pt x="85" y="134"/>
                    <a:pt x="85" y="124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2"/>
                    <a:pt x="95" y="87"/>
                    <a:pt x="97" y="81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2" y="38"/>
                    <a:pt x="79" y="29"/>
                    <a:pt x="65" y="29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3" y="37"/>
                    <a:pt x="80" y="40"/>
                    <a:pt x="85" y="45"/>
                  </a:cubicBezTo>
                  <a:cubicBezTo>
                    <a:pt x="90" y="50"/>
                    <a:pt x="93" y="57"/>
                    <a:pt x="93" y="65"/>
                  </a:cubicBezTo>
                  <a:cubicBezTo>
                    <a:pt x="93" y="76"/>
                    <a:pt x="88" y="85"/>
                    <a:pt x="79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8" y="91"/>
                    <a:pt x="78" y="92"/>
                    <a:pt x="78" y="93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42"/>
                    <a:pt x="65" y="142"/>
                    <a:pt x="65" y="142"/>
                  </a:cubicBezTo>
                  <a:close/>
                  <a:moveTo>
                    <a:pt x="97" y="28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4" y="34"/>
                    <a:pt x="94" y="32"/>
                    <a:pt x="95" y="31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97" y="94"/>
                  </a:moveTo>
                  <a:cubicBezTo>
                    <a:pt x="97" y="103"/>
                    <a:pt x="97" y="103"/>
                    <a:pt x="97" y="103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4" y="99"/>
                    <a:pt x="94" y="97"/>
                    <a:pt x="95" y="95"/>
                  </a:cubicBezTo>
                  <a:cubicBezTo>
                    <a:pt x="96" y="95"/>
                    <a:pt x="97" y="94"/>
                    <a:pt x="97" y="94"/>
                  </a:cubicBezTo>
                  <a:close/>
                  <a:moveTo>
                    <a:pt x="65" y="23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8" y="2"/>
                    <a:pt x="68" y="3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21"/>
                    <a:pt x="67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lose/>
                  <a:moveTo>
                    <a:pt x="65" y="29"/>
                  </a:moveTo>
                  <a:cubicBezTo>
                    <a:pt x="50" y="29"/>
                    <a:pt x="38" y="37"/>
                    <a:pt x="32" y="50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5" y="87"/>
                    <a:pt x="40" y="92"/>
                    <a:pt x="45" y="96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45" y="134"/>
                    <a:pt x="53" y="142"/>
                    <a:pt x="63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2"/>
                    <a:pt x="52" y="91"/>
                    <a:pt x="51" y="90"/>
                  </a:cubicBezTo>
                  <a:cubicBezTo>
                    <a:pt x="42" y="85"/>
                    <a:pt x="36" y="76"/>
                    <a:pt x="36" y="65"/>
                  </a:cubicBezTo>
                  <a:cubicBezTo>
                    <a:pt x="36" y="57"/>
                    <a:pt x="39" y="50"/>
                    <a:pt x="44" y="45"/>
                  </a:cubicBezTo>
                  <a:cubicBezTo>
                    <a:pt x="50" y="40"/>
                    <a:pt x="57" y="37"/>
                    <a:pt x="65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lose/>
                  <a:moveTo>
                    <a:pt x="65" y="0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3" y="23"/>
                    <a:pt x="62" y="21"/>
                    <a:pt x="62" y="2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2"/>
                    <a:pt x="63" y="0"/>
                    <a:pt x="65" y="0"/>
                  </a:cubicBezTo>
                  <a:close/>
                  <a:moveTo>
                    <a:pt x="32" y="103"/>
                  </a:move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4" y="95"/>
                    <a:pt x="35" y="95"/>
                  </a:cubicBezTo>
                  <a:cubicBezTo>
                    <a:pt x="36" y="97"/>
                    <a:pt x="36" y="99"/>
                    <a:pt x="35" y="100"/>
                  </a:cubicBezTo>
                  <a:cubicBezTo>
                    <a:pt x="32" y="103"/>
                    <a:pt x="32" y="103"/>
                    <a:pt x="32" y="103"/>
                  </a:cubicBezTo>
                  <a:close/>
                  <a:moveTo>
                    <a:pt x="32" y="36"/>
                  </a:moveTo>
                  <a:cubicBezTo>
                    <a:pt x="32" y="28"/>
                    <a:pt x="32" y="28"/>
                    <a:pt x="32" y="28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2"/>
                    <a:pt x="36" y="34"/>
                    <a:pt x="35" y="35"/>
                  </a:cubicBezTo>
                  <a:cubicBezTo>
                    <a:pt x="34" y="36"/>
                    <a:pt x="33" y="36"/>
                    <a:pt x="32" y="36"/>
                  </a:cubicBezTo>
                  <a:close/>
                  <a:moveTo>
                    <a:pt x="32" y="50"/>
                  </a:moveTo>
                  <a:cubicBezTo>
                    <a:pt x="30" y="54"/>
                    <a:pt x="29" y="60"/>
                    <a:pt x="29" y="65"/>
                  </a:cubicBezTo>
                  <a:cubicBezTo>
                    <a:pt x="29" y="71"/>
                    <a:pt x="30" y="76"/>
                    <a:pt x="32" y="81"/>
                  </a:cubicBezTo>
                  <a:cubicBezTo>
                    <a:pt x="32" y="50"/>
                    <a:pt x="32" y="50"/>
                    <a:pt x="32" y="50"/>
                  </a:cubicBezTo>
                  <a:close/>
                  <a:moveTo>
                    <a:pt x="32" y="28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1" y="36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7" y="23"/>
                    <a:pt x="17" y="20"/>
                    <a:pt x="19" y="19"/>
                  </a:cubicBezTo>
                  <a:cubicBezTo>
                    <a:pt x="20" y="18"/>
                    <a:pt x="22" y="18"/>
                    <a:pt x="24" y="19"/>
                  </a:cubicBezTo>
                  <a:cubicBezTo>
                    <a:pt x="32" y="28"/>
                    <a:pt x="32" y="28"/>
                    <a:pt x="32" y="28"/>
                  </a:cubicBezTo>
                  <a:close/>
                  <a:moveTo>
                    <a:pt x="32" y="94"/>
                  </a:moveTo>
                  <a:cubicBezTo>
                    <a:pt x="32" y="103"/>
                    <a:pt x="32" y="103"/>
                    <a:pt x="32" y="103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2" y="113"/>
                    <a:pt x="20" y="113"/>
                    <a:pt x="19" y="112"/>
                  </a:cubicBezTo>
                  <a:cubicBezTo>
                    <a:pt x="17" y="110"/>
                    <a:pt x="17" y="108"/>
                    <a:pt x="19" y="107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1" y="95"/>
                    <a:pt x="32" y="95"/>
                    <a:pt x="32" y="94"/>
                  </a:cubicBezTo>
                  <a:close/>
                  <a:moveTo>
                    <a:pt x="22" y="65"/>
                  </a:moveTo>
                  <a:cubicBezTo>
                    <a:pt x="22" y="65"/>
                    <a:pt x="22" y="65"/>
                    <a:pt x="22" y="65"/>
                  </a:cubicBezTo>
                  <a:cubicBezTo>
                    <a:pt x="22" y="64"/>
                    <a:pt x="21" y="62"/>
                    <a:pt x="1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2"/>
                    <a:pt x="0" y="64"/>
                    <a:pt x="0" y="65"/>
                  </a:cubicBezTo>
                  <a:cubicBezTo>
                    <a:pt x="0" y="67"/>
                    <a:pt x="1" y="69"/>
                    <a:pt x="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1" y="69"/>
                    <a:pt x="22" y="67"/>
                    <a:pt x="22" y="6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3" name="Freeform 81"/>
            <p:cNvSpPr>
              <a:spLocks noEditPoints="1"/>
            </p:cNvSpPr>
            <p:nvPr/>
          </p:nvSpPr>
          <p:spPr bwMode="auto">
            <a:xfrm>
              <a:off x="1626504" y="1367263"/>
              <a:ext cx="320195" cy="460652"/>
            </a:xfrm>
            <a:custGeom>
              <a:avLst/>
              <a:gdLst>
                <a:gd name="T0" fmla="*/ 98 w 196"/>
                <a:gd name="T1" fmla="*/ 5 h 282"/>
                <a:gd name="T2" fmla="*/ 113 w 196"/>
                <a:gd name="T3" fmla="*/ 0 h 282"/>
                <a:gd name="T4" fmla="*/ 155 w 196"/>
                <a:gd name="T5" fmla="*/ 128 h 282"/>
                <a:gd name="T6" fmla="*/ 108 w 196"/>
                <a:gd name="T7" fmla="*/ 143 h 282"/>
                <a:gd name="T8" fmla="*/ 98 w 196"/>
                <a:gd name="T9" fmla="*/ 111 h 282"/>
                <a:gd name="T10" fmla="*/ 98 w 196"/>
                <a:gd name="T11" fmla="*/ 5 h 282"/>
                <a:gd name="T12" fmla="*/ 98 w 196"/>
                <a:gd name="T13" fmla="*/ 222 h 282"/>
                <a:gd name="T14" fmla="*/ 136 w 196"/>
                <a:gd name="T15" fmla="*/ 209 h 282"/>
                <a:gd name="T16" fmla="*/ 107 w 196"/>
                <a:gd name="T17" fmla="*/ 209 h 282"/>
                <a:gd name="T18" fmla="*/ 107 w 196"/>
                <a:gd name="T19" fmla="*/ 192 h 282"/>
                <a:gd name="T20" fmla="*/ 152 w 196"/>
                <a:gd name="T21" fmla="*/ 192 h 282"/>
                <a:gd name="T22" fmla="*/ 189 w 196"/>
                <a:gd name="T23" fmla="*/ 192 h 282"/>
                <a:gd name="T24" fmla="*/ 196 w 196"/>
                <a:gd name="T25" fmla="*/ 192 h 282"/>
                <a:gd name="T26" fmla="*/ 196 w 196"/>
                <a:gd name="T27" fmla="*/ 209 h 282"/>
                <a:gd name="T28" fmla="*/ 180 w 196"/>
                <a:gd name="T29" fmla="*/ 209 h 282"/>
                <a:gd name="T30" fmla="*/ 134 w 196"/>
                <a:gd name="T31" fmla="*/ 247 h 282"/>
                <a:gd name="T32" fmla="*/ 169 w 196"/>
                <a:gd name="T33" fmla="*/ 267 h 282"/>
                <a:gd name="T34" fmla="*/ 169 w 196"/>
                <a:gd name="T35" fmla="*/ 282 h 282"/>
                <a:gd name="T36" fmla="*/ 98 w 196"/>
                <a:gd name="T37" fmla="*/ 282 h 282"/>
                <a:gd name="T38" fmla="*/ 98 w 196"/>
                <a:gd name="T39" fmla="*/ 268 h 282"/>
                <a:gd name="T40" fmla="*/ 111 w 196"/>
                <a:gd name="T41" fmla="*/ 255 h 282"/>
                <a:gd name="T42" fmla="*/ 98 w 196"/>
                <a:gd name="T43" fmla="*/ 242 h 282"/>
                <a:gd name="T44" fmla="*/ 98 w 196"/>
                <a:gd name="T45" fmla="*/ 222 h 282"/>
                <a:gd name="T46" fmla="*/ 67 w 196"/>
                <a:gd name="T47" fmla="*/ 15 h 282"/>
                <a:gd name="T48" fmla="*/ 98 w 196"/>
                <a:gd name="T49" fmla="*/ 5 h 282"/>
                <a:gd name="T50" fmla="*/ 98 w 196"/>
                <a:gd name="T51" fmla="*/ 111 h 282"/>
                <a:gd name="T52" fmla="*/ 92 w 196"/>
                <a:gd name="T53" fmla="*/ 92 h 282"/>
                <a:gd name="T54" fmla="*/ 33 w 196"/>
                <a:gd name="T55" fmla="*/ 157 h 282"/>
                <a:gd name="T56" fmla="*/ 98 w 196"/>
                <a:gd name="T57" fmla="*/ 222 h 282"/>
                <a:gd name="T58" fmla="*/ 98 w 196"/>
                <a:gd name="T59" fmla="*/ 222 h 282"/>
                <a:gd name="T60" fmla="*/ 98 w 196"/>
                <a:gd name="T61" fmla="*/ 242 h 282"/>
                <a:gd name="T62" fmla="*/ 85 w 196"/>
                <a:gd name="T63" fmla="*/ 255 h 282"/>
                <a:gd name="T64" fmla="*/ 98 w 196"/>
                <a:gd name="T65" fmla="*/ 268 h 282"/>
                <a:gd name="T66" fmla="*/ 98 w 196"/>
                <a:gd name="T67" fmla="*/ 282 h 282"/>
                <a:gd name="T68" fmla="*/ 27 w 196"/>
                <a:gd name="T69" fmla="*/ 282 h 282"/>
                <a:gd name="T70" fmla="*/ 27 w 196"/>
                <a:gd name="T71" fmla="*/ 267 h 282"/>
                <a:gd name="T72" fmla="*/ 61 w 196"/>
                <a:gd name="T73" fmla="*/ 247 h 282"/>
                <a:gd name="T74" fmla="*/ 0 w 196"/>
                <a:gd name="T75" fmla="*/ 157 h 282"/>
                <a:gd name="T76" fmla="*/ 82 w 196"/>
                <a:gd name="T77" fmla="*/ 61 h 282"/>
                <a:gd name="T78" fmla="*/ 67 w 196"/>
                <a:gd name="T79" fmla="*/ 1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282">
                  <a:moveTo>
                    <a:pt x="98" y="5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8" y="5"/>
                    <a:pt x="98" y="5"/>
                    <a:pt x="98" y="5"/>
                  </a:cubicBezTo>
                  <a:close/>
                  <a:moveTo>
                    <a:pt x="98" y="222"/>
                  </a:moveTo>
                  <a:cubicBezTo>
                    <a:pt x="112" y="222"/>
                    <a:pt x="125" y="217"/>
                    <a:pt x="136" y="209"/>
                  </a:cubicBezTo>
                  <a:cubicBezTo>
                    <a:pt x="107" y="209"/>
                    <a:pt x="107" y="209"/>
                    <a:pt x="107" y="209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189" y="192"/>
                    <a:pt x="189" y="192"/>
                    <a:pt x="189" y="192"/>
                  </a:cubicBezTo>
                  <a:cubicBezTo>
                    <a:pt x="196" y="192"/>
                    <a:pt x="196" y="192"/>
                    <a:pt x="196" y="192"/>
                  </a:cubicBezTo>
                  <a:cubicBezTo>
                    <a:pt x="196" y="209"/>
                    <a:pt x="196" y="209"/>
                    <a:pt x="196" y="209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69" y="226"/>
                    <a:pt x="153" y="239"/>
                    <a:pt x="134" y="247"/>
                  </a:cubicBezTo>
                  <a:cubicBezTo>
                    <a:pt x="154" y="251"/>
                    <a:pt x="169" y="257"/>
                    <a:pt x="169" y="267"/>
                  </a:cubicBezTo>
                  <a:cubicBezTo>
                    <a:pt x="169" y="282"/>
                    <a:pt x="169" y="282"/>
                    <a:pt x="169" y="282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98" y="268"/>
                    <a:pt x="98" y="268"/>
                    <a:pt x="98" y="268"/>
                  </a:cubicBezTo>
                  <a:cubicBezTo>
                    <a:pt x="105" y="268"/>
                    <a:pt x="111" y="262"/>
                    <a:pt x="111" y="255"/>
                  </a:cubicBezTo>
                  <a:cubicBezTo>
                    <a:pt x="111" y="248"/>
                    <a:pt x="105" y="242"/>
                    <a:pt x="98" y="242"/>
                  </a:cubicBezTo>
                  <a:lnTo>
                    <a:pt x="98" y="222"/>
                  </a:lnTo>
                  <a:close/>
                  <a:moveTo>
                    <a:pt x="67" y="15"/>
                  </a:moveTo>
                  <a:cubicBezTo>
                    <a:pt x="98" y="5"/>
                    <a:pt x="98" y="5"/>
                    <a:pt x="98" y="5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59" y="95"/>
                    <a:pt x="33" y="123"/>
                    <a:pt x="33" y="157"/>
                  </a:cubicBezTo>
                  <a:cubicBezTo>
                    <a:pt x="33" y="193"/>
                    <a:pt x="62" y="222"/>
                    <a:pt x="98" y="222"/>
                  </a:cubicBezTo>
                  <a:cubicBezTo>
                    <a:pt x="98" y="222"/>
                    <a:pt x="98" y="222"/>
                    <a:pt x="98" y="222"/>
                  </a:cubicBezTo>
                  <a:cubicBezTo>
                    <a:pt x="98" y="242"/>
                    <a:pt x="98" y="242"/>
                    <a:pt x="98" y="242"/>
                  </a:cubicBezTo>
                  <a:cubicBezTo>
                    <a:pt x="91" y="242"/>
                    <a:pt x="85" y="248"/>
                    <a:pt x="85" y="255"/>
                  </a:cubicBezTo>
                  <a:cubicBezTo>
                    <a:pt x="85" y="262"/>
                    <a:pt x="91" y="268"/>
                    <a:pt x="98" y="268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27" y="282"/>
                    <a:pt x="27" y="282"/>
                    <a:pt x="27" y="282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57"/>
                    <a:pt x="41" y="251"/>
                    <a:pt x="61" y="247"/>
                  </a:cubicBezTo>
                  <a:cubicBezTo>
                    <a:pt x="26" y="233"/>
                    <a:pt x="0" y="198"/>
                    <a:pt x="0" y="157"/>
                  </a:cubicBezTo>
                  <a:cubicBezTo>
                    <a:pt x="0" y="108"/>
                    <a:pt x="36" y="68"/>
                    <a:pt x="82" y="61"/>
                  </a:cubicBezTo>
                  <a:lnTo>
                    <a:pt x="67" y="1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4" name="Freeform 82"/>
            <p:cNvSpPr>
              <a:spLocks noEditPoints="1"/>
            </p:cNvSpPr>
            <p:nvPr/>
          </p:nvSpPr>
          <p:spPr bwMode="auto">
            <a:xfrm>
              <a:off x="1512234" y="1301796"/>
              <a:ext cx="184499" cy="163074"/>
            </a:xfrm>
            <a:custGeom>
              <a:avLst/>
              <a:gdLst>
                <a:gd name="T0" fmla="*/ 103 w 113"/>
                <a:gd name="T1" fmla="*/ 31 h 100"/>
                <a:gd name="T2" fmla="*/ 57 w 113"/>
                <a:gd name="T3" fmla="*/ 0 h 100"/>
                <a:gd name="T4" fmla="*/ 57 w 113"/>
                <a:gd name="T5" fmla="*/ 9 h 100"/>
                <a:gd name="T6" fmla="*/ 95 w 113"/>
                <a:gd name="T7" fmla="*/ 35 h 100"/>
                <a:gd name="T8" fmla="*/ 72 w 113"/>
                <a:gd name="T9" fmla="*/ 88 h 100"/>
                <a:gd name="T10" fmla="*/ 57 w 113"/>
                <a:gd name="T11" fmla="*/ 91 h 100"/>
                <a:gd name="T12" fmla="*/ 57 w 113"/>
                <a:gd name="T13" fmla="*/ 100 h 100"/>
                <a:gd name="T14" fmla="*/ 75 w 113"/>
                <a:gd name="T15" fmla="*/ 96 h 100"/>
                <a:gd name="T16" fmla="*/ 103 w 113"/>
                <a:gd name="T17" fmla="*/ 31 h 100"/>
                <a:gd name="T18" fmla="*/ 57 w 113"/>
                <a:gd name="T19" fmla="*/ 0 h 100"/>
                <a:gd name="T20" fmla="*/ 38 w 113"/>
                <a:gd name="T21" fmla="*/ 4 h 100"/>
                <a:gd name="T22" fmla="*/ 11 w 113"/>
                <a:gd name="T23" fmla="*/ 68 h 100"/>
                <a:gd name="T24" fmla="*/ 57 w 113"/>
                <a:gd name="T25" fmla="*/ 100 h 100"/>
                <a:gd name="T26" fmla="*/ 57 w 113"/>
                <a:gd name="T27" fmla="*/ 91 h 100"/>
                <a:gd name="T28" fmla="*/ 19 w 113"/>
                <a:gd name="T29" fmla="*/ 65 h 100"/>
                <a:gd name="T30" fmla="*/ 19 w 113"/>
                <a:gd name="T31" fmla="*/ 65 h 100"/>
                <a:gd name="T32" fmla="*/ 42 w 113"/>
                <a:gd name="T33" fmla="*/ 12 h 100"/>
                <a:gd name="T34" fmla="*/ 57 w 113"/>
                <a:gd name="T35" fmla="*/ 9 h 100"/>
                <a:gd name="T36" fmla="*/ 57 w 113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00">
                  <a:moveTo>
                    <a:pt x="103" y="31"/>
                  </a:moveTo>
                  <a:cubicBezTo>
                    <a:pt x="95" y="12"/>
                    <a:pt x="77" y="0"/>
                    <a:pt x="57" y="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73" y="9"/>
                    <a:pt x="88" y="19"/>
                    <a:pt x="95" y="35"/>
                  </a:cubicBezTo>
                  <a:cubicBezTo>
                    <a:pt x="103" y="56"/>
                    <a:pt x="93" y="79"/>
                    <a:pt x="72" y="88"/>
                  </a:cubicBezTo>
                  <a:cubicBezTo>
                    <a:pt x="67" y="90"/>
                    <a:pt x="62" y="91"/>
                    <a:pt x="57" y="9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63" y="100"/>
                    <a:pt x="69" y="99"/>
                    <a:pt x="75" y="96"/>
                  </a:cubicBezTo>
                  <a:cubicBezTo>
                    <a:pt x="101" y="86"/>
                    <a:pt x="113" y="57"/>
                    <a:pt x="103" y="31"/>
                  </a:cubicBezTo>
                  <a:close/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3" y="14"/>
                    <a:pt x="0" y="43"/>
                    <a:pt x="11" y="68"/>
                  </a:cubicBezTo>
                  <a:cubicBezTo>
                    <a:pt x="18" y="88"/>
                    <a:pt x="37" y="100"/>
                    <a:pt x="57" y="100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41" y="90"/>
                    <a:pt x="26" y="81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1" y="44"/>
                    <a:pt x="21" y="21"/>
                    <a:pt x="42" y="12"/>
                  </a:cubicBezTo>
                  <a:cubicBezTo>
                    <a:pt x="47" y="10"/>
                    <a:pt x="52" y="9"/>
                    <a:pt x="57" y="9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5" name="Freeform 83"/>
            <p:cNvSpPr/>
            <p:nvPr/>
          </p:nvSpPr>
          <p:spPr bwMode="auto">
            <a:xfrm>
              <a:off x="1459860" y="1399402"/>
              <a:ext cx="80941" cy="51184"/>
            </a:xfrm>
            <a:custGeom>
              <a:avLst/>
              <a:gdLst>
                <a:gd name="T0" fmla="*/ 7 w 68"/>
                <a:gd name="T1" fmla="*/ 43 h 43"/>
                <a:gd name="T2" fmla="*/ 0 w 68"/>
                <a:gd name="T3" fmla="*/ 25 h 43"/>
                <a:gd name="T4" fmla="*/ 62 w 68"/>
                <a:gd name="T5" fmla="*/ 0 h 43"/>
                <a:gd name="T6" fmla="*/ 68 w 68"/>
                <a:gd name="T7" fmla="*/ 18 h 43"/>
                <a:gd name="T8" fmla="*/ 7 w 68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3">
                  <a:moveTo>
                    <a:pt x="7" y="43"/>
                  </a:moveTo>
                  <a:lnTo>
                    <a:pt x="0" y="25"/>
                  </a:lnTo>
                  <a:lnTo>
                    <a:pt x="62" y="0"/>
                  </a:lnTo>
                  <a:lnTo>
                    <a:pt x="68" y="18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6" name="Freeform 84"/>
            <p:cNvSpPr/>
            <p:nvPr/>
          </p:nvSpPr>
          <p:spPr bwMode="auto">
            <a:xfrm>
              <a:off x="1408677" y="1406544"/>
              <a:ext cx="109509" cy="66658"/>
            </a:xfrm>
            <a:custGeom>
              <a:avLst/>
              <a:gdLst>
                <a:gd name="T0" fmla="*/ 16 w 67"/>
                <a:gd name="T1" fmla="*/ 39 h 41"/>
                <a:gd name="T2" fmla="*/ 2 w 67"/>
                <a:gd name="T3" fmla="*/ 33 h 41"/>
                <a:gd name="T4" fmla="*/ 8 w 67"/>
                <a:gd name="T5" fmla="*/ 19 h 41"/>
                <a:gd name="T6" fmla="*/ 50 w 67"/>
                <a:gd name="T7" fmla="*/ 2 h 41"/>
                <a:gd name="T8" fmla="*/ 64 w 67"/>
                <a:gd name="T9" fmla="*/ 8 h 41"/>
                <a:gd name="T10" fmla="*/ 58 w 67"/>
                <a:gd name="T11" fmla="*/ 22 h 41"/>
                <a:gd name="T12" fmla="*/ 16 w 67"/>
                <a:gd name="T1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1">
                  <a:moveTo>
                    <a:pt x="16" y="39"/>
                  </a:moveTo>
                  <a:cubicBezTo>
                    <a:pt x="10" y="41"/>
                    <a:pt x="4" y="39"/>
                    <a:pt x="2" y="33"/>
                  </a:cubicBezTo>
                  <a:cubicBezTo>
                    <a:pt x="0" y="28"/>
                    <a:pt x="2" y="21"/>
                    <a:pt x="8" y="19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6" y="0"/>
                    <a:pt x="62" y="3"/>
                    <a:pt x="64" y="8"/>
                  </a:cubicBezTo>
                  <a:cubicBezTo>
                    <a:pt x="67" y="14"/>
                    <a:pt x="64" y="20"/>
                    <a:pt x="58" y="22"/>
                  </a:cubicBezTo>
                  <a:lnTo>
                    <a:pt x="16" y="3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7" name="Freeform 85"/>
            <p:cNvSpPr>
              <a:spLocks noEditPoints="1"/>
            </p:cNvSpPr>
            <p:nvPr/>
          </p:nvSpPr>
          <p:spPr bwMode="auto">
            <a:xfrm>
              <a:off x="1345590" y="2275473"/>
              <a:ext cx="334479" cy="119032"/>
            </a:xfrm>
            <a:custGeom>
              <a:avLst/>
              <a:gdLst>
                <a:gd name="T0" fmla="*/ 142 w 205"/>
                <a:gd name="T1" fmla="*/ 5 h 73"/>
                <a:gd name="T2" fmla="*/ 157 w 205"/>
                <a:gd name="T3" fmla="*/ 2 h 73"/>
                <a:gd name="T4" fmla="*/ 164 w 205"/>
                <a:gd name="T5" fmla="*/ 5 h 73"/>
                <a:gd name="T6" fmla="*/ 179 w 205"/>
                <a:gd name="T7" fmla="*/ 2 h 73"/>
                <a:gd name="T8" fmla="*/ 202 w 205"/>
                <a:gd name="T9" fmla="*/ 18 h 73"/>
                <a:gd name="T10" fmla="*/ 187 w 205"/>
                <a:gd name="T11" fmla="*/ 42 h 73"/>
                <a:gd name="T12" fmla="*/ 177 w 205"/>
                <a:gd name="T13" fmla="*/ 43 h 73"/>
                <a:gd name="T14" fmla="*/ 166 w 205"/>
                <a:gd name="T15" fmla="*/ 18 h 73"/>
                <a:gd name="T16" fmla="*/ 172 w 205"/>
                <a:gd name="T17" fmla="*/ 45 h 73"/>
                <a:gd name="T18" fmla="*/ 167 w 205"/>
                <a:gd name="T19" fmla="*/ 50 h 73"/>
                <a:gd name="T20" fmla="*/ 142 w 205"/>
                <a:gd name="T21" fmla="*/ 55 h 73"/>
                <a:gd name="T22" fmla="*/ 142 w 205"/>
                <a:gd name="T23" fmla="*/ 20 h 73"/>
                <a:gd name="T24" fmla="*/ 158 w 205"/>
                <a:gd name="T25" fmla="*/ 17 h 73"/>
                <a:gd name="T26" fmla="*/ 163 w 205"/>
                <a:gd name="T27" fmla="*/ 19 h 73"/>
                <a:gd name="T28" fmla="*/ 161 w 205"/>
                <a:gd name="T29" fmla="*/ 9 h 73"/>
                <a:gd name="T30" fmla="*/ 155 w 205"/>
                <a:gd name="T31" fmla="*/ 5 h 73"/>
                <a:gd name="T32" fmla="*/ 142 w 205"/>
                <a:gd name="T33" fmla="*/ 8 h 73"/>
                <a:gd name="T34" fmla="*/ 142 w 205"/>
                <a:gd name="T35" fmla="*/ 5 h 73"/>
                <a:gd name="T36" fmla="*/ 28 w 205"/>
                <a:gd name="T37" fmla="*/ 30 h 73"/>
                <a:gd name="T38" fmla="*/ 116 w 205"/>
                <a:gd name="T39" fmla="*/ 13 h 73"/>
                <a:gd name="T40" fmla="*/ 121 w 205"/>
                <a:gd name="T41" fmla="*/ 9 h 73"/>
                <a:gd name="T42" fmla="*/ 142 w 205"/>
                <a:gd name="T43" fmla="*/ 5 h 73"/>
                <a:gd name="T44" fmla="*/ 142 w 205"/>
                <a:gd name="T45" fmla="*/ 8 h 73"/>
                <a:gd name="T46" fmla="*/ 124 w 205"/>
                <a:gd name="T47" fmla="*/ 11 h 73"/>
                <a:gd name="T48" fmla="*/ 120 w 205"/>
                <a:gd name="T49" fmla="*/ 17 h 73"/>
                <a:gd name="T50" fmla="*/ 122 w 205"/>
                <a:gd name="T51" fmla="*/ 28 h 73"/>
                <a:gd name="T52" fmla="*/ 122 w 205"/>
                <a:gd name="T53" fmla="*/ 28 h 73"/>
                <a:gd name="T54" fmla="*/ 126 w 205"/>
                <a:gd name="T55" fmla="*/ 24 h 73"/>
                <a:gd name="T56" fmla="*/ 142 w 205"/>
                <a:gd name="T57" fmla="*/ 20 h 73"/>
                <a:gd name="T58" fmla="*/ 142 w 205"/>
                <a:gd name="T59" fmla="*/ 55 h 73"/>
                <a:gd name="T60" fmla="*/ 130 w 205"/>
                <a:gd name="T61" fmla="*/ 57 h 73"/>
                <a:gd name="T62" fmla="*/ 125 w 205"/>
                <a:gd name="T63" fmla="*/ 56 h 73"/>
                <a:gd name="T64" fmla="*/ 35 w 205"/>
                <a:gd name="T65" fmla="*/ 73 h 73"/>
                <a:gd name="T66" fmla="*/ 28 w 205"/>
                <a:gd name="T67" fmla="*/ 70 h 73"/>
                <a:gd name="T68" fmla="*/ 28 w 205"/>
                <a:gd name="T69" fmla="*/ 67 h 73"/>
                <a:gd name="T70" fmla="*/ 35 w 205"/>
                <a:gd name="T71" fmla="*/ 70 h 73"/>
                <a:gd name="T72" fmla="*/ 35 w 205"/>
                <a:gd name="T73" fmla="*/ 70 h 73"/>
                <a:gd name="T74" fmla="*/ 37 w 205"/>
                <a:gd name="T75" fmla="*/ 70 h 73"/>
                <a:gd name="T76" fmla="*/ 42 w 205"/>
                <a:gd name="T77" fmla="*/ 62 h 73"/>
                <a:gd name="T78" fmla="*/ 36 w 205"/>
                <a:gd name="T79" fmla="*/ 57 h 73"/>
                <a:gd name="T80" fmla="*/ 40 w 205"/>
                <a:gd name="T81" fmla="*/ 50 h 73"/>
                <a:gd name="T82" fmla="*/ 34 w 205"/>
                <a:gd name="T83" fmla="*/ 45 h 73"/>
                <a:gd name="T84" fmla="*/ 37 w 205"/>
                <a:gd name="T85" fmla="*/ 38 h 73"/>
                <a:gd name="T86" fmla="*/ 30 w 205"/>
                <a:gd name="T87" fmla="*/ 33 h 73"/>
                <a:gd name="T88" fmla="*/ 28 w 205"/>
                <a:gd name="T89" fmla="*/ 33 h 73"/>
                <a:gd name="T90" fmla="*/ 28 w 205"/>
                <a:gd name="T91" fmla="*/ 34 h 73"/>
                <a:gd name="T92" fmla="*/ 28 w 205"/>
                <a:gd name="T93" fmla="*/ 30 h 73"/>
                <a:gd name="T94" fmla="*/ 26 w 205"/>
                <a:gd name="T95" fmla="*/ 31 h 73"/>
                <a:gd name="T96" fmla="*/ 28 w 205"/>
                <a:gd name="T97" fmla="*/ 30 h 73"/>
                <a:gd name="T98" fmla="*/ 28 w 205"/>
                <a:gd name="T99" fmla="*/ 34 h 73"/>
                <a:gd name="T100" fmla="*/ 13 w 205"/>
                <a:gd name="T101" fmla="*/ 49 h 73"/>
                <a:gd name="T102" fmla="*/ 15 w 205"/>
                <a:gd name="T103" fmla="*/ 62 h 73"/>
                <a:gd name="T104" fmla="*/ 28 w 205"/>
                <a:gd name="T105" fmla="*/ 67 h 73"/>
                <a:gd name="T106" fmla="*/ 28 w 205"/>
                <a:gd name="T107" fmla="*/ 70 h 73"/>
                <a:gd name="T108" fmla="*/ 0 w 205"/>
                <a:gd name="T109" fmla="*/ 58 h 73"/>
                <a:gd name="T110" fmla="*/ 26 w 205"/>
                <a:gd name="T111" fmla="*/ 3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" h="73">
                  <a:moveTo>
                    <a:pt x="142" y="5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60" y="1"/>
                    <a:pt x="163" y="3"/>
                    <a:pt x="164" y="5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90" y="0"/>
                    <a:pt x="200" y="7"/>
                    <a:pt x="202" y="18"/>
                  </a:cubicBezTo>
                  <a:cubicBezTo>
                    <a:pt x="205" y="29"/>
                    <a:pt x="197" y="39"/>
                    <a:pt x="187" y="42"/>
                  </a:cubicBezTo>
                  <a:cubicBezTo>
                    <a:pt x="177" y="43"/>
                    <a:pt x="177" y="43"/>
                    <a:pt x="177" y="43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45"/>
                    <a:pt x="172" y="45"/>
                    <a:pt x="172" y="45"/>
                  </a:cubicBezTo>
                  <a:cubicBezTo>
                    <a:pt x="172" y="47"/>
                    <a:pt x="170" y="50"/>
                    <a:pt x="167" y="5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60" y="17"/>
                    <a:pt x="162" y="18"/>
                    <a:pt x="163" y="1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6"/>
                    <a:pt x="158" y="5"/>
                    <a:pt x="155" y="5"/>
                  </a:cubicBezTo>
                  <a:cubicBezTo>
                    <a:pt x="142" y="8"/>
                    <a:pt x="142" y="8"/>
                    <a:pt x="142" y="8"/>
                  </a:cubicBezTo>
                  <a:lnTo>
                    <a:pt x="142" y="5"/>
                  </a:lnTo>
                  <a:close/>
                  <a:moveTo>
                    <a:pt x="28" y="30"/>
                  </a:moveTo>
                  <a:cubicBezTo>
                    <a:pt x="116" y="13"/>
                    <a:pt x="116" y="13"/>
                    <a:pt x="116" y="13"/>
                  </a:cubicBezTo>
                  <a:cubicBezTo>
                    <a:pt x="117" y="11"/>
                    <a:pt x="119" y="9"/>
                    <a:pt x="121" y="9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1" y="12"/>
                    <a:pt x="119" y="15"/>
                    <a:pt x="120" y="17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6"/>
                    <a:pt x="124" y="24"/>
                    <a:pt x="126" y="24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8" y="58"/>
                    <a:pt x="126" y="57"/>
                    <a:pt x="125" y="56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41" y="69"/>
                    <a:pt x="43" y="66"/>
                    <a:pt x="42" y="62"/>
                  </a:cubicBezTo>
                  <a:cubicBezTo>
                    <a:pt x="42" y="59"/>
                    <a:pt x="39" y="57"/>
                    <a:pt x="36" y="57"/>
                  </a:cubicBezTo>
                  <a:cubicBezTo>
                    <a:pt x="39" y="56"/>
                    <a:pt x="40" y="53"/>
                    <a:pt x="40" y="50"/>
                  </a:cubicBezTo>
                  <a:cubicBezTo>
                    <a:pt x="39" y="47"/>
                    <a:pt x="37" y="45"/>
                    <a:pt x="34" y="45"/>
                  </a:cubicBezTo>
                  <a:cubicBezTo>
                    <a:pt x="36" y="44"/>
                    <a:pt x="38" y="41"/>
                    <a:pt x="37" y="38"/>
                  </a:cubicBezTo>
                  <a:cubicBezTo>
                    <a:pt x="37" y="34"/>
                    <a:pt x="33" y="32"/>
                    <a:pt x="30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lnTo>
                    <a:pt x="28" y="30"/>
                  </a:lnTo>
                  <a:close/>
                  <a:moveTo>
                    <a:pt x="26" y="31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0" y="58"/>
                    <a:pt x="0" y="58"/>
                    <a:pt x="0" y="58"/>
                  </a:cubicBezTo>
                  <a:lnTo>
                    <a:pt x="26" y="3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8" name="Freeform 86"/>
            <p:cNvSpPr/>
            <p:nvPr/>
          </p:nvSpPr>
          <p:spPr bwMode="auto">
            <a:xfrm>
              <a:off x="2731117" y="2582575"/>
              <a:ext cx="184499" cy="236873"/>
            </a:xfrm>
            <a:custGeom>
              <a:avLst/>
              <a:gdLst>
                <a:gd name="T0" fmla="*/ 113 w 113"/>
                <a:gd name="T1" fmla="*/ 25 h 145"/>
                <a:gd name="T2" fmla="*/ 108 w 113"/>
                <a:gd name="T3" fmla="*/ 22 h 145"/>
                <a:gd name="T4" fmla="*/ 42 w 113"/>
                <a:gd name="T5" fmla="*/ 128 h 145"/>
                <a:gd name="T6" fmla="*/ 19 w 113"/>
                <a:gd name="T7" fmla="*/ 132 h 145"/>
                <a:gd name="T8" fmla="*/ 12 w 113"/>
                <a:gd name="T9" fmla="*/ 109 h 145"/>
                <a:gd name="T10" fmla="*/ 78 w 113"/>
                <a:gd name="T11" fmla="*/ 3 h 145"/>
                <a:gd name="T12" fmla="*/ 73 w 113"/>
                <a:gd name="T13" fmla="*/ 0 h 145"/>
                <a:gd name="T14" fmla="*/ 6 w 113"/>
                <a:gd name="T15" fmla="*/ 107 h 145"/>
                <a:gd name="T16" fmla="*/ 15 w 113"/>
                <a:gd name="T17" fmla="*/ 138 h 145"/>
                <a:gd name="T18" fmla="*/ 47 w 113"/>
                <a:gd name="T19" fmla="*/ 132 h 145"/>
                <a:gd name="T20" fmla="*/ 113 w 113"/>
                <a:gd name="T21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45">
                  <a:moveTo>
                    <a:pt x="113" y="25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8" y="135"/>
                    <a:pt x="27" y="137"/>
                    <a:pt x="19" y="132"/>
                  </a:cubicBezTo>
                  <a:cubicBezTo>
                    <a:pt x="11" y="127"/>
                    <a:pt x="8" y="117"/>
                    <a:pt x="12" y="109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0" y="117"/>
                    <a:pt x="4" y="131"/>
                    <a:pt x="15" y="138"/>
                  </a:cubicBezTo>
                  <a:cubicBezTo>
                    <a:pt x="26" y="145"/>
                    <a:pt x="40" y="142"/>
                    <a:pt x="47" y="132"/>
                  </a:cubicBezTo>
                  <a:lnTo>
                    <a:pt x="113" y="2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9" name="Freeform 87"/>
            <p:cNvSpPr/>
            <p:nvPr/>
          </p:nvSpPr>
          <p:spPr bwMode="auto">
            <a:xfrm>
              <a:off x="2835865" y="2574243"/>
              <a:ext cx="89274" cy="61896"/>
            </a:xfrm>
            <a:custGeom>
              <a:avLst/>
              <a:gdLst>
                <a:gd name="T0" fmla="*/ 54 w 55"/>
                <a:gd name="T1" fmla="*/ 35 h 38"/>
                <a:gd name="T2" fmla="*/ 48 w 55"/>
                <a:gd name="T3" fmla="*/ 37 h 38"/>
                <a:gd name="T4" fmla="*/ 3 w 55"/>
                <a:gd name="T5" fmla="*/ 9 h 38"/>
                <a:gd name="T6" fmla="*/ 2 w 55"/>
                <a:gd name="T7" fmla="*/ 3 h 38"/>
                <a:gd name="T8" fmla="*/ 8 w 55"/>
                <a:gd name="T9" fmla="*/ 1 h 38"/>
                <a:gd name="T10" fmla="*/ 53 w 55"/>
                <a:gd name="T11" fmla="*/ 29 h 38"/>
                <a:gd name="T12" fmla="*/ 54 w 55"/>
                <a:gd name="T1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8">
                  <a:moveTo>
                    <a:pt x="54" y="35"/>
                  </a:moveTo>
                  <a:cubicBezTo>
                    <a:pt x="53" y="37"/>
                    <a:pt x="50" y="38"/>
                    <a:pt x="48" y="3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7"/>
                    <a:pt x="0" y="5"/>
                    <a:pt x="2" y="3"/>
                  </a:cubicBezTo>
                  <a:cubicBezTo>
                    <a:pt x="3" y="1"/>
                    <a:pt x="6" y="0"/>
                    <a:pt x="8" y="1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5" y="31"/>
                    <a:pt x="55" y="33"/>
                    <a:pt x="54" y="3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0" name="Freeform 88"/>
            <p:cNvSpPr/>
            <p:nvPr/>
          </p:nvSpPr>
          <p:spPr bwMode="auto">
            <a:xfrm>
              <a:off x="2766826" y="2623046"/>
              <a:ext cx="122603" cy="170215"/>
            </a:xfrm>
            <a:custGeom>
              <a:avLst/>
              <a:gdLst>
                <a:gd name="T0" fmla="*/ 75 w 75"/>
                <a:gd name="T1" fmla="*/ 4 h 104"/>
                <a:gd name="T2" fmla="*/ 69 w 75"/>
                <a:gd name="T3" fmla="*/ 0 h 104"/>
                <a:gd name="T4" fmla="*/ 10 w 75"/>
                <a:gd name="T5" fmla="*/ 95 h 104"/>
                <a:gd name="T6" fmla="*/ 0 w 75"/>
                <a:gd name="T7" fmla="*/ 100 h 104"/>
                <a:gd name="T8" fmla="*/ 1 w 75"/>
                <a:gd name="T9" fmla="*/ 101 h 104"/>
                <a:gd name="T10" fmla="*/ 17 w 75"/>
                <a:gd name="T11" fmla="*/ 98 h 104"/>
                <a:gd name="T12" fmla="*/ 75 w 75"/>
                <a:gd name="T13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04">
                  <a:moveTo>
                    <a:pt x="75" y="4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8" y="98"/>
                    <a:pt x="4" y="100"/>
                    <a:pt x="0" y="100"/>
                  </a:cubicBezTo>
                  <a:cubicBezTo>
                    <a:pt x="0" y="100"/>
                    <a:pt x="1" y="100"/>
                    <a:pt x="1" y="101"/>
                  </a:cubicBezTo>
                  <a:cubicBezTo>
                    <a:pt x="7" y="104"/>
                    <a:pt x="14" y="103"/>
                    <a:pt x="17" y="98"/>
                  </a:cubicBezTo>
                  <a:lnTo>
                    <a:pt x="75" y="4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1" name="Freeform 89"/>
            <p:cNvSpPr>
              <a:spLocks noEditPoints="1"/>
            </p:cNvSpPr>
            <p:nvPr/>
          </p:nvSpPr>
          <p:spPr bwMode="auto">
            <a:xfrm>
              <a:off x="2481150" y="1654130"/>
              <a:ext cx="166644" cy="121412"/>
            </a:xfrm>
            <a:custGeom>
              <a:avLst/>
              <a:gdLst>
                <a:gd name="T0" fmla="*/ 84 w 102"/>
                <a:gd name="T1" fmla="*/ 71 h 74"/>
                <a:gd name="T2" fmla="*/ 79 w 102"/>
                <a:gd name="T3" fmla="*/ 69 h 74"/>
                <a:gd name="T4" fmla="*/ 79 w 102"/>
                <a:gd name="T5" fmla="*/ 69 h 74"/>
                <a:gd name="T6" fmla="*/ 79 w 102"/>
                <a:gd name="T7" fmla="*/ 52 h 74"/>
                <a:gd name="T8" fmla="*/ 86 w 102"/>
                <a:gd name="T9" fmla="*/ 49 h 74"/>
                <a:gd name="T10" fmla="*/ 90 w 102"/>
                <a:gd name="T11" fmla="*/ 38 h 74"/>
                <a:gd name="T12" fmla="*/ 79 w 102"/>
                <a:gd name="T13" fmla="*/ 31 h 74"/>
                <a:gd name="T14" fmla="*/ 85 w 102"/>
                <a:gd name="T15" fmla="*/ 20 h 74"/>
                <a:gd name="T16" fmla="*/ 79 w 102"/>
                <a:gd name="T17" fmla="*/ 16 h 74"/>
                <a:gd name="T18" fmla="*/ 72 w 102"/>
                <a:gd name="T19" fmla="*/ 3 h 74"/>
                <a:gd name="T20" fmla="*/ 79 w 102"/>
                <a:gd name="T21" fmla="*/ 16 h 74"/>
                <a:gd name="T22" fmla="*/ 72 w 102"/>
                <a:gd name="T23" fmla="*/ 21 h 74"/>
                <a:gd name="T24" fmla="*/ 72 w 102"/>
                <a:gd name="T25" fmla="*/ 9 h 74"/>
                <a:gd name="T26" fmla="*/ 79 w 102"/>
                <a:gd name="T27" fmla="*/ 73 h 74"/>
                <a:gd name="T28" fmla="*/ 72 w 102"/>
                <a:gd name="T29" fmla="*/ 69 h 74"/>
                <a:gd name="T30" fmla="*/ 79 w 102"/>
                <a:gd name="T31" fmla="*/ 73 h 74"/>
                <a:gd name="T32" fmla="*/ 79 w 102"/>
                <a:gd name="T33" fmla="*/ 34 h 74"/>
                <a:gd name="T34" fmla="*/ 75 w 102"/>
                <a:gd name="T35" fmla="*/ 45 h 74"/>
                <a:gd name="T36" fmla="*/ 79 w 102"/>
                <a:gd name="T37" fmla="*/ 52 h 74"/>
                <a:gd name="T38" fmla="*/ 72 w 102"/>
                <a:gd name="T39" fmla="*/ 25 h 74"/>
                <a:gd name="T40" fmla="*/ 79 w 102"/>
                <a:gd name="T41" fmla="*/ 31 h 74"/>
                <a:gd name="T42" fmla="*/ 72 w 102"/>
                <a:gd name="T43" fmla="*/ 3 h 74"/>
                <a:gd name="T44" fmla="*/ 71 w 102"/>
                <a:gd name="T45" fmla="*/ 8 h 74"/>
                <a:gd name="T46" fmla="*/ 66 w 102"/>
                <a:gd name="T47" fmla="*/ 2 h 74"/>
                <a:gd name="T48" fmla="*/ 66 w 102"/>
                <a:gd name="T49" fmla="*/ 73 h 74"/>
                <a:gd name="T50" fmla="*/ 67 w 102"/>
                <a:gd name="T51" fmla="*/ 65 h 74"/>
                <a:gd name="T52" fmla="*/ 72 w 102"/>
                <a:gd name="T53" fmla="*/ 74 h 74"/>
                <a:gd name="T54" fmla="*/ 72 w 102"/>
                <a:gd name="T55" fmla="*/ 21 h 74"/>
                <a:gd name="T56" fmla="*/ 72 w 102"/>
                <a:gd name="T57" fmla="*/ 52 h 74"/>
                <a:gd name="T58" fmla="*/ 66 w 102"/>
                <a:gd name="T59" fmla="*/ 57 h 74"/>
                <a:gd name="T60" fmla="*/ 69 w 102"/>
                <a:gd name="T61" fmla="*/ 16 h 74"/>
                <a:gd name="T62" fmla="*/ 22 w 102"/>
                <a:gd name="T63" fmla="*/ 10 h 74"/>
                <a:gd name="T64" fmla="*/ 66 w 102"/>
                <a:gd name="T65" fmla="*/ 5 h 74"/>
                <a:gd name="T66" fmla="*/ 64 w 102"/>
                <a:gd name="T67" fmla="*/ 6 h 74"/>
                <a:gd name="T68" fmla="*/ 66 w 102"/>
                <a:gd name="T69" fmla="*/ 16 h 74"/>
                <a:gd name="T70" fmla="*/ 66 w 102"/>
                <a:gd name="T71" fmla="*/ 64 h 74"/>
                <a:gd name="T72" fmla="*/ 37 w 102"/>
                <a:gd name="T73" fmla="*/ 57 h 74"/>
                <a:gd name="T74" fmla="*/ 22 w 102"/>
                <a:gd name="T75" fmla="*/ 49 h 74"/>
                <a:gd name="T76" fmla="*/ 27 w 102"/>
                <a:gd name="T77" fmla="*/ 48 h 74"/>
                <a:gd name="T78" fmla="*/ 22 w 102"/>
                <a:gd name="T79" fmla="*/ 27 h 74"/>
                <a:gd name="T80" fmla="*/ 2 w 102"/>
                <a:gd name="T81" fmla="*/ 41 h 74"/>
                <a:gd name="T82" fmla="*/ 22 w 102"/>
                <a:gd name="T83" fmla="*/ 10 h 74"/>
                <a:gd name="T84" fmla="*/ 17 w 102"/>
                <a:gd name="T85" fmla="*/ 28 h 74"/>
                <a:gd name="T86" fmla="*/ 22 w 102"/>
                <a:gd name="T87" fmla="*/ 49 h 74"/>
                <a:gd name="T88" fmla="*/ 2 w 102"/>
                <a:gd name="T89" fmla="*/ 4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" h="74">
                  <a:moveTo>
                    <a:pt x="79" y="7"/>
                  </a:moveTo>
                  <a:cubicBezTo>
                    <a:pt x="102" y="22"/>
                    <a:pt x="98" y="62"/>
                    <a:pt x="84" y="71"/>
                  </a:cubicBezTo>
                  <a:cubicBezTo>
                    <a:pt x="82" y="72"/>
                    <a:pt x="80" y="73"/>
                    <a:pt x="79" y="73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3" y="67"/>
                    <a:pt x="85" y="61"/>
                    <a:pt x="83" y="57"/>
                  </a:cubicBezTo>
                  <a:cubicBezTo>
                    <a:pt x="82" y="55"/>
                    <a:pt x="80" y="53"/>
                    <a:pt x="79" y="52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1" y="50"/>
                    <a:pt x="84" y="50"/>
                    <a:pt x="86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90" y="47"/>
                    <a:pt x="92" y="42"/>
                    <a:pt x="90" y="38"/>
                  </a:cubicBezTo>
                  <a:cubicBezTo>
                    <a:pt x="88" y="34"/>
                    <a:pt x="83" y="32"/>
                    <a:pt x="79" y="34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0" y="31"/>
                    <a:pt x="81" y="30"/>
                    <a:pt x="82" y="30"/>
                  </a:cubicBezTo>
                  <a:cubicBezTo>
                    <a:pt x="86" y="28"/>
                    <a:pt x="87" y="24"/>
                    <a:pt x="85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17"/>
                    <a:pt x="81" y="16"/>
                    <a:pt x="79" y="16"/>
                  </a:cubicBezTo>
                  <a:lnTo>
                    <a:pt x="79" y="7"/>
                  </a:lnTo>
                  <a:close/>
                  <a:moveTo>
                    <a:pt x="72" y="3"/>
                  </a:moveTo>
                  <a:cubicBezTo>
                    <a:pt x="74" y="4"/>
                    <a:pt x="76" y="5"/>
                    <a:pt x="79" y="7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7" y="16"/>
                    <a:pt x="76" y="16"/>
                    <a:pt x="75" y="17"/>
                  </a:cubicBezTo>
                  <a:cubicBezTo>
                    <a:pt x="73" y="17"/>
                    <a:pt x="72" y="19"/>
                    <a:pt x="72" y="21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0"/>
                    <a:pt x="72" y="9"/>
                  </a:cubicBezTo>
                  <a:cubicBezTo>
                    <a:pt x="72" y="3"/>
                    <a:pt x="72" y="3"/>
                    <a:pt x="72" y="3"/>
                  </a:cubicBezTo>
                  <a:close/>
                  <a:moveTo>
                    <a:pt x="79" y="73"/>
                  </a:moveTo>
                  <a:cubicBezTo>
                    <a:pt x="76" y="74"/>
                    <a:pt x="74" y="74"/>
                    <a:pt x="72" y="74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4" y="70"/>
                    <a:pt x="76" y="70"/>
                    <a:pt x="79" y="69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31"/>
                  </a:move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4" y="36"/>
                    <a:pt x="73" y="41"/>
                    <a:pt x="75" y="45"/>
                  </a:cubicBezTo>
                  <a:cubicBezTo>
                    <a:pt x="76" y="47"/>
                    <a:pt x="77" y="48"/>
                    <a:pt x="79" y="49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6" y="51"/>
                    <a:pt x="74" y="51"/>
                    <a:pt x="72" y="52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3" y="29"/>
                    <a:pt x="76" y="31"/>
                    <a:pt x="79" y="31"/>
                  </a:cubicBezTo>
                  <a:close/>
                  <a:moveTo>
                    <a:pt x="66" y="2"/>
                  </a:moveTo>
                  <a:cubicBezTo>
                    <a:pt x="68" y="2"/>
                    <a:pt x="70" y="3"/>
                    <a:pt x="72" y="3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1" y="9"/>
                    <a:pt x="71" y="9"/>
                    <a:pt x="71" y="8"/>
                  </a:cubicBezTo>
                  <a:cubicBezTo>
                    <a:pt x="70" y="7"/>
                    <a:pt x="68" y="5"/>
                    <a:pt x="66" y="5"/>
                  </a:cubicBezTo>
                  <a:cubicBezTo>
                    <a:pt x="66" y="2"/>
                    <a:pt x="66" y="2"/>
                    <a:pt x="66" y="2"/>
                  </a:cubicBezTo>
                  <a:close/>
                  <a:moveTo>
                    <a:pt x="72" y="74"/>
                  </a:moveTo>
                  <a:cubicBezTo>
                    <a:pt x="70" y="74"/>
                    <a:pt x="68" y="73"/>
                    <a:pt x="66" y="73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7" y="64"/>
                    <a:pt x="67" y="65"/>
                  </a:cubicBezTo>
                  <a:cubicBezTo>
                    <a:pt x="68" y="67"/>
                    <a:pt x="70" y="68"/>
                    <a:pt x="72" y="69"/>
                  </a:cubicBezTo>
                  <a:cubicBezTo>
                    <a:pt x="72" y="74"/>
                    <a:pt x="72" y="74"/>
                    <a:pt x="72" y="74"/>
                  </a:cubicBezTo>
                  <a:close/>
                  <a:moveTo>
                    <a:pt x="72" y="13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1" y="22"/>
                    <a:pt x="71" y="24"/>
                    <a:pt x="72" y="25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69" y="54"/>
                    <a:pt x="67" y="55"/>
                    <a:pt x="66" y="5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8" y="16"/>
                    <a:pt x="69" y="16"/>
                  </a:cubicBezTo>
                  <a:cubicBezTo>
                    <a:pt x="70" y="15"/>
                    <a:pt x="71" y="14"/>
                    <a:pt x="72" y="13"/>
                  </a:cubicBezTo>
                  <a:close/>
                  <a:moveTo>
                    <a:pt x="22" y="10"/>
                  </a:moveTo>
                  <a:cubicBezTo>
                    <a:pt x="41" y="2"/>
                    <a:pt x="55" y="0"/>
                    <a:pt x="66" y="2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1" y="7"/>
                    <a:pt x="60" y="11"/>
                    <a:pt x="61" y="13"/>
                  </a:cubicBezTo>
                  <a:cubicBezTo>
                    <a:pt x="62" y="15"/>
                    <a:pt x="64" y="16"/>
                    <a:pt x="66" y="1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9"/>
                    <a:pt x="66" y="62"/>
                    <a:pt x="66" y="6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6" y="68"/>
                    <a:pt x="48" y="56"/>
                    <a:pt x="37" y="57"/>
                  </a:cubicBezTo>
                  <a:cubicBezTo>
                    <a:pt x="32" y="57"/>
                    <a:pt x="27" y="58"/>
                    <a:pt x="22" y="5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49"/>
                    <a:pt x="25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2" y="45"/>
                    <a:pt x="34" y="38"/>
                    <a:pt x="32" y="33"/>
                  </a:cubicBezTo>
                  <a:cubicBezTo>
                    <a:pt x="30" y="29"/>
                    <a:pt x="26" y="27"/>
                    <a:pt x="22" y="27"/>
                  </a:cubicBezTo>
                  <a:lnTo>
                    <a:pt x="22" y="10"/>
                  </a:lnTo>
                  <a:close/>
                  <a:moveTo>
                    <a:pt x="2" y="41"/>
                  </a:moveTo>
                  <a:cubicBezTo>
                    <a:pt x="0" y="23"/>
                    <a:pt x="18" y="12"/>
                    <a:pt x="18" y="12"/>
                  </a:cubicBezTo>
                  <a:cubicBezTo>
                    <a:pt x="20" y="12"/>
                    <a:pt x="21" y="11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7"/>
                    <a:pt x="19" y="27"/>
                    <a:pt x="17" y="28"/>
                  </a:cubicBezTo>
                  <a:cubicBezTo>
                    <a:pt x="12" y="31"/>
                    <a:pt x="9" y="37"/>
                    <a:pt x="12" y="43"/>
                  </a:cubicBezTo>
                  <a:cubicBezTo>
                    <a:pt x="14" y="47"/>
                    <a:pt x="18" y="49"/>
                    <a:pt x="22" y="4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12" y="57"/>
                    <a:pt x="4" y="53"/>
                    <a:pt x="2" y="4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2" name="Freeform 90"/>
            <p:cNvSpPr/>
            <p:nvPr/>
          </p:nvSpPr>
          <p:spPr bwMode="auto">
            <a:xfrm>
              <a:off x="1092053" y="2449260"/>
              <a:ext cx="154741" cy="199973"/>
            </a:xfrm>
            <a:custGeom>
              <a:avLst/>
              <a:gdLst>
                <a:gd name="T0" fmla="*/ 0 w 95"/>
                <a:gd name="T1" fmla="*/ 21 h 123"/>
                <a:gd name="T2" fmla="*/ 4 w 95"/>
                <a:gd name="T3" fmla="*/ 19 h 123"/>
                <a:gd name="T4" fmla="*/ 59 w 95"/>
                <a:gd name="T5" fmla="*/ 109 h 123"/>
                <a:gd name="T6" fmla="*/ 79 w 95"/>
                <a:gd name="T7" fmla="*/ 112 h 123"/>
                <a:gd name="T8" fmla="*/ 85 w 95"/>
                <a:gd name="T9" fmla="*/ 93 h 123"/>
                <a:gd name="T10" fmla="*/ 29 w 95"/>
                <a:gd name="T11" fmla="*/ 3 h 123"/>
                <a:gd name="T12" fmla="*/ 34 w 95"/>
                <a:gd name="T13" fmla="*/ 0 h 123"/>
                <a:gd name="T14" fmla="*/ 90 w 95"/>
                <a:gd name="T15" fmla="*/ 91 h 123"/>
                <a:gd name="T16" fmla="*/ 82 w 95"/>
                <a:gd name="T17" fmla="*/ 117 h 123"/>
                <a:gd name="T18" fmla="*/ 56 w 95"/>
                <a:gd name="T19" fmla="*/ 112 h 123"/>
                <a:gd name="T20" fmla="*/ 0 w 95"/>
                <a:gd name="T21" fmla="*/ 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23">
                  <a:moveTo>
                    <a:pt x="0" y="21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63" y="115"/>
                    <a:pt x="72" y="117"/>
                    <a:pt x="79" y="112"/>
                  </a:cubicBezTo>
                  <a:cubicBezTo>
                    <a:pt x="87" y="108"/>
                    <a:pt x="89" y="99"/>
                    <a:pt x="85" y="9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5" y="100"/>
                    <a:pt x="92" y="111"/>
                    <a:pt x="82" y="117"/>
                  </a:cubicBezTo>
                  <a:cubicBezTo>
                    <a:pt x="73" y="123"/>
                    <a:pt x="61" y="121"/>
                    <a:pt x="56" y="11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3" name="Freeform 91"/>
            <p:cNvSpPr/>
            <p:nvPr/>
          </p:nvSpPr>
          <p:spPr bwMode="auto">
            <a:xfrm>
              <a:off x="1082531" y="2442118"/>
              <a:ext cx="76180" cy="52374"/>
            </a:xfrm>
            <a:custGeom>
              <a:avLst/>
              <a:gdLst>
                <a:gd name="T0" fmla="*/ 1 w 47"/>
                <a:gd name="T1" fmla="*/ 30 h 32"/>
                <a:gd name="T2" fmla="*/ 6 w 47"/>
                <a:gd name="T3" fmla="*/ 31 h 32"/>
                <a:gd name="T4" fmla="*/ 44 w 47"/>
                <a:gd name="T5" fmla="*/ 7 h 32"/>
                <a:gd name="T6" fmla="*/ 46 w 47"/>
                <a:gd name="T7" fmla="*/ 2 h 32"/>
                <a:gd name="T8" fmla="*/ 41 w 47"/>
                <a:gd name="T9" fmla="*/ 1 h 32"/>
                <a:gd name="T10" fmla="*/ 2 w 47"/>
                <a:gd name="T11" fmla="*/ 25 h 32"/>
                <a:gd name="T12" fmla="*/ 1 w 47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2">
                  <a:moveTo>
                    <a:pt x="1" y="30"/>
                  </a:moveTo>
                  <a:cubicBezTo>
                    <a:pt x="2" y="32"/>
                    <a:pt x="4" y="32"/>
                    <a:pt x="6" y="31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6" y="6"/>
                    <a:pt x="47" y="4"/>
                    <a:pt x="46" y="2"/>
                  </a:cubicBezTo>
                  <a:cubicBezTo>
                    <a:pt x="45" y="1"/>
                    <a:pt x="42" y="0"/>
                    <a:pt x="41" y="1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0" y="28"/>
                    <a:pt x="1" y="3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4" name="Freeform 92"/>
            <p:cNvSpPr/>
            <p:nvPr/>
          </p:nvSpPr>
          <p:spPr bwMode="auto">
            <a:xfrm>
              <a:off x="1113479" y="2484969"/>
              <a:ext cx="104748" cy="144028"/>
            </a:xfrm>
            <a:custGeom>
              <a:avLst/>
              <a:gdLst>
                <a:gd name="T0" fmla="*/ 0 w 64"/>
                <a:gd name="T1" fmla="*/ 3 h 88"/>
                <a:gd name="T2" fmla="*/ 5 w 64"/>
                <a:gd name="T3" fmla="*/ 0 h 88"/>
                <a:gd name="T4" fmla="*/ 55 w 64"/>
                <a:gd name="T5" fmla="*/ 80 h 88"/>
                <a:gd name="T6" fmla="*/ 64 w 64"/>
                <a:gd name="T7" fmla="*/ 85 h 88"/>
                <a:gd name="T8" fmla="*/ 63 w 64"/>
                <a:gd name="T9" fmla="*/ 85 h 88"/>
                <a:gd name="T10" fmla="*/ 49 w 64"/>
                <a:gd name="T11" fmla="*/ 82 h 88"/>
                <a:gd name="T12" fmla="*/ 0 w 64"/>
                <a:gd name="T13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8">
                  <a:moveTo>
                    <a:pt x="0" y="3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7" y="83"/>
                    <a:pt x="60" y="85"/>
                    <a:pt x="64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58" y="88"/>
                    <a:pt x="52" y="87"/>
                    <a:pt x="49" y="8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5" name="Freeform 93"/>
            <p:cNvSpPr>
              <a:spLocks noEditPoints="1"/>
            </p:cNvSpPr>
            <p:nvPr/>
          </p:nvSpPr>
          <p:spPr bwMode="auto">
            <a:xfrm>
              <a:off x="2112153" y="3687188"/>
              <a:ext cx="164263" cy="179738"/>
            </a:xfrm>
            <a:custGeom>
              <a:avLst/>
              <a:gdLst>
                <a:gd name="T0" fmla="*/ 78 w 101"/>
                <a:gd name="T1" fmla="*/ 51 h 110"/>
                <a:gd name="T2" fmla="*/ 75 w 101"/>
                <a:gd name="T3" fmla="*/ 63 h 110"/>
                <a:gd name="T4" fmla="*/ 75 w 101"/>
                <a:gd name="T5" fmla="*/ 73 h 110"/>
                <a:gd name="T6" fmla="*/ 77 w 101"/>
                <a:gd name="T7" fmla="*/ 74 h 110"/>
                <a:gd name="T8" fmla="*/ 86 w 101"/>
                <a:gd name="T9" fmla="*/ 86 h 110"/>
                <a:gd name="T10" fmla="*/ 75 w 101"/>
                <a:gd name="T11" fmla="*/ 80 h 110"/>
                <a:gd name="T12" fmla="*/ 75 w 101"/>
                <a:gd name="T13" fmla="*/ 22 h 110"/>
                <a:gd name="T14" fmla="*/ 86 w 101"/>
                <a:gd name="T15" fmla="*/ 15 h 110"/>
                <a:gd name="T16" fmla="*/ 77 w 101"/>
                <a:gd name="T17" fmla="*/ 28 h 110"/>
                <a:gd name="T18" fmla="*/ 75 w 101"/>
                <a:gd name="T19" fmla="*/ 28 h 110"/>
                <a:gd name="T20" fmla="*/ 98 w 101"/>
                <a:gd name="T21" fmla="*/ 48 h 110"/>
                <a:gd name="T22" fmla="*/ 83 w 101"/>
                <a:gd name="T23" fmla="*/ 51 h 110"/>
                <a:gd name="T24" fmla="*/ 98 w 101"/>
                <a:gd name="T25" fmla="*/ 53 h 110"/>
                <a:gd name="T26" fmla="*/ 98 w 101"/>
                <a:gd name="T27" fmla="*/ 48 h 110"/>
                <a:gd name="T28" fmla="*/ 52 w 101"/>
                <a:gd name="T29" fmla="*/ 110 h 110"/>
                <a:gd name="T30" fmla="*/ 66 w 101"/>
                <a:gd name="T31" fmla="*/ 74 h 110"/>
                <a:gd name="T32" fmla="*/ 75 w 101"/>
                <a:gd name="T33" fmla="*/ 39 h 110"/>
                <a:gd name="T34" fmla="*/ 50 w 101"/>
                <a:gd name="T35" fmla="*/ 29 h 110"/>
                <a:gd name="T36" fmla="*/ 72 w 101"/>
                <a:gd name="T37" fmla="*/ 51 h 110"/>
                <a:gd name="T38" fmla="*/ 62 w 101"/>
                <a:gd name="T39" fmla="*/ 70 h 110"/>
                <a:gd name="T40" fmla="*/ 60 w 101"/>
                <a:gd name="T41" fmla="*/ 85 h 110"/>
                <a:gd name="T42" fmla="*/ 50 w 101"/>
                <a:gd name="T43" fmla="*/ 110 h 110"/>
                <a:gd name="T44" fmla="*/ 75 w 101"/>
                <a:gd name="T45" fmla="*/ 28 h 110"/>
                <a:gd name="T46" fmla="*/ 74 w 101"/>
                <a:gd name="T47" fmla="*/ 24 h 110"/>
                <a:gd name="T48" fmla="*/ 75 w 101"/>
                <a:gd name="T49" fmla="*/ 73 h 110"/>
                <a:gd name="T50" fmla="*/ 74 w 101"/>
                <a:gd name="T51" fmla="*/ 78 h 110"/>
                <a:gd name="T52" fmla="*/ 75 w 101"/>
                <a:gd name="T53" fmla="*/ 73 h 110"/>
                <a:gd name="T54" fmla="*/ 50 w 101"/>
                <a:gd name="T55" fmla="*/ 0 h 110"/>
                <a:gd name="T56" fmla="*/ 53 w 101"/>
                <a:gd name="T57" fmla="*/ 3 h 110"/>
                <a:gd name="T58" fmla="*/ 50 w 101"/>
                <a:gd name="T59" fmla="*/ 18 h 110"/>
                <a:gd name="T60" fmla="*/ 50 w 101"/>
                <a:gd name="T61" fmla="*/ 23 h 110"/>
                <a:gd name="T62" fmla="*/ 25 w 101"/>
                <a:gd name="T63" fmla="*/ 63 h 110"/>
                <a:gd name="T64" fmla="*/ 35 w 101"/>
                <a:gd name="T65" fmla="*/ 96 h 110"/>
                <a:gd name="T66" fmla="*/ 50 w 101"/>
                <a:gd name="T67" fmla="*/ 110 h 110"/>
                <a:gd name="T68" fmla="*/ 41 w 101"/>
                <a:gd name="T69" fmla="*/ 85 h 110"/>
                <a:gd name="T70" fmla="*/ 39 w 101"/>
                <a:gd name="T71" fmla="*/ 70 h 110"/>
                <a:gd name="T72" fmla="*/ 34 w 101"/>
                <a:gd name="T73" fmla="*/ 35 h 110"/>
                <a:gd name="T74" fmla="*/ 50 w 101"/>
                <a:gd name="T75" fmla="*/ 23 h 110"/>
                <a:gd name="T76" fmla="*/ 50 w 101"/>
                <a:gd name="T77" fmla="*/ 18 h 110"/>
                <a:gd name="T78" fmla="*/ 48 w 101"/>
                <a:gd name="T79" fmla="*/ 3 h 110"/>
                <a:gd name="T80" fmla="*/ 25 w 101"/>
                <a:gd name="T81" fmla="*/ 80 h 110"/>
                <a:gd name="T82" fmla="*/ 27 w 101"/>
                <a:gd name="T83" fmla="*/ 74 h 110"/>
                <a:gd name="T84" fmla="*/ 25 w 101"/>
                <a:gd name="T85" fmla="*/ 80 h 110"/>
                <a:gd name="T86" fmla="*/ 25 w 101"/>
                <a:gd name="T87" fmla="*/ 22 h 110"/>
                <a:gd name="T88" fmla="*/ 27 w 101"/>
                <a:gd name="T89" fmla="*/ 28 h 110"/>
                <a:gd name="T90" fmla="*/ 25 w 101"/>
                <a:gd name="T91" fmla="*/ 39 h 110"/>
                <a:gd name="T92" fmla="*/ 25 w 101"/>
                <a:gd name="T93" fmla="*/ 63 h 110"/>
                <a:gd name="T94" fmla="*/ 25 w 101"/>
                <a:gd name="T95" fmla="*/ 22 h 110"/>
                <a:gd name="T96" fmla="*/ 23 w 101"/>
                <a:gd name="T97" fmla="*/ 28 h 110"/>
                <a:gd name="T98" fmla="*/ 15 w 101"/>
                <a:gd name="T99" fmla="*/ 19 h 110"/>
                <a:gd name="T100" fmla="*/ 18 w 101"/>
                <a:gd name="T101" fmla="*/ 15 h 110"/>
                <a:gd name="T102" fmla="*/ 25 w 101"/>
                <a:gd name="T103" fmla="*/ 73 h 110"/>
                <a:gd name="T104" fmla="*/ 18 w 101"/>
                <a:gd name="T105" fmla="*/ 86 h 110"/>
                <a:gd name="T106" fmla="*/ 15 w 101"/>
                <a:gd name="T107" fmla="*/ 83 h 110"/>
                <a:gd name="T108" fmla="*/ 23 w 101"/>
                <a:gd name="T109" fmla="*/ 74 h 110"/>
                <a:gd name="T110" fmla="*/ 18 w 101"/>
                <a:gd name="T111" fmla="*/ 51 h 110"/>
                <a:gd name="T112" fmla="*/ 15 w 101"/>
                <a:gd name="T113" fmla="*/ 48 h 110"/>
                <a:gd name="T114" fmla="*/ 0 w 101"/>
                <a:gd name="T115" fmla="*/ 51 h 110"/>
                <a:gd name="T116" fmla="*/ 15 w 101"/>
                <a:gd name="T117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10">
                  <a:moveTo>
                    <a:pt x="75" y="63"/>
                  </a:moveTo>
                  <a:cubicBezTo>
                    <a:pt x="77" y="59"/>
                    <a:pt x="78" y="55"/>
                    <a:pt x="78" y="51"/>
                  </a:cubicBezTo>
                  <a:cubicBezTo>
                    <a:pt x="78" y="47"/>
                    <a:pt x="77" y="43"/>
                    <a:pt x="75" y="39"/>
                  </a:cubicBezTo>
                  <a:cubicBezTo>
                    <a:pt x="75" y="63"/>
                    <a:pt x="75" y="63"/>
                    <a:pt x="75" y="63"/>
                  </a:cubicBezTo>
                  <a:close/>
                  <a:moveTo>
                    <a:pt x="75" y="80"/>
                  </a:moveTo>
                  <a:cubicBezTo>
                    <a:pt x="75" y="73"/>
                    <a:pt x="75" y="73"/>
                    <a:pt x="75" y="73"/>
                  </a:cubicBezTo>
                  <a:cubicBezTo>
                    <a:pt x="76" y="73"/>
                    <a:pt x="77" y="73"/>
                    <a:pt x="77" y="7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5"/>
                    <a:pt x="86" y="86"/>
                  </a:cubicBezTo>
                  <a:cubicBezTo>
                    <a:pt x="85" y="87"/>
                    <a:pt x="83" y="87"/>
                    <a:pt x="82" y="86"/>
                  </a:cubicBezTo>
                  <a:cubicBezTo>
                    <a:pt x="75" y="80"/>
                    <a:pt x="75" y="80"/>
                    <a:pt x="75" y="80"/>
                  </a:cubicBezTo>
                  <a:close/>
                  <a:moveTo>
                    <a:pt x="75" y="28"/>
                  </a:moveTo>
                  <a:cubicBezTo>
                    <a:pt x="75" y="22"/>
                    <a:pt x="75" y="22"/>
                    <a:pt x="75" y="22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3" y="14"/>
                    <a:pt x="85" y="14"/>
                    <a:pt x="86" y="15"/>
                  </a:cubicBezTo>
                  <a:cubicBezTo>
                    <a:pt x="87" y="16"/>
                    <a:pt x="87" y="18"/>
                    <a:pt x="86" y="19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6" y="28"/>
                    <a:pt x="75" y="28"/>
                  </a:cubicBezTo>
                  <a:close/>
                  <a:moveTo>
                    <a:pt x="98" y="48"/>
                  </a:moveTo>
                  <a:cubicBezTo>
                    <a:pt x="98" y="48"/>
                    <a:pt x="98" y="48"/>
                    <a:pt x="98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4" y="48"/>
                    <a:pt x="83" y="49"/>
                    <a:pt x="83" y="51"/>
                  </a:cubicBezTo>
                  <a:cubicBezTo>
                    <a:pt x="83" y="52"/>
                    <a:pt x="84" y="53"/>
                    <a:pt x="86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3"/>
                    <a:pt x="101" y="52"/>
                    <a:pt x="101" y="51"/>
                  </a:cubicBezTo>
                  <a:cubicBezTo>
                    <a:pt x="101" y="49"/>
                    <a:pt x="100" y="48"/>
                    <a:pt x="98" y="48"/>
                  </a:cubicBezTo>
                  <a:close/>
                  <a:moveTo>
                    <a:pt x="50" y="110"/>
                  </a:moveTo>
                  <a:cubicBezTo>
                    <a:pt x="52" y="110"/>
                    <a:pt x="52" y="110"/>
                    <a:pt x="52" y="110"/>
                  </a:cubicBezTo>
                  <a:cubicBezTo>
                    <a:pt x="60" y="110"/>
                    <a:pt x="66" y="104"/>
                    <a:pt x="66" y="96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70" y="71"/>
                    <a:pt x="73" y="67"/>
                    <a:pt x="75" y="63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1" y="29"/>
                    <a:pt x="61" y="23"/>
                    <a:pt x="50" y="23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6" y="29"/>
                    <a:pt x="62" y="31"/>
                    <a:pt x="66" y="35"/>
                  </a:cubicBezTo>
                  <a:cubicBezTo>
                    <a:pt x="70" y="39"/>
                    <a:pt x="72" y="45"/>
                    <a:pt x="72" y="51"/>
                  </a:cubicBezTo>
                  <a:cubicBezTo>
                    <a:pt x="72" y="59"/>
                    <a:pt x="68" y="66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1" y="70"/>
                    <a:pt x="60" y="71"/>
                    <a:pt x="60" y="72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110"/>
                    <a:pt x="50" y="110"/>
                    <a:pt x="50" y="110"/>
                  </a:cubicBezTo>
                  <a:close/>
                  <a:moveTo>
                    <a:pt x="75" y="22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4" y="28"/>
                    <a:pt x="74" y="28"/>
                  </a:cubicBezTo>
                  <a:cubicBezTo>
                    <a:pt x="72" y="27"/>
                    <a:pt x="72" y="25"/>
                    <a:pt x="74" y="24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5" y="73"/>
                  </a:moveTo>
                  <a:cubicBezTo>
                    <a:pt x="75" y="80"/>
                    <a:pt x="75" y="80"/>
                    <a:pt x="75" y="80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2" y="77"/>
                    <a:pt x="72" y="75"/>
                    <a:pt x="74" y="74"/>
                  </a:cubicBezTo>
                  <a:cubicBezTo>
                    <a:pt x="74" y="73"/>
                    <a:pt x="75" y="73"/>
                    <a:pt x="75" y="73"/>
                  </a:cubicBezTo>
                  <a:close/>
                  <a:moveTo>
                    <a:pt x="50" y="18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2"/>
                    <a:pt x="53" y="3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7"/>
                    <a:pt x="52" y="18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lose/>
                  <a:moveTo>
                    <a:pt x="50" y="23"/>
                  </a:moveTo>
                  <a:cubicBezTo>
                    <a:pt x="39" y="23"/>
                    <a:pt x="30" y="29"/>
                    <a:pt x="25" y="39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7" y="68"/>
                    <a:pt x="31" y="71"/>
                    <a:pt x="35" y="74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104"/>
                    <a:pt x="41" y="110"/>
                    <a:pt x="49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0" y="71"/>
                    <a:pt x="39" y="70"/>
                  </a:cubicBezTo>
                  <a:cubicBezTo>
                    <a:pt x="33" y="66"/>
                    <a:pt x="28" y="59"/>
                    <a:pt x="28" y="51"/>
                  </a:cubicBezTo>
                  <a:cubicBezTo>
                    <a:pt x="28" y="45"/>
                    <a:pt x="30" y="39"/>
                    <a:pt x="34" y="35"/>
                  </a:cubicBezTo>
                  <a:cubicBezTo>
                    <a:pt x="39" y="31"/>
                    <a:pt x="44" y="29"/>
                    <a:pt x="50" y="29"/>
                  </a:cubicBezTo>
                  <a:cubicBezTo>
                    <a:pt x="50" y="23"/>
                    <a:pt x="50" y="23"/>
                    <a:pt x="50" y="23"/>
                  </a:cubicBezTo>
                  <a:close/>
                  <a:moveTo>
                    <a:pt x="50" y="0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49" y="18"/>
                    <a:pt x="48" y="17"/>
                    <a:pt x="48" y="1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9" y="1"/>
                    <a:pt x="50" y="0"/>
                  </a:cubicBezTo>
                  <a:close/>
                  <a:moveTo>
                    <a:pt x="25" y="80"/>
                  </a:moveTo>
                  <a:cubicBezTo>
                    <a:pt x="25" y="73"/>
                    <a:pt x="25" y="73"/>
                    <a:pt x="25" y="73"/>
                  </a:cubicBezTo>
                  <a:cubicBezTo>
                    <a:pt x="26" y="73"/>
                    <a:pt x="27" y="73"/>
                    <a:pt x="27" y="74"/>
                  </a:cubicBezTo>
                  <a:cubicBezTo>
                    <a:pt x="28" y="75"/>
                    <a:pt x="28" y="77"/>
                    <a:pt x="27" y="78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25" y="28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8" y="27"/>
                    <a:pt x="27" y="28"/>
                  </a:cubicBezTo>
                  <a:cubicBezTo>
                    <a:pt x="27" y="28"/>
                    <a:pt x="26" y="28"/>
                    <a:pt x="25" y="28"/>
                  </a:cubicBezTo>
                  <a:close/>
                  <a:moveTo>
                    <a:pt x="25" y="39"/>
                  </a:moveTo>
                  <a:cubicBezTo>
                    <a:pt x="23" y="42"/>
                    <a:pt x="22" y="46"/>
                    <a:pt x="22" y="51"/>
                  </a:cubicBezTo>
                  <a:cubicBezTo>
                    <a:pt x="22" y="55"/>
                    <a:pt x="23" y="59"/>
                    <a:pt x="25" y="63"/>
                  </a:cubicBezTo>
                  <a:cubicBezTo>
                    <a:pt x="25" y="39"/>
                    <a:pt x="25" y="39"/>
                    <a:pt x="25" y="39"/>
                  </a:cubicBezTo>
                  <a:close/>
                  <a:moveTo>
                    <a:pt x="25" y="22"/>
                  </a:move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4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6"/>
                    <a:pt x="15" y="15"/>
                  </a:cubicBezTo>
                  <a:cubicBezTo>
                    <a:pt x="16" y="14"/>
                    <a:pt x="17" y="14"/>
                    <a:pt x="18" y="15"/>
                  </a:cubicBezTo>
                  <a:cubicBezTo>
                    <a:pt x="25" y="22"/>
                    <a:pt x="25" y="22"/>
                    <a:pt x="25" y="22"/>
                  </a:cubicBezTo>
                  <a:close/>
                  <a:moveTo>
                    <a:pt x="25" y="73"/>
                  </a:moveTo>
                  <a:cubicBezTo>
                    <a:pt x="25" y="80"/>
                    <a:pt x="25" y="80"/>
                    <a:pt x="25" y="80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7"/>
                    <a:pt x="16" y="87"/>
                    <a:pt x="15" y="86"/>
                  </a:cubicBezTo>
                  <a:cubicBezTo>
                    <a:pt x="14" y="85"/>
                    <a:pt x="14" y="84"/>
                    <a:pt x="15" y="83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4" y="74"/>
                    <a:pt x="25" y="73"/>
                    <a:pt x="25" y="73"/>
                  </a:cubicBezTo>
                  <a:close/>
                  <a:moveTo>
                    <a:pt x="18" y="51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49"/>
                    <a:pt x="16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9"/>
                    <a:pt x="0" y="51"/>
                  </a:cubicBezTo>
                  <a:cubicBezTo>
                    <a:pt x="0" y="52"/>
                    <a:pt x="1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6" y="53"/>
                    <a:pt x="18" y="52"/>
                    <a:pt x="18" y="5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6" name="Freeform 94"/>
            <p:cNvSpPr/>
            <p:nvPr/>
          </p:nvSpPr>
          <p:spPr bwMode="auto">
            <a:xfrm>
              <a:off x="1913370" y="2502824"/>
              <a:ext cx="47613" cy="45232"/>
            </a:xfrm>
            <a:custGeom>
              <a:avLst/>
              <a:gdLst>
                <a:gd name="T0" fmla="*/ 28 w 29"/>
                <a:gd name="T1" fmla="*/ 16 h 28"/>
                <a:gd name="T2" fmla="*/ 12 w 29"/>
                <a:gd name="T3" fmla="*/ 27 h 28"/>
                <a:gd name="T4" fmla="*/ 1 w 29"/>
                <a:gd name="T5" fmla="*/ 12 h 28"/>
                <a:gd name="T6" fmla="*/ 17 w 29"/>
                <a:gd name="T7" fmla="*/ 1 h 28"/>
                <a:gd name="T8" fmla="*/ 28 w 29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16"/>
                  </a:moveTo>
                  <a:cubicBezTo>
                    <a:pt x="26" y="23"/>
                    <a:pt x="19" y="28"/>
                    <a:pt x="12" y="27"/>
                  </a:cubicBezTo>
                  <a:cubicBezTo>
                    <a:pt x="5" y="26"/>
                    <a:pt x="0" y="19"/>
                    <a:pt x="1" y="12"/>
                  </a:cubicBezTo>
                  <a:cubicBezTo>
                    <a:pt x="3" y="4"/>
                    <a:pt x="10" y="0"/>
                    <a:pt x="17" y="1"/>
                  </a:cubicBezTo>
                  <a:cubicBezTo>
                    <a:pt x="24" y="2"/>
                    <a:pt x="29" y="9"/>
                    <a:pt x="28" y="16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7" name="Freeform 95"/>
            <p:cNvSpPr/>
            <p:nvPr/>
          </p:nvSpPr>
          <p:spPr bwMode="auto">
            <a:xfrm>
              <a:off x="1902657" y="2365938"/>
              <a:ext cx="44042" cy="147599"/>
            </a:xfrm>
            <a:custGeom>
              <a:avLst/>
              <a:gdLst>
                <a:gd name="T0" fmla="*/ 27 w 27"/>
                <a:gd name="T1" fmla="*/ 90 h 91"/>
                <a:gd name="T2" fmla="*/ 12 w 27"/>
                <a:gd name="T3" fmla="*/ 14 h 91"/>
                <a:gd name="T4" fmla="*/ 1 w 27"/>
                <a:gd name="T5" fmla="*/ 0 h 91"/>
                <a:gd name="T6" fmla="*/ 17 w 27"/>
                <a:gd name="T7" fmla="*/ 91 h 91"/>
                <a:gd name="T8" fmla="*/ 27 w 27"/>
                <a:gd name="T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1">
                  <a:moveTo>
                    <a:pt x="27" y="90"/>
                  </a:moveTo>
                  <a:cubicBezTo>
                    <a:pt x="27" y="90"/>
                    <a:pt x="12" y="14"/>
                    <a:pt x="12" y="14"/>
                  </a:cubicBezTo>
                  <a:cubicBezTo>
                    <a:pt x="12" y="14"/>
                    <a:pt x="3" y="0"/>
                    <a:pt x="1" y="0"/>
                  </a:cubicBezTo>
                  <a:cubicBezTo>
                    <a:pt x="0" y="0"/>
                    <a:pt x="17" y="91"/>
                    <a:pt x="17" y="91"/>
                  </a:cubicBezTo>
                  <a:lnTo>
                    <a:pt x="27" y="9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8" name="Freeform 96"/>
            <p:cNvSpPr/>
            <p:nvPr/>
          </p:nvSpPr>
          <p:spPr bwMode="auto">
            <a:xfrm>
              <a:off x="1933606" y="2389744"/>
              <a:ext cx="95225" cy="127364"/>
            </a:xfrm>
            <a:custGeom>
              <a:avLst/>
              <a:gdLst>
                <a:gd name="T0" fmla="*/ 1 w 80"/>
                <a:gd name="T1" fmla="*/ 99 h 107"/>
                <a:gd name="T2" fmla="*/ 60 w 80"/>
                <a:gd name="T3" fmla="*/ 13 h 107"/>
                <a:gd name="T4" fmla="*/ 80 w 80"/>
                <a:gd name="T5" fmla="*/ 0 h 107"/>
                <a:gd name="T6" fmla="*/ 71 w 80"/>
                <a:gd name="T7" fmla="*/ 21 h 107"/>
                <a:gd name="T8" fmla="*/ 12 w 80"/>
                <a:gd name="T9" fmla="*/ 107 h 107"/>
                <a:gd name="T10" fmla="*/ 0 w 80"/>
                <a:gd name="T11" fmla="*/ 100 h 107"/>
                <a:gd name="T12" fmla="*/ 1 w 80"/>
                <a:gd name="T13" fmla="*/ 9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107">
                  <a:moveTo>
                    <a:pt x="1" y="99"/>
                  </a:moveTo>
                  <a:lnTo>
                    <a:pt x="60" y="13"/>
                  </a:lnTo>
                  <a:lnTo>
                    <a:pt x="80" y="0"/>
                  </a:lnTo>
                  <a:lnTo>
                    <a:pt x="71" y="21"/>
                  </a:lnTo>
                  <a:lnTo>
                    <a:pt x="12" y="107"/>
                  </a:lnTo>
                  <a:lnTo>
                    <a:pt x="0" y="100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9" name="Freeform 97"/>
            <p:cNvSpPr/>
            <p:nvPr/>
          </p:nvSpPr>
          <p:spPr bwMode="auto">
            <a:xfrm>
              <a:off x="1925274" y="2537343"/>
              <a:ext cx="11903" cy="23806"/>
            </a:xfrm>
            <a:custGeom>
              <a:avLst/>
              <a:gdLst>
                <a:gd name="T0" fmla="*/ 2 w 7"/>
                <a:gd name="T1" fmla="*/ 3 h 15"/>
                <a:gd name="T2" fmla="*/ 5 w 7"/>
                <a:gd name="T3" fmla="*/ 1 h 15"/>
                <a:gd name="T4" fmla="*/ 7 w 7"/>
                <a:gd name="T5" fmla="*/ 3 h 15"/>
                <a:gd name="T6" fmla="*/ 5 w 7"/>
                <a:gd name="T7" fmla="*/ 13 h 15"/>
                <a:gd name="T8" fmla="*/ 3 w 7"/>
                <a:gd name="T9" fmla="*/ 15 h 15"/>
                <a:gd name="T10" fmla="*/ 1 w 7"/>
                <a:gd name="T11" fmla="*/ 12 h 15"/>
                <a:gd name="T12" fmla="*/ 2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2" y="3"/>
                  </a:moveTo>
                  <a:cubicBezTo>
                    <a:pt x="3" y="1"/>
                    <a:pt x="4" y="0"/>
                    <a:pt x="5" y="1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ubicBezTo>
                    <a:pt x="1" y="15"/>
                    <a:pt x="0" y="13"/>
                    <a:pt x="1" y="1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200" name="Freeform 98"/>
            <p:cNvSpPr>
              <a:spLocks noEditPoints="1"/>
            </p:cNvSpPr>
            <p:nvPr/>
          </p:nvSpPr>
          <p:spPr bwMode="auto">
            <a:xfrm>
              <a:off x="1887184" y="1331554"/>
              <a:ext cx="165454" cy="177357"/>
            </a:xfrm>
            <a:custGeom>
              <a:avLst/>
              <a:gdLst>
                <a:gd name="T0" fmla="*/ 78 w 101"/>
                <a:gd name="T1" fmla="*/ 50 h 109"/>
                <a:gd name="T2" fmla="*/ 76 w 101"/>
                <a:gd name="T3" fmla="*/ 62 h 109"/>
                <a:gd name="T4" fmla="*/ 76 w 101"/>
                <a:gd name="T5" fmla="*/ 73 h 109"/>
                <a:gd name="T6" fmla="*/ 78 w 101"/>
                <a:gd name="T7" fmla="*/ 73 h 109"/>
                <a:gd name="T8" fmla="*/ 86 w 101"/>
                <a:gd name="T9" fmla="*/ 86 h 109"/>
                <a:gd name="T10" fmla="*/ 76 w 101"/>
                <a:gd name="T11" fmla="*/ 79 h 109"/>
                <a:gd name="T12" fmla="*/ 76 w 101"/>
                <a:gd name="T13" fmla="*/ 22 h 109"/>
                <a:gd name="T14" fmla="*/ 86 w 101"/>
                <a:gd name="T15" fmla="*/ 15 h 109"/>
                <a:gd name="T16" fmla="*/ 78 w 101"/>
                <a:gd name="T17" fmla="*/ 27 h 109"/>
                <a:gd name="T18" fmla="*/ 76 w 101"/>
                <a:gd name="T19" fmla="*/ 28 h 109"/>
                <a:gd name="T20" fmla="*/ 99 w 101"/>
                <a:gd name="T21" fmla="*/ 48 h 109"/>
                <a:gd name="T22" fmla="*/ 84 w 101"/>
                <a:gd name="T23" fmla="*/ 50 h 109"/>
                <a:gd name="T24" fmla="*/ 99 w 101"/>
                <a:gd name="T25" fmla="*/ 53 h 109"/>
                <a:gd name="T26" fmla="*/ 99 w 101"/>
                <a:gd name="T27" fmla="*/ 48 h 109"/>
                <a:gd name="T28" fmla="*/ 53 w 101"/>
                <a:gd name="T29" fmla="*/ 109 h 109"/>
                <a:gd name="T30" fmla="*/ 66 w 101"/>
                <a:gd name="T31" fmla="*/ 73 h 109"/>
                <a:gd name="T32" fmla="*/ 76 w 101"/>
                <a:gd name="T33" fmla="*/ 38 h 109"/>
                <a:gd name="T34" fmla="*/ 51 w 101"/>
                <a:gd name="T35" fmla="*/ 28 h 109"/>
                <a:gd name="T36" fmla="*/ 73 w 101"/>
                <a:gd name="T37" fmla="*/ 50 h 109"/>
                <a:gd name="T38" fmla="*/ 62 w 101"/>
                <a:gd name="T39" fmla="*/ 69 h 109"/>
                <a:gd name="T40" fmla="*/ 61 w 101"/>
                <a:gd name="T41" fmla="*/ 84 h 109"/>
                <a:gd name="T42" fmla="*/ 51 w 101"/>
                <a:gd name="T43" fmla="*/ 109 h 109"/>
                <a:gd name="T44" fmla="*/ 76 w 101"/>
                <a:gd name="T45" fmla="*/ 28 h 109"/>
                <a:gd name="T46" fmla="*/ 74 w 101"/>
                <a:gd name="T47" fmla="*/ 23 h 109"/>
                <a:gd name="T48" fmla="*/ 76 w 101"/>
                <a:gd name="T49" fmla="*/ 73 h 109"/>
                <a:gd name="T50" fmla="*/ 74 w 101"/>
                <a:gd name="T51" fmla="*/ 77 h 109"/>
                <a:gd name="T52" fmla="*/ 76 w 101"/>
                <a:gd name="T53" fmla="*/ 73 h 109"/>
                <a:gd name="T54" fmla="*/ 51 w 101"/>
                <a:gd name="T55" fmla="*/ 0 h 109"/>
                <a:gd name="T56" fmla="*/ 53 w 101"/>
                <a:gd name="T57" fmla="*/ 2 h 109"/>
                <a:gd name="T58" fmla="*/ 51 w 101"/>
                <a:gd name="T59" fmla="*/ 17 h 109"/>
                <a:gd name="T60" fmla="*/ 51 w 101"/>
                <a:gd name="T61" fmla="*/ 22 h 109"/>
                <a:gd name="T62" fmla="*/ 26 w 101"/>
                <a:gd name="T63" fmla="*/ 62 h 109"/>
                <a:gd name="T64" fmla="*/ 35 w 101"/>
                <a:gd name="T65" fmla="*/ 95 h 109"/>
                <a:gd name="T66" fmla="*/ 51 w 101"/>
                <a:gd name="T67" fmla="*/ 109 h 109"/>
                <a:gd name="T68" fmla="*/ 41 w 101"/>
                <a:gd name="T69" fmla="*/ 84 h 109"/>
                <a:gd name="T70" fmla="*/ 40 w 101"/>
                <a:gd name="T71" fmla="*/ 69 h 109"/>
                <a:gd name="T72" fmla="*/ 35 w 101"/>
                <a:gd name="T73" fmla="*/ 35 h 109"/>
                <a:gd name="T74" fmla="*/ 51 w 101"/>
                <a:gd name="T75" fmla="*/ 22 h 109"/>
                <a:gd name="T76" fmla="*/ 51 w 101"/>
                <a:gd name="T77" fmla="*/ 17 h 109"/>
                <a:gd name="T78" fmla="*/ 48 w 101"/>
                <a:gd name="T79" fmla="*/ 2 h 109"/>
                <a:gd name="T80" fmla="*/ 26 w 101"/>
                <a:gd name="T81" fmla="*/ 79 h 109"/>
                <a:gd name="T82" fmla="*/ 28 w 101"/>
                <a:gd name="T83" fmla="*/ 73 h 109"/>
                <a:gd name="T84" fmla="*/ 26 w 101"/>
                <a:gd name="T85" fmla="*/ 79 h 109"/>
                <a:gd name="T86" fmla="*/ 26 w 101"/>
                <a:gd name="T87" fmla="*/ 21 h 109"/>
                <a:gd name="T88" fmla="*/ 28 w 101"/>
                <a:gd name="T89" fmla="*/ 27 h 109"/>
                <a:gd name="T90" fmla="*/ 26 w 101"/>
                <a:gd name="T91" fmla="*/ 38 h 109"/>
                <a:gd name="T92" fmla="*/ 26 w 101"/>
                <a:gd name="T93" fmla="*/ 62 h 109"/>
                <a:gd name="T94" fmla="*/ 26 w 101"/>
                <a:gd name="T95" fmla="*/ 21 h 109"/>
                <a:gd name="T96" fmla="*/ 24 w 101"/>
                <a:gd name="T97" fmla="*/ 27 h 109"/>
                <a:gd name="T98" fmla="*/ 15 w 101"/>
                <a:gd name="T99" fmla="*/ 18 h 109"/>
                <a:gd name="T100" fmla="*/ 19 w 101"/>
                <a:gd name="T101" fmla="*/ 15 h 109"/>
                <a:gd name="T102" fmla="*/ 26 w 101"/>
                <a:gd name="T103" fmla="*/ 73 h 109"/>
                <a:gd name="T104" fmla="*/ 19 w 101"/>
                <a:gd name="T105" fmla="*/ 86 h 109"/>
                <a:gd name="T106" fmla="*/ 15 w 101"/>
                <a:gd name="T107" fmla="*/ 82 h 109"/>
                <a:gd name="T108" fmla="*/ 24 w 101"/>
                <a:gd name="T109" fmla="*/ 73 h 109"/>
                <a:gd name="T110" fmla="*/ 18 w 101"/>
                <a:gd name="T111" fmla="*/ 50 h 109"/>
                <a:gd name="T112" fmla="*/ 15 w 101"/>
                <a:gd name="T113" fmla="*/ 48 h 109"/>
                <a:gd name="T114" fmla="*/ 0 w 101"/>
                <a:gd name="T115" fmla="*/ 50 h 109"/>
                <a:gd name="T116" fmla="*/ 15 w 101"/>
                <a:gd name="T117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09">
                  <a:moveTo>
                    <a:pt x="76" y="62"/>
                  </a:moveTo>
                  <a:cubicBezTo>
                    <a:pt x="78" y="58"/>
                    <a:pt x="78" y="54"/>
                    <a:pt x="78" y="50"/>
                  </a:cubicBezTo>
                  <a:cubicBezTo>
                    <a:pt x="78" y="46"/>
                    <a:pt x="78" y="42"/>
                    <a:pt x="76" y="38"/>
                  </a:cubicBezTo>
                  <a:cubicBezTo>
                    <a:pt x="76" y="62"/>
                    <a:pt x="76" y="62"/>
                    <a:pt x="76" y="62"/>
                  </a:cubicBezTo>
                  <a:close/>
                  <a:moveTo>
                    <a:pt x="76" y="79"/>
                  </a:move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7" y="83"/>
                    <a:pt x="87" y="85"/>
                    <a:pt x="86" y="86"/>
                  </a:cubicBezTo>
                  <a:cubicBezTo>
                    <a:pt x="85" y="87"/>
                    <a:pt x="84" y="87"/>
                    <a:pt x="83" y="86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76" y="28"/>
                  </a:moveTo>
                  <a:cubicBezTo>
                    <a:pt x="76" y="22"/>
                    <a:pt x="76" y="22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4" y="14"/>
                    <a:pt x="85" y="14"/>
                    <a:pt x="86" y="15"/>
                  </a:cubicBezTo>
                  <a:cubicBezTo>
                    <a:pt x="87" y="16"/>
                    <a:pt x="87" y="17"/>
                    <a:pt x="86" y="18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7" y="28"/>
                    <a:pt x="77" y="28"/>
                    <a:pt x="76" y="28"/>
                  </a:cubicBezTo>
                  <a:close/>
                  <a:moveTo>
                    <a:pt x="99" y="48"/>
                  </a:moveTo>
                  <a:cubicBezTo>
                    <a:pt x="99" y="48"/>
                    <a:pt x="99" y="48"/>
                    <a:pt x="99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5" y="48"/>
                    <a:pt x="84" y="49"/>
                    <a:pt x="84" y="50"/>
                  </a:cubicBezTo>
                  <a:cubicBezTo>
                    <a:pt x="84" y="52"/>
                    <a:pt x="85" y="53"/>
                    <a:pt x="86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3"/>
                    <a:pt x="101" y="52"/>
                    <a:pt x="101" y="50"/>
                  </a:cubicBezTo>
                  <a:cubicBezTo>
                    <a:pt x="101" y="49"/>
                    <a:pt x="100" y="48"/>
                    <a:pt x="99" y="48"/>
                  </a:cubicBezTo>
                  <a:close/>
                  <a:moveTo>
                    <a:pt x="51" y="109"/>
                  </a:moveTo>
                  <a:cubicBezTo>
                    <a:pt x="53" y="109"/>
                    <a:pt x="53" y="109"/>
                    <a:pt x="53" y="109"/>
                  </a:cubicBezTo>
                  <a:cubicBezTo>
                    <a:pt x="60" y="109"/>
                    <a:pt x="66" y="103"/>
                    <a:pt x="66" y="9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0" y="70"/>
                    <a:pt x="74" y="67"/>
                    <a:pt x="76" y="62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1" y="29"/>
                    <a:pt x="62" y="22"/>
                    <a:pt x="51" y="22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7" y="28"/>
                    <a:pt x="62" y="31"/>
                    <a:pt x="66" y="35"/>
                  </a:cubicBezTo>
                  <a:cubicBezTo>
                    <a:pt x="70" y="39"/>
                    <a:pt x="73" y="44"/>
                    <a:pt x="73" y="50"/>
                  </a:cubicBezTo>
                  <a:cubicBezTo>
                    <a:pt x="73" y="58"/>
                    <a:pt x="68" y="65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1" y="70"/>
                    <a:pt x="61" y="71"/>
                    <a:pt x="61" y="72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109"/>
                    <a:pt x="51" y="109"/>
                    <a:pt x="51" y="109"/>
                  </a:cubicBezTo>
                  <a:close/>
                  <a:moveTo>
                    <a:pt x="76" y="22"/>
                  </a:moveTo>
                  <a:cubicBezTo>
                    <a:pt x="76" y="28"/>
                    <a:pt x="76" y="28"/>
                    <a:pt x="76" y="28"/>
                  </a:cubicBezTo>
                  <a:cubicBezTo>
                    <a:pt x="75" y="28"/>
                    <a:pt x="75" y="28"/>
                    <a:pt x="74" y="27"/>
                  </a:cubicBezTo>
                  <a:cubicBezTo>
                    <a:pt x="73" y="26"/>
                    <a:pt x="73" y="24"/>
                    <a:pt x="74" y="23"/>
                  </a:cubicBezTo>
                  <a:cubicBezTo>
                    <a:pt x="76" y="22"/>
                    <a:pt x="76" y="22"/>
                    <a:pt x="76" y="22"/>
                  </a:cubicBezTo>
                  <a:close/>
                  <a:moveTo>
                    <a:pt x="76" y="73"/>
                  </a:moveTo>
                  <a:cubicBezTo>
                    <a:pt x="76" y="79"/>
                    <a:pt x="76" y="79"/>
                    <a:pt x="76" y="7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3" y="76"/>
                    <a:pt x="73" y="74"/>
                    <a:pt x="74" y="73"/>
                  </a:cubicBezTo>
                  <a:cubicBezTo>
                    <a:pt x="75" y="73"/>
                    <a:pt x="75" y="73"/>
                    <a:pt x="76" y="73"/>
                  </a:cubicBezTo>
                  <a:close/>
                  <a:moveTo>
                    <a:pt x="51" y="17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6"/>
                    <a:pt x="52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lose/>
                  <a:moveTo>
                    <a:pt x="51" y="22"/>
                  </a:moveTo>
                  <a:cubicBezTo>
                    <a:pt x="40" y="22"/>
                    <a:pt x="30" y="29"/>
                    <a:pt x="26" y="38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8" y="67"/>
                    <a:pt x="31" y="71"/>
                    <a:pt x="35" y="74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103"/>
                    <a:pt x="42" y="109"/>
                    <a:pt x="49" y="109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1" y="70"/>
                    <a:pt x="40" y="69"/>
                  </a:cubicBezTo>
                  <a:cubicBezTo>
                    <a:pt x="33" y="66"/>
                    <a:pt x="28" y="58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9" y="31"/>
                    <a:pt x="44" y="28"/>
                    <a:pt x="51" y="28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51" y="0"/>
                  </a:moveTo>
                  <a:cubicBezTo>
                    <a:pt x="51" y="17"/>
                    <a:pt x="51" y="17"/>
                    <a:pt x="51" y="17"/>
                  </a:cubicBezTo>
                  <a:cubicBezTo>
                    <a:pt x="49" y="17"/>
                    <a:pt x="48" y="16"/>
                    <a:pt x="48" y="1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9" y="0"/>
                    <a:pt x="51" y="0"/>
                  </a:cubicBezTo>
                  <a:close/>
                  <a:moveTo>
                    <a:pt x="26" y="79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7" y="73"/>
                    <a:pt x="28" y="73"/>
                  </a:cubicBezTo>
                  <a:cubicBezTo>
                    <a:pt x="29" y="74"/>
                    <a:pt x="29" y="76"/>
                    <a:pt x="28" y="77"/>
                  </a:cubicBezTo>
                  <a:cubicBezTo>
                    <a:pt x="26" y="79"/>
                    <a:pt x="26" y="79"/>
                    <a:pt x="26" y="79"/>
                  </a:cubicBezTo>
                  <a:close/>
                  <a:moveTo>
                    <a:pt x="26" y="28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4"/>
                    <a:pt x="29" y="26"/>
                    <a:pt x="28" y="27"/>
                  </a:cubicBezTo>
                  <a:cubicBezTo>
                    <a:pt x="27" y="28"/>
                    <a:pt x="26" y="28"/>
                    <a:pt x="26" y="28"/>
                  </a:cubicBezTo>
                  <a:close/>
                  <a:moveTo>
                    <a:pt x="26" y="38"/>
                  </a:moveTo>
                  <a:cubicBezTo>
                    <a:pt x="24" y="42"/>
                    <a:pt x="23" y="46"/>
                    <a:pt x="23" y="50"/>
                  </a:cubicBezTo>
                  <a:cubicBezTo>
                    <a:pt x="23" y="55"/>
                    <a:pt x="24" y="59"/>
                    <a:pt x="26" y="62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26" y="21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5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6"/>
                    <a:pt x="15" y="15"/>
                  </a:cubicBezTo>
                  <a:cubicBezTo>
                    <a:pt x="16" y="14"/>
                    <a:pt x="18" y="14"/>
                    <a:pt x="19" y="15"/>
                  </a:cubicBezTo>
                  <a:cubicBezTo>
                    <a:pt x="26" y="21"/>
                    <a:pt x="26" y="21"/>
                    <a:pt x="26" y="21"/>
                  </a:cubicBezTo>
                  <a:close/>
                  <a:moveTo>
                    <a:pt x="26" y="73"/>
                  </a:moveTo>
                  <a:cubicBezTo>
                    <a:pt x="26" y="79"/>
                    <a:pt x="26" y="79"/>
                    <a:pt x="26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87"/>
                    <a:pt x="16" y="87"/>
                    <a:pt x="15" y="86"/>
                  </a:cubicBezTo>
                  <a:cubicBezTo>
                    <a:pt x="14" y="85"/>
                    <a:pt x="14" y="83"/>
                    <a:pt x="15" y="82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5" y="73"/>
                    <a:pt x="26" y="73"/>
                  </a:cubicBezTo>
                  <a:close/>
                  <a:moveTo>
                    <a:pt x="18" y="50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18" y="49"/>
                    <a:pt x="17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0" y="49"/>
                    <a:pt x="0" y="50"/>
                  </a:cubicBezTo>
                  <a:cubicBezTo>
                    <a:pt x="0" y="52"/>
                    <a:pt x="2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8" y="5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</p:grpSp>
      <p:graphicFrame>
        <p:nvGraphicFramePr>
          <p:cNvPr id="218" name="表格 217"/>
          <p:cNvGraphicFramePr>
            <a:graphicFrameLocks noGrp="1"/>
          </p:cNvGraphicFramePr>
          <p:nvPr/>
        </p:nvGraphicFramePr>
        <p:xfrm>
          <a:off x="3574415" y="3695700"/>
          <a:ext cx="6734810" cy="2220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810"/>
              </a:tblGrid>
              <a:tr h="2220595">
                <a:tc>
                  <a:txBody>
                    <a:bodyPr/>
                    <a:p>
                      <a:pPr algn="l"/>
                      <a:r>
                        <a:rPr lang="zh-CN" altLang="en-US" sz="2100" dirty="0"/>
                        <a:t> 凸轮机构工作时，凸轮是运动的，而绘在图纸上的凸轮是静止的。 </a:t>
                      </a:r>
                      <a:endParaRPr lang="zh-CN" altLang="en-US" sz="2100" dirty="0"/>
                    </a:p>
                    <a:p>
                      <a:pPr algn="l"/>
                      <a:r>
                        <a:rPr lang="zh-CN" altLang="en-US" sz="24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楷体" panose="02010609060101010101" charset="-122"/>
                          <a:sym typeface="+mn-ea"/>
                        </a:rPr>
                        <a:t>因此，绘制凸轮轮廓时可采用反转法。</a:t>
                      </a:r>
                      <a:endParaRPr lang="zh-CN" altLang="en-US" sz="2100" dirty="0"/>
                    </a:p>
                    <a:p>
                      <a:pPr algn="ctr"/>
                      <a:endParaRPr lang="zh-CN" altLang="en-US" sz="2100" dirty="0"/>
                    </a:p>
                    <a:p>
                      <a:pPr algn="ctr"/>
                      <a:endParaRPr lang="zh-CN" altLang="en-US" sz="2100" dirty="0"/>
                    </a:p>
                  </a:txBody>
                  <a:tcPr marT="60960" marB="60960">
                    <a:solidFill>
                      <a:srgbClr val="5186E7"/>
                    </a:solidFill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719455" y="1861820"/>
            <a:ext cx="10481310" cy="2717165"/>
            <a:chOff x="255796" y="2286796"/>
            <a:chExt cx="9942713" cy="2177530"/>
          </a:xfrm>
        </p:grpSpPr>
        <p:grpSp>
          <p:nvGrpSpPr>
            <p:cNvPr id="36871" name="组合 3"/>
            <p:cNvGrpSpPr/>
            <p:nvPr/>
          </p:nvGrpSpPr>
          <p:grpSpPr>
            <a:xfrm>
              <a:off x="316032" y="2286796"/>
              <a:ext cx="9882476" cy="2177530"/>
              <a:chOff x="349117" y="3164933"/>
              <a:chExt cx="9883221" cy="2177350"/>
            </a:xfrm>
          </p:grpSpPr>
          <p:sp>
            <p:nvSpPr>
              <p:cNvPr id="16" name="圆角矩形 15"/>
              <p:cNvSpPr/>
              <p:nvPr/>
            </p:nvSpPr>
            <p:spPr bwMode="auto">
              <a:xfrm>
                <a:off x="349117" y="3164933"/>
                <a:ext cx="8182603" cy="1359635"/>
              </a:xfrm>
              <a:prstGeom prst="roundRect">
                <a:avLst>
                  <a:gd name="adj" fmla="val 7848"/>
                </a:avLst>
              </a:prstGeom>
              <a:gradFill flip="none" rotWithShape="1">
                <a:gsLst>
                  <a:gs pos="3000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2700000" scaled="1"/>
                <a:tileRect/>
              </a:gradFill>
              <a:ln w="38100" cap="flat" cmpd="sng" algn="ctr">
                <a:gradFill>
                  <a:gsLst>
                    <a:gs pos="0">
                      <a:srgbClr val="00B0F0"/>
                    </a:gs>
                    <a:gs pos="100000">
                      <a:srgbClr val="002060"/>
                    </a:gs>
                  </a:gsLst>
                  <a:lin ang="5400000" scaled="0"/>
                </a:gradFill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w="165100" h="127000" prst="artDeco"/>
                <a:bevelB w="0" h="0"/>
                <a:contourClr>
                  <a:sysClr val="window" lastClr="FFFFFF"/>
                </a:contourClr>
              </a:sp3d>
            </p:spPr>
            <p:txBody>
              <a:bodyPr anchor="ctr"/>
              <a:lstStyle/>
              <a:p>
                <a:pPr marL="0" marR="0" lvl="2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n"/>
                  <a:tabLst>
                    <a:tab pos="135890" algn="l"/>
                  </a:tabLst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pic>
            <p:nvPicPr>
              <p:cNvPr id="36876" name="Picture 2" descr="D:\我的文档\Downloads\3d杂\3d杂\Business Icons3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134407" y="3248277"/>
                <a:ext cx="2097931" cy="209400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6872" name="矩形 8"/>
            <p:cNvSpPr/>
            <p:nvPr/>
          </p:nvSpPr>
          <p:spPr>
            <a:xfrm>
              <a:off x="255796" y="2487297"/>
              <a:ext cx="7931401" cy="9607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rPr>
                <a:t>       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  <a:sym typeface="+mn-ea"/>
                </a:rPr>
                <a:t>根据相对运动原理，给整个机构加上一个公共角速度绕凸轮轴心 </a:t>
              </a:r>
              <a:r>
                <a:rPr lang="zh-CN" altLang="en-US" sz="2400" i="1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  <a:sym typeface="+mn-ea"/>
                </a:rPr>
                <a:t>O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  <a:sym typeface="+mn-ea"/>
                </a:rPr>
                <a:t> 转动时，各构件间的相对运动不变。 </a:t>
              </a:r>
              <a:endParaRPr lang="zh-CN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7800" y="149225"/>
            <a:ext cx="6278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凸轮轮廓曲线设计的基本原理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077" name="组合 4101"/>
          <p:cNvGrpSpPr/>
          <p:nvPr/>
        </p:nvGrpSpPr>
        <p:grpSpPr>
          <a:xfrm rot="0">
            <a:off x="5715" y="678180"/>
            <a:ext cx="1179195" cy="1183640"/>
            <a:chOff x="0" y="-8"/>
            <a:chExt cx="1684" cy="1683"/>
          </a:xfrm>
        </p:grpSpPr>
        <p:sp>
          <p:nvSpPr>
            <p:cNvPr id="15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79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0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1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2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3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4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5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3086" name="图片 4110" descr="mark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88" name="矩形 4112"/>
          <p:cNvSpPr/>
          <p:nvPr/>
        </p:nvSpPr>
        <p:spPr>
          <a:xfrm>
            <a:off x="1317625" y="883285"/>
            <a:ext cx="2011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相关知识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88123" y="4421188"/>
            <a:ext cx="7214552" cy="1614805"/>
            <a:chOff x="622618" y="3328353"/>
            <a:chExt cx="7214552" cy="1614805"/>
          </a:xfrm>
        </p:grpSpPr>
        <p:sp>
          <p:nvSpPr>
            <p:cNvPr id="82954" name="矩形 8"/>
            <p:cNvSpPr/>
            <p:nvPr/>
          </p:nvSpPr>
          <p:spPr>
            <a:xfrm>
              <a:off x="622618" y="3328353"/>
              <a:ext cx="7214552" cy="1614805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若公共角速度与凸轮的角速度      等值、反向，则凸轮相对静止，而从动件既随机架做         转动，又沿自身导路作相对移动或摆动；</a:t>
              </a:r>
              <a:endParaRPr lang="zh-CN" altLang="en-US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graphicFrame>
          <p:nvGraphicFramePr>
            <p:cNvPr id="82949" name="对象 5"/>
            <p:cNvGraphicFramePr>
              <a:graphicFrameLocks noChangeAspect="1"/>
            </p:cNvGraphicFramePr>
            <p:nvPr/>
          </p:nvGraphicFramePr>
          <p:xfrm>
            <a:off x="4904740" y="3586163"/>
            <a:ext cx="420688" cy="233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9" name="" r:id="rId3" imgW="228600" imgH="203200" progId="Equation.DSMT4">
                    <p:embed/>
                  </p:oleObj>
                </mc:Choice>
                <mc:Fallback>
                  <p:oleObj name="" r:id="rId3" imgW="228600" imgH="203200" progId="Equation.DSMT4">
                    <p:embed/>
                    <p:pic>
                      <p:nvPicPr>
                        <p:cNvPr id="0" name="图片 309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904740" y="3586163"/>
                          <a:ext cx="420688" cy="23336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950" name="对象 3"/>
            <p:cNvGraphicFramePr>
              <a:graphicFrameLocks noChangeAspect="1"/>
            </p:cNvGraphicFramePr>
            <p:nvPr/>
          </p:nvGraphicFramePr>
          <p:xfrm>
            <a:off x="4976495" y="4082415"/>
            <a:ext cx="614363" cy="233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0" name="" r:id="rId5" imgW="393700" imgH="203200" progId="Equation.DSMT4">
                    <p:embed/>
                  </p:oleObj>
                </mc:Choice>
                <mc:Fallback>
                  <p:oleObj name="" r:id="rId5" imgW="393700" imgH="203200" progId="Equation.DSMT4">
                    <p:embed/>
                    <p:pic>
                      <p:nvPicPr>
                        <p:cNvPr id="0" name="图片 309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976495" y="4082415"/>
                          <a:ext cx="614363" cy="23336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77800" y="149225"/>
            <a:ext cx="6278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凸轮轮廓曲线设计的基本原理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077" name="组合 4101"/>
          <p:cNvGrpSpPr/>
          <p:nvPr/>
        </p:nvGrpSpPr>
        <p:grpSpPr>
          <a:xfrm rot="0">
            <a:off x="5715" y="678180"/>
            <a:ext cx="1179195" cy="1183640"/>
            <a:chOff x="0" y="-8"/>
            <a:chExt cx="1684" cy="1683"/>
          </a:xfrm>
        </p:grpSpPr>
        <p:sp>
          <p:nvSpPr>
            <p:cNvPr id="15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79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0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1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2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3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4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5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3086" name="图片 4110" descr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88" name="矩形 4112"/>
          <p:cNvSpPr/>
          <p:nvPr/>
        </p:nvSpPr>
        <p:spPr>
          <a:xfrm>
            <a:off x="1317625" y="883285"/>
            <a:ext cx="2011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相关知识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33220" y="1590675"/>
            <a:ext cx="7386955" cy="1772920"/>
            <a:chOff x="777875" y="906463"/>
            <a:chExt cx="7387606" cy="2957788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777875" y="906463"/>
              <a:ext cx="7387606" cy="29577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w="101600" prst="convex"/>
              <a:bevelB w="0" h="63500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Tx/>
                <a:buNone/>
                <a:defRPr/>
              </a:pP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5001" name="矩形 8"/>
            <p:cNvSpPr/>
            <p:nvPr/>
          </p:nvSpPr>
          <p:spPr>
            <a:xfrm>
              <a:off x="911219" y="938129"/>
              <a:ext cx="6929438" cy="29249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</a:t>
              </a:r>
              <a:r>
                <a:rPr lang="zh-CN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由于从动件尖顶始终与凸轮轮廓相接触，所以反转后尖顶的运动轨迹就是凸轮的轮廓(参见图4-12(a) )。</a:t>
              </a:r>
              <a:endParaRPr lang="zh-CN" altLang="zh-CN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735263" y="3308255"/>
            <a:ext cx="7023100" cy="3340176"/>
            <a:chOff x="-3175" y="833438"/>
            <a:chExt cx="9151938" cy="6080199"/>
          </a:xfrm>
        </p:grpSpPr>
        <p:sp>
          <p:nvSpPr>
            <p:cNvPr id="84996" name="矩形 8"/>
            <p:cNvSpPr/>
            <p:nvPr/>
          </p:nvSpPr>
          <p:spPr>
            <a:xfrm>
              <a:off x="715754" y="5991225"/>
              <a:ext cx="7787711" cy="9224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图4-12 对心直动尖顶从动件盘形凸轮作图法</a:t>
              </a:r>
              <a:endParaRPr lang="zh-CN" altLang="zh-CN" sz="18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84997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175" y="833438"/>
              <a:ext cx="9151938" cy="519112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77800" y="149225"/>
            <a:ext cx="6805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 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60780" y="1101725"/>
            <a:ext cx="7757160" cy="2531728"/>
            <a:chOff x="801688" y="1002663"/>
            <a:chExt cx="7529830" cy="1615287"/>
          </a:xfrm>
        </p:grpSpPr>
        <p:sp>
          <p:nvSpPr>
            <p:cNvPr id="17" name="圆角矩形 16"/>
            <p:cNvSpPr/>
            <p:nvPr/>
          </p:nvSpPr>
          <p:spPr bwMode="auto">
            <a:xfrm>
              <a:off x="801688" y="1002663"/>
              <a:ext cx="7529830" cy="1615287"/>
            </a:xfrm>
            <a:prstGeom prst="roundRect">
              <a:avLst>
                <a:gd name="adj" fmla="val 7848"/>
              </a:avLst>
            </a:prstGeom>
            <a:gradFill flip="none" rotWithShape="1">
              <a:gsLst>
                <a:gs pos="3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16200000" scaled="1"/>
                <a:tileRect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65100" h="1270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2" indent="0" algn="ctr" defTabSz="914400" rtl="0" eaLnBrk="0" fontAlgn="ctr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6025" name="矩形 8"/>
            <p:cNvSpPr/>
            <p:nvPr/>
          </p:nvSpPr>
          <p:spPr>
            <a:xfrm>
              <a:off x="801688" y="1074373"/>
              <a:ext cx="7459345" cy="14718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在直动从动件盘形凸轮机构中，从动件导路中心线通过凸轮轴心时，称为对心直动从动件盘形凸轮机构，如图4-12所示为对心直动尖顶从动件盘形凸轮机构；否则，称为偏置直动从动件盘形凸轮机构。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0" y="988695"/>
            <a:ext cx="751205" cy="972820"/>
            <a:chOff x="4798031" y="2277224"/>
            <a:chExt cx="609600" cy="609600"/>
          </a:xfrm>
        </p:grpSpPr>
        <p:sp>
          <p:nvSpPr>
            <p:cNvPr id="6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03563" y="3520980"/>
            <a:ext cx="7023100" cy="3340176"/>
            <a:chOff x="-3175" y="833438"/>
            <a:chExt cx="9151938" cy="6080199"/>
          </a:xfrm>
        </p:grpSpPr>
        <p:sp>
          <p:nvSpPr>
            <p:cNvPr id="84996" name="矩形 8"/>
            <p:cNvSpPr/>
            <p:nvPr/>
          </p:nvSpPr>
          <p:spPr>
            <a:xfrm>
              <a:off x="715754" y="5991225"/>
              <a:ext cx="7787711" cy="9224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图4-12 对心直动尖顶从动件盘形凸轮作图法</a:t>
              </a:r>
              <a:endParaRPr lang="zh-CN" altLang="zh-CN" sz="18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84997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175" y="833438"/>
              <a:ext cx="9151938" cy="519112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11" name="标题 4110"/>
          <p:cNvSpPr>
            <a:spLocks noGrp="1"/>
          </p:cNvSpPr>
          <p:nvPr/>
        </p:nvSpPr>
        <p:spPr>
          <a:xfrm>
            <a:off x="-317" y="0"/>
            <a:ext cx="2879725" cy="9525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latin typeface="隶书" panose="02010509060101010101" pitchFamily="49" charset="-122"/>
                <a:ea typeface="隶书" panose="02010509060101010101" pitchFamily="49" charset="-122"/>
              </a:rPr>
              <a:t>教学手段</a:t>
            </a:r>
            <a:endParaRPr lang="zh-CN" altLang="en-US" sz="48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40715" y="1529080"/>
            <a:ext cx="2450465" cy="3799840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p>
            <a:pPr lvl="0" algn="ctr"/>
            <a:r>
              <a:rPr lang="zh-CN" altLang="en-US" sz="4000" dirty="0">
                <a:ln w="12700">
                  <a:noFill/>
                </a:ln>
                <a:solidFill>
                  <a:srgbClr val="0070C0"/>
                </a:solidFill>
                <a:latin typeface="Impact" panose="020B0806030902050204" pitchFamily="34" charset="0"/>
                <a:ea typeface="微软雅黑" panose="020B0503020204020204" charset="-122"/>
              </a:rPr>
              <a:t>教学手段</a:t>
            </a:r>
            <a:endParaRPr lang="zh-CN" altLang="en-US" sz="4000" dirty="0">
              <a:ln w="12700">
                <a:noFill/>
              </a:ln>
              <a:solidFill>
                <a:srgbClr val="0070C0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62600" y="1343660"/>
            <a:ext cx="410273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理实一体</a:t>
            </a:r>
            <a:endParaRPr lang="zh-CN" altLang="en-US" sz="2800" u="sng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sz="2800" u="sng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挂图、教具、</a:t>
            </a:r>
            <a:r>
              <a:rPr lang="zh-CN" altLang="en-US" sz="2800" b="1" i="1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仿真模型</a:t>
            </a:r>
            <a:r>
              <a:rPr lang="zh-CN" altLang="en-US" sz="2800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、动画</a:t>
            </a:r>
            <a:endParaRPr lang="zh-CN" altLang="en-US" sz="2800" u="sng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2800" u="sng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机构设计的引导、机器拆分</a:t>
            </a:r>
            <a:r>
              <a:rPr lang="zh-CN" altLang="en-US" sz="2800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发散法</a:t>
            </a:r>
            <a:r>
              <a:rPr lang="zh-CN" altLang="en-US" sz="2800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、教学平台</a:t>
            </a:r>
            <a:endParaRPr lang="zh-CN" altLang="en-US" sz="2800" u="sng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sz="2800" u="sng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小组讨论、</a:t>
            </a:r>
            <a:r>
              <a:rPr lang="zh-CN" altLang="en-US" sz="2800" u="sng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协作设计（任务书及简单绘制）</a:t>
            </a:r>
            <a:endParaRPr lang="zh-CN" altLang="en-US" sz="2800" u="sng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03" y="3100693"/>
            <a:ext cx="840418" cy="41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177800" y="934085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" name="矩形 8"/>
          <p:cNvSpPr/>
          <p:nvPr/>
        </p:nvSpPr>
        <p:spPr>
          <a:xfrm>
            <a:off x="1016635" y="1097915"/>
            <a:ext cx="79140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已知凸轮以等速度  顺时针旋转，从动件的运动轨律为：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800" y="140335"/>
            <a:ext cx="6805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 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87057" name="对象 5"/>
          <p:cNvGraphicFramePr>
            <a:graphicFrameLocks noChangeAspect="1"/>
          </p:cNvGraphicFramePr>
          <p:nvPr/>
        </p:nvGraphicFramePr>
        <p:xfrm>
          <a:off x="3672205" y="1353820"/>
          <a:ext cx="534035" cy="295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" r:id="rId1" imgW="228600" imgH="203200" progId="Equation.DSMT4">
                  <p:embed/>
                </p:oleObj>
              </mc:Choice>
              <mc:Fallback>
                <p:oleObj name="" r:id="rId1" imgW="228600" imgH="203200" progId="Equation.DSMT4">
                  <p:embed/>
                  <p:pic>
                    <p:nvPicPr>
                      <p:cNvPr id="0" name="图片 310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672205" y="1353820"/>
                        <a:ext cx="534035" cy="2959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8070" name="组合 20"/>
          <p:cNvGrpSpPr/>
          <p:nvPr/>
        </p:nvGrpSpPr>
        <p:grpSpPr>
          <a:xfrm>
            <a:off x="1633220" y="2397760"/>
            <a:ext cx="8248650" cy="3429635"/>
            <a:chOff x="1999" y="4006"/>
            <a:chExt cx="12261" cy="4942"/>
          </a:xfrm>
        </p:grpSpPr>
        <p:sp>
          <p:nvSpPr>
            <p:cNvPr id="3" name="圆角矩形 2"/>
            <p:cNvSpPr/>
            <p:nvPr/>
          </p:nvSpPr>
          <p:spPr bwMode="auto">
            <a:xfrm>
              <a:off x="1999" y="4006"/>
              <a:ext cx="12065" cy="4942"/>
            </a:xfrm>
            <a:prstGeom prst="roundRect">
              <a:avLst>
                <a:gd name="adj" fmla="val 7635"/>
              </a:avLst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  <a:tileRect/>
            </a:gradFill>
            <a:ln w="38100" cap="flat" cmpd="sng" algn="ctr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27000" prst="convex"/>
              <a:bevelB w="0" h="0"/>
              <a:contourClr>
                <a:sysClr val="window" lastClr="FFFFFF"/>
              </a:contourClr>
            </a:sp3d>
          </p:spPr>
          <p:txBody>
            <a:bodyPr anchor="ctr"/>
            <a:lstStyle/>
            <a:p>
              <a:pPr marL="0" marR="0" lvl="2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7047" name="矩形 8"/>
            <p:cNvSpPr/>
            <p:nvPr/>
          </p:nvSpPr>
          <p:spPr>
            <a:xfrm>
              <a:off x="2000" y="4006"/>
              <a:ext cx="12260" cy="49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凸轮转过推程运动角     ，从动件等速上升一个行程 </a:t>
              </a:r>
              <a:r>
                <a:rPr lang="zh-CN" altLang="en-US" sz="2400" i="1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h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；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凸轮转过远休止角      ，从动件停留不动；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凸轮继续转过回程运动角      从动件等加速、等减速下降一个行程 </a:t>
              </a:r>
              <a:r>
                <a:rPr lang="zh-CN" altLang="en-US" sz="2400" i="1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h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</a:t>
              </a:r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;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凸轮转过近休止角      时</a:t>
              </a:r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,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从动件停留不动。 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试设计此凸轮轮廓曲线。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graphicFrame>
          <p:nvGraphicFramePr>
            <p:cNvPr id="87048" name="对象 6"/>
            <p:cNvGraphicFramePr>
              <a:graphicFrameLocks noChangeAspect="1"/>
            </p:cNvGraphicFramePr>
            <p:nvPr/>
          </p:nvGraphicFramePr>
          <p:xfrm>
            <a:off x="6955" y="4199"/>
            <a:ext cx="490" cy="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0" name="" r:id="rId3" imgW="266700" imgH="368300" progId="Equation.DSMT4">
                    <p:embed/>
                  </p:oleObj>
                </mc:Choice>
                <mc:Fallback>
                  <p:oleObj name="" r:id="rId3" imgW="266700" imgH="368300" progId="Equation.DSMT4">
                    <p:embed/>
                    <p:pic>
                      <p:nvPicPr>
                        <p:cNvPr id="0" name="图片 310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955" y="4199"/>
                          <a:ext cx="490" cy="6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049" name="对象 8"/>
            <p:cNvGraphicFramePr>
              <a:graphicFrameLocks noChangeAspect="1"/>
            </p:cNvGraphicFramePr>
            <p:nvPr/>
          </p:nvGraphicFramePr>
          <p:xfrm>
            <a:off x="6695" y="5067"/>
            <a:ext cx="468" cy="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1" name="" r:id="rId5" imgW="254000" imgH="368300" progId="Equation.DSMT4">
                    <p:embed/>
                  </p:oleObj>
                </mc:Choice>
                <mc:Fallback>
                  <p:oleObj name="" r:id="rId5" imgW="254000" imgH="368300" progId="Equation.DSMT4">
                    <p:embed/>
                    <p:pic>
                      <p:nvPicPr>
                        <p:cNvPr id="0" name="图片 309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95" y="5067"/>
                          <a:ext cx="468" cy="6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050" name="对象 11"/>
            <p:cNvGraphicFramePr>
              <a:graphicFrameLocks noChangeAspect="1"/>
            </p:cNvGraphicFramePr>
            <p:nvPr/>
          </p:nvGraphicFramePr>
          <p:xfrm>
            <a:off x="7920" y="5773"/>
            <a:ext cx="655" cy="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2" name="" r:id="rId7" imgW="355600" imgH="368300" progId="Equation.DSMT4">
                    <p:embed/>
                  </p:oleObj>
                </mc:Choice>
                <mc:Fallback>
                  <p:oleObj name="" r:id="rId7" imgW="355600" imgH="368300" progId="Equation.DSMT4">
                    <p:embed/>
                    <p:pic>
                      <p:nvPicPr>
                        <p:cNvPr id="0" name="图片 309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920" y="5773"/>
                          <a:ext cx="655" cy="6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051" name="对象 14"/>
            <p:cNvGraphicFramePr>
              <a:graphicFrameLocks noChangeAspect="1"/>
            </p:cNvGraphicFramePr>
            <p:nvPr/>
          </p:nvGraphicFramePr>
          <p:xfrm>
            <a:off x="6600" y="7384"/>
            <a:ext cx="655" cy="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3" name="" r:id="rId9" imgW="355600" imgH="368300" progId="Equation.DSMT4">
                    <p:embed/>
                  </p:oleObj>
                </mc:Choice>
                <mc:Fallback>
                  <p:oleObj name="" r:id="rId9" imgW="355600" imgH="368300" progId="Equation.DSMT4">
                    <p:embed/>
                    <p:pic>
                      <p:nvPicPr>
                        <p:cNvPr id="0" name="图片 3103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600" y="7384"/>
                          <a:ext cx="655" cy="6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0" name=" 2050"/>
            <p:cNvSpPr/>
            <p:nvPr/>
          </p:nvSpPr>
          <p:spPr bwMode="auto">
            <a:xfrm>
              <a:off x="2419" y="4306"/>
              <a:ext cx="453" cy="452"/>
            </a:xfrm>
            <a:custGeom>
              <a:avLst/>
              <a:gdLst/>
              <a:ahLst/>
              <a:cxnLst/>
              <a:rect l="0" t="0" r="r" b="b"/>
              <a:pathLst>
                <a:path w="1646238" h="2433638">
                  <a:moveTo>
                    <a:pt x="577732" y="161925"/>
                  </a:moveTo>
                  <a:lnTo>
                    <a:pt x="586070" y="162719"/>
                  </a:lnTo>
                  <a:lnTo>
                    <a:pt x="593614" y="163910"/>
                  </a:lnTo>
                  <a:lnTo>
                    <a:pt x="597585" y="164703"/>
                  </a:lnTo>
                  <a:lnTo>
                    <a:pt x="601953" y="165894"/>
                  </a:lnTo>
                  <a:lnTo>
                    <a:pt x="605526" y="167482"/>
                  </a:lnTo>
                  <a:lnTo>
                    <a:pt x="609100" y="169069"/>
                  </a:lnTo>
                  <a:lnTo>
                    <a:pt x="612674" y="171053"/>
                  </a:lnTo>
                  <a:lnTo>
                    <a:pt x="616247" y="173435"/>
                  </a:lnTo>
                  <a:lnTo>
                    <a:pt x="619821" y="176610"/>
                  </a:lnTo>
                  <a:lnTo>
                    <a:pt x="623394" y="179388"/>
                  </a:lnTo>
                  <a:lnTo>
                    <a:pt x="626968" y="182563"/>
                  </a:lnTo>
                  <a:lnTo>
                    <a:pt x="630145" y="186135"/>
                  </a:lnTo>
                  <a:lnTo>
                    <a:pt x="633321" y="190103"/>
                  </a:lnTo>
                  <a:lnTo>
                    <a:pt x="636498" y="194469"/>
                  </a:lnTo>
                  <a:lnTo>
                    <a:pt x="639674" y="199232"/>
                  </a:lnTo>
                  <a:lnTo>
                    <a:pt x="642454" y="204788"/>
                  </a:lnTo>
                  <a:lnTo>
                    <a:pt x="645233" y="210344"/>
                  </a:lnTo>
                  <a:lnTo>
                    <a:pt x="648013" y="216297"/>
                  </a:lnTo>
                  <a:lnTo>
                    <a:pt x="650792" y="222647"/>
                  </a:lnTo>
                  <a:lnTo>
                    <a:pt x="653969" y="229394"/>
                  </a:lnTo>
                  <a:lnTo>
                    <a:pt x="656351" y="237332"/>
                  </a:lnTo>
                  <a:lnTo>
                    <a:pt x="658733" y="245269"/>
                  </a:lnTo>
                  <a:lnTo>
                    <a:pt x="838208" y="927100"/>
                  </a:lnTo>
                  <a:lnTo>
                    <a:pt x="840193" y="928291"/>
                  </a:lnTo>
                  <a:lnTo>
                    <a:pt x="841781" y="933450"/>
                  </a:lnTo>
                  <a:lnTo>
                    <a:pt x="899356" y="921941"/>
                  </a:lnTo>
                  <a:lnTo>
                    <a:pt x="911665" y="922338"/>
                  </a:lnTo>
                  <a:lnTo>
                    <a:pt x="923180" y="923529"/>
                  </a:lnTo>
                  <a:lnTo>
                    <a:pt x="935489" y="924719"/>
                  </a:lnTo>
                  <a:lnTo>
                    <a:pt x="946607" y="926704"/>
                  </a:lnTo>
                  <a:lnTo>
                    <a:pt x="957725" y="929482"/>
                  </a:lnTo>
                  <a:lnTo>
                    <a:pt x="969240" y="932657"/>
                  </a:lnTo>
                  <a:lnTo>
                    <a:pt x="979960" y="936229"/>
                  </a:lnTo>
                  <a:lnTo>
                    <a:pt x="991078" y="939800"/>
                  </a:lnTo>
                  <a:lnTo>
                    <a:pt x="1001402" y="944166"/>
                  </a:lnTo>
                  <a:lnTo>
                    <a:pt x="1011726" y="948929"/>
                  </a:lnTo>
                  <a:lnTo>
                    <a:pt x="1022049" y="954485"/>
                  </a:lnTo>
                  <a:lnTo>
                    <a:pt x="1031976" y="960438"/>
                  </a:lnTo>
                  <a:lnTo>
                    <a:pt x="1041506" y="966788"/>
                  </a:lnTo>
                  <a:lnTo>
                    <a:pt x="1051432" y="973535"/>
                  </a:lnTo>
                  <a:lnTo>
                    <a:pt x="1060565" y="980679"/>
                  </a:lnTo>
                  <a:lnTo>
                    <a:pt x="1069697" y="988616"/>
                  </a:lnTo>
                  <a:lnTo>
                    <a:pt x="1076050" y="994172"/>
                  </a:lnTo>
                  <a:lnTo>
                    <a:pt x="1081212" y="999729"/>
                  </a:lnTo>
                  <a:lnTo>
                    <a:pt x="1086374" y="1005682"/>
                  </a:lnTo>
                  <a:lnTo>
                    <a:pt x="1090345" y="1012032"/>
                  </a:lnTo>
                  <a:lnTo>
                    <a:pt x="1126478" y="1071960"/>
                  </a:lnTo>
                  <a:lnTo>
                    <a:pt x="1183258" y="1074341"/>
                  </a:lnTo>
                  <a:lnTo>
                    <a:pt x="1184847" y="1075532"/>
                  </a:lnTo>
                  <a:lnTo>
                    <a:pt x="1199538" y="1077913"/>
                  </a:lnTo>
                  <a:lnTo>
                    <a:pt x="1214230" y="1081088"/>
                  </a:lnTo>
                  <a:lnTo>
                    <a:pt x="1228524" y="1085057"/>
                  </a:lnTo>
                  <a:lnTo>
                    <a:pt x="1242818" y="1089422"/>
                  </a:lnTo>
                  <a:lnTo>
                    <a:pt x="1256716" y="1094582"/>
                  </a:lnTo>
                  <a:lnTo>
                    <a:pt x="1271010" y="1100932"/>
                  </a:lnTo>
                  <a:lnTo>
                    <a:pt x="1284510" y="1106885"/>
                  </a:lnTo>
                  <a:lnTo>
                    <a:pt x="1298011" y="1114029"/>
                  </a:lnTo>
                  <a:lnTo>
                    <a:pt x="1310717" y="1121172"/>
                  </a:lnTo>
                  <a:lnTo>
                    <a:pt x="1323820" y="1129507"/>
                  </a:lnTo>
                  <a:lnTo>
                    <a:pt x="1336129" y="1137444"/>
                  </a:lnTo>
                  <a:lnTo>
                    <a:pt x="1348041" y="1146175"/>
                  </a:lnTo>
                  <a:lnTo>
                    <a:pt x="1359953" y="1155700"/>
                  </a:lnTo>
                  <a:lnTo>
                    <a:pt x="1371071" y="1165225"/>
                  </a:lnTo>
                  <a:lnTo>
                    <a:pt x="1381792" y="1175147"/>
                  </a:lnTo>
                  <a:lnTo>
                    <a:pt x="1392115" y="1185863"/>
                  </a:lnTo>
                  <a:lnTo>
                    <a:pt x="1408792" y="1204119"/>
                  </a:lnTo>
                  <a:lnTo>
                    <a:pt x="1424278" y="1223566"/>
                  </a:lnTo>
                  <a:lnTo>
                    <a:pt x="1439763" y="1243410"/>
                  </a:lnTo>
                  <a:lnTo>
                    <a:pt x="1454058" y="1263254"/>
                  </a:lnTo>
                  <a:lnTo>
                    <a:pt x="1467955" y="1283891"/>
                  </a:lnTo>
                  <a:lnTo>
                    <a:pt x="1480264" y="1305322"/>
                  </a:lnTo>
                  <a:lnTo>
                    <a:pt x="1492970" y="1327150"/>
                  </a:lnTo>
                  <a:lnTo>
                    <a:pt x="1504088" y="1348582"/>
                  </a:lnTo>
                  <a:lnTo>
                    <a:pt x="1505279" y="1351360"/>
                  </a:lnTo>
                  <a:lnTo>
                    <a:pt x="1506471" y="1352154"/>
                  </a:lnTo>
                  <a:lnTo>
                    <a:pt x="1508059" y="1352550"/>
                  </a:lnTo>
                  <a:lnTo>
                    <a:pt x="1518780" y="1353344"/>
                  </a:lnTo>
                  <a:lnTo>
                    <a:pt x="1528309" y="1355329"/>
                  </a:lnTo>
                  <a:lnTo>
                    <a:pt x="1537839" y="1357710"/>
                  </a:lnTo>
                  <a:lnTo>
                    <a:pt x="1546971" y="1360885"/>
                  </a:lnTo>
                  <a:lnTo>
                    <a:pt x="1555707" y="1364457"/>
                  </a:lnTo>
                  <a:lnTo>
                    <a:pt x="1563648" y="1368822"/>
                  </a:lnTo>
                  <a:lnTo>
                    <a:pt x="1571590" y="1373982"/>
                  </a:lnTo>
                  <a:lnTo>
                    <a:pt x="1578737" y="1379935"/>
                  </a:lnTo>
                  <a:lnTo>
                    <a:pt x="1585487" y="1385888"/>
                  </a:lnTo>
                  <a:lnTo>
                    <a:pt x="1591840" y="1392238"/>
                  </a:lnTo>
                  <a:lnTo>
                    <a:pt x="1597796" y="1398985"/>
                  </a:lnTo>
                  <a:lnTo>
                    <a:pt x="1603752" y="1406525"/>
                  </a:lnTo>
                  <a:lnTo>
                    <a:pt x="1608914" y="1413669"/>
                  </a:lnTo>
                  <a:lnTo>
                    <a:pt x="1613678" y="1421607"/>
                  </a:lnTo>
                  <a:lnTo>
                    <a:pt x="1618046" y="1429544"/>
                  </a:lnTo>
                  <a:lnTo>
                    <a:pt x="1622017" y="1437879"/>
                  </a:lnTo>
                  <a:lnTo>
                    <a:pt x="1625988" y="1446213"/>
                  </a:lnTo>
                  <a:lnTo>
                    <a:pt x="1629561" y="1454547"/>
                  </a:lnTo>
                  <a:lnTo>
                    <a:pt x="1632738" y="1463279"/>
                  </a:lnTo>
                  <a:lnTo>
                    <a:pt x="1635517" y="1471613"/>
                  </a:lnTo>
                  <a:lnTo>
                    <a:pt x="1637900" y="1479947"/>
                  </a:lnTo>
                  <a:lnTo>
                    <a:pt x="1639885" y="1488282"/>
                  </a:lnTo>
                  <a:lnTo>
                    <a:pt x="1641473" y="1497013"/>
                  </a:lnTo>
                  <a:lnTo>
                    <a:pt x="1643062" y="1504950"/>
                  </a:lnTo>
                  <a:lnTo>
                    <a:pt x="1644253" y="1512491"/>
                  </a:lnTo>
                  <a:lnTo>
                    <a:pt x="1645047" y="1520429"/>
                  </a:lnTo>
                  <a:lnTo>
                    <a:pt x="1645841" y="1527969"/>
                  </a:lnTo>
                  <a:lnTo>
                    <a:pt x="1646238" y="1534716"/>
                  </a:lnTo>
                  <a:lnTo>
                    <a:pt x="1646238" y="1541463"/>
                  </a:lnTo>
                  <a:lnTo>
                    <a:pt x="1646238" y="1548210"/>
                  </a:lnTo>
                  <a:lnTo>
                    <a:pt x="1645841" y="1553766"/>
                  </a:lnTo>
                  <a:lnTo>
                    <a:pt x="1645444" y="1558925"/>
                  </a:lnTo>
                  <a:lnTo>
                    <a:pt x="1643458" y="1570832"/>
                  </a:lnTo>
                  <a:lnTo>
                    <a:pt x="1642267" y="1583532"/>
                  </a:lnTo>
                  <a:lnTo>
                    <a:pt x="1641473" y="1595835"/>
                  </a:lnTo>
                  <a:lnTo>
                    <a:pt x="1640679" y="1608535"/>
                  </a:lnTo>
                  <a:lnTo>
                    <a:pt x="1634723" y="1749029"/>
                  </a:lnTo>
                  <a:lnTo>
                    <a:pt x="1628370" y="1889126"/>
                  </a:lnTo>
                  <a:lnTo>
                    <a:pt x="1627973" y="1902222"/>
                  </a:lnTo>
                  <a:lnTo>
                    <a:pt x="1626385" y="1915716"/>
                  </a:lnTo>
                  <a:lnTo>
                    <a:pt x="1625194" y="1928416"/>
                  </a:lnTo>
                  <a:lnTo>
                    <a:pt x="1623208" y="1941910"/>
                  </a:lnTo>
                  <a:lnTo>
                    <a:pt x="1621223" y="1954610"/>
                  </a:lnTo>
                  <a:lnTo>
                    <a:pt x="1618840" y="1968104"/>
                  </a:lnTo>
                  <a:lnTo>
                    <a:pt x="1616061" y="1980804"/>
                  </a:lnTo>
                  <a:lnTo>
                    <a:pt x="1612884" y="1993504"/>
                  </a:lnTo>
                  <a:lnTo>
                    <a:pt x="1604546" y="2026444"/>
                  </a:lnTo>
                  <a:lnTo>
                    <a:pt x="1595414" y="2058988"/>
                  </a:lnTo>
                  <a:lnTo>
                    <a:pt x="1586281" y="2091532"/>
                  </a:lnTo>
                  <a:lnTo>
                    <a:pt x="1577148" y="2123679"/>
                  </a:lnTo>
                  <a:lnTo>
                    <a:pt x="1579134" y="2125663"/>
                  </a:lnTo>
                  <a:lnTo>
                    <a:pt x="1617252" y="2294732"/>
                  </a:lnTo>
                  <a:lnTo>
                    <a:pt x="1571590" y="2303463"/>
                  </a:lnTo>
                  <a:lnTo>
                    <a:pt x="1487411" y="2318147"/>
                  </a:lnTo>
                  <a:lnTo>
                    <a:pt x="1251951" y="2359026"/>
                  </a:lnTo>
                  <a:lnTo>
                    <a:pt x="1000608" y="2402285"/>
                  </a:lnTo>
                  <a:lnTo>
                    <a:pt x="897370" y="2420541"/>
                  </a:lnTo>
                  <a:lnTo>
                    <a:pt x="824310" y="2433638"/>
                  </a:lnTo>
                  <a:lnTo>
                    <a:pt x="785398" y="2236391"/>
                  </a:lnTo>
                  <a:lnTo>
                    <a:pt x="781030" y="2228851"/>
                  </a:lnTo>
                  <a:lnTo>
                    <a:pt x="776662" y="2221707"/>
                  </a:lnTo>
                  <a:lnTo>
                    <a:pt x="771897" y="2214563"/>
                  </a:lnTo>
                  <a:lnTo>
                    <a:pt x="767133" y="2207816"/>
                  </a:lnTo>
                  <a:lnTo>
                    <a:pt x="761574" y="2201069"/>
                  </a:lnTo>
                  <a:lnTo>
                    <a:pt x="756015" y="2194719"/>
                  </a:lnTo>
                  <a:lnTo>
                    <a:pt x="750456" y="2188369"/>
                  </a:lnTo>
                  <a:lnTo>
                    <a:pt x="744897" y="2182416"/>
                  </a:lnTo>
                  <a:lnTo>
                    <a:pt x="738544" y="2176463"/>
                  </a:lnTo>
                  <a:lnTo>
                    <a:pt x="732191" y="2170907"/>
                  </a:lnTo>
                  <a:lnTo>
                    <a:pt x="725441" y="2165351"/>
                  </a:lnTo>
                  <a:lnTo>
                    <a:pt x="719088" y="2159794"/>
                  </a:lnTo>
                  <a:lnTo>
                    <a:pt x="711940" y="2155032"/>
                  </a:lnTo>
                  <a:lnTo>
                    <a:pt x="704396" y="2149873"/>
                  </a:lnTo>
                  <a:lnTo>
                    <a:pt x="697249" y="2145507"/>
                  </a:lnTo>
                  <a:lnTo>
                    <a:pt x="689705" y="2141141"/>
                  </a:lnTo>
                  <a:lnTo>
                    <a:pt x="678984" y="2135585"/>
                  </a:lnTo>
                  <a:lnTo>
                    <a:pt x="668660" y="2130029"/>
                  </a:lnTo>
                  <a:lnTo>
                    <a:pt x="648807" y="2118519"/>
                  </a:lnTo>
                  <a:lnTo>
                    <a:pt x="630145" y="2106216"/>
                  </a:lnTo>
                  <a:lnTo>
                    <a:pt x="611482" y="2093119"/>
                  </a:lnTo>
                  <a:lnTo>
                    <a:pt x="593217" y="2080022"/>
                  </a:lnTo>
                  <a:lnTo>
                    <a:pt x="576144" y="2065735"/>
                  </a:lnTo>
                  <a:lnTo>
                    <a:pt x="559070" y="2051447"/>
                  </a:lnTo>
                  <a:lnTo>
                    <a:pt x="543187" y="2035969"/>
                  </a:lnTo>
                  <a:lnTo>
                    <a:pt x="526907" y="2020491"/>
                  </a:lnTo>
                  <a:lnTo>
                    <a:pt x="511422" y="2004616"/>
                  </a:lnTo>
                  <a:lnTo>
                    <a:pt x="496333" y="1988344"/>
                  </a:lnTo>
                  <a:lnTo>
                    <a:pt x="481245" y="1971676"/>
                  </a:lnTo>
                  <a:lnTo>
                    <a:pt x="466951" y="1954610"/>
                  </a:lnTo>
                  <a:lnTo>
                    <a:pt x="452259" y="1937147"/>
                  </a:lnTo>
                  <a:lnTo>
                    <a:pt x="424067" y="1902222"/>
                  </a:lnTo>
                  <a:lnTo>
                    <a:pt x="418111" y="1894285"/>
                  </a:lnTo>
                  <a:lnTo>
                    <a:pt x="412552" y="1886744"/>
                  </a:lnTo>
                  <a:lnTo>
                    <a:pt x="401435" y="1870472"/>
                  </a:lnTo>
                  <a:lnTo>
                    <a:pt x="391508" y="1853804"/>
                  </a:lnTo>
                  <a:lnTo>
                    <a:pt x="381978" y="1837532"/>
                  </a:lnTo>
                  <a:lnTo>
                    <a:pt x="372846" y="1820069"/>
                  </a:lnTo>
                  <a:lnTo>
                    <a:pt x="364110" y="1803401"/>
                  </a:lnTo>
                  <a:lnTo>
                    <a:pt x="356169" y="1785541"/>
                  </a:lnTo>
                  <a:lnTo>
                    <a:pt x="348228" y="1768079"/>
                  </a:lnTo>
                  <a:lnTo>
                    <a:pt x="332345" y="1733551"/>
                  </a:lnTo>
                  <a:lnTo>
                    <a:pt x="324404" y="1716485"/>
                  </a:lnTo>
                  <a:lnTo>
                    <a:pt x="316065" y="1699022"/>
                  </a:lnTo>
                  <a:lnTo>
                    <a:pt x="307727" y="1682354"/>
                  </a:lnTo>
                  <a:lnTo>
                    <a:pt x="298991" y="1666082"/>
                  </a:lnTo>
                  <a:lnTo>
                    <a:pt x="289462" y="1649413"/>
                  </a:lnTo>
                  <a:lnTo>
                    <a:pt x="279535" y="1633935"/>
                  </a:lnTo>
                  <a:lnTo>
                    <a:pt x="275962" y="1624410"/>
                  </a:lnTo>
                  <a:lnTo>
                    <a:pt x="271594" y="1614885"/>
                  </a:lnTo>
                  <a:lnTo>
                    <a:pt x="266829" y="1605360"/>
                  </a:lnTo>
                  <a:lnTo>
                    <a:pt x="261667" y="1595835"/>
                  </a:lnTo>
                  <a:lnTo>
                    <a:pt x="256505" y="1586310"/>
                  </a:lnTo>
                  <a:lnTo>
                    <a:pt x="250946" y="1577182"/>
                  </a:lnTo>
                  <a:lnTo>
                    <a:pt x="239431" y="1558132"/>
                  </a:lnTo>
                  <a:lnTo>
                    <a:pt x="227122" y="1539479"/>
                  </a:lnTo>
                  <a:lnTo>
                    <a:pt x="214813" y="1521619"/>
                  </a:lnTo>
                  <a:lnTo>
                    <a:pt x="190592" y="1486694"/>
                  </a:lnTo>
                  <a:lnTo>
                    <a:pt x="185827" y="1479154"/>
                  </a:lnTo>
                  <a:lnTo>
                    <a:pt x="181063" y="1470422"/>
                  </a:lnTo>
                  <a:lnTo>
                    <a:pt x="170342" y="1450579"/>
                  </a:lnTo>
                  <a:lnTo>
                    <a:pt x="164783" y="1441054"/>
                  </a:lnTo>
                  <a:lnTo>
                    <a:pt x="159224" y="1431132"/>
                  </a:lnTo>
                  <a:lnTo>
                    <a:pt x="156444" y="1427163"/>
                  </a:lnTo>
                  <a:lnTo>
                    <a:pt x="153268" y="1423194"/>
                  </a:lnTo>
                  <a:lnTo>
                    <a:pt x="149694" y="1419622"/>
                  </a:lnTo>
                  <a:lnTo>
                    <a:pt x="146518" y="1416447"/>
                  </a:lnTo>
                  <a:lnTo>
                    <a:pt x="143738" y="1413272"/>
                  </a:lnTo>
                  <a:lnTo>
                    <a:pt x="140959" y="1409304"/>
                  </a:lnTo>
                  <a:lnTo>
                    <a:pt x="138576" y="1404541"/>
                  </a:lnTo>
                  <a:lnTo>
                    <a:pt x="136591" y="1398985"/>
                  </a:lnTo>
                  <a:lnTo>
                    <a:pt x="134209" y="1393429"/>
                  </a:lnTo>
                  <a:lnTo>
                    <a:pt x="132620" y="1387475"/>
                  </a:lnTo>
                  <a:lnTo>
                    <a:pt x="129047" y="1373982"/>
                  </a:lnTo>
                  <a:lnTo>
                    <a:pt x="125870" y="1360488"/>
                  </a:lnTo>
                  <a:lnTo>
                    <a:pt x="122694" y="1346994"/>
                  </a:lnTo>
                  <a:lnTo>
                    <a:pt x="120311" y="1335485"/>
                  </a:lnTo>
                  <a:lnTo>
                    <a:pt x="117532" y="1325563"/>
                  </a:lnTo>
                  <a:lnTo>
                    <a:pt x="109194" y="1300560"/>
                  </a:lnTo>
                  <a:lnTo>
                    <a:pt x="100458" y="1276350"/>
                  </a:lnTo>
                  <a:lnTo>
                    <a:pt x="95296" y="1264047"/>
                  </a:lnTo>
                  <a:lnTo>
                    <a:pt x="90531" y="1252538"/>
                  </a:lnTo>
                  <a:lnTo>
                    <a:pt x="85767" y="1241425"/>
                  </a:lnTo>
                  <a:lnTo>
                    <a:pt x="80208" y="1229916"/>
                  </a:lnTo>
                  <a:lnTo>
                    <a:pt x="77031" y="1223566"/>
                  </a:lnTo>
                  <a:lnTo>
                    <a:pt x="73458" y="1217216"/>
                  </a:lnTo>
                  <a:lnTo>
                    <a:pt x="65119" y="1203722"/>
                  </a:lnTo>
                  <a:lnTo>
                    <a:pt x="55987" y="1190625"/>
                  </a:lnTo>
                  <a:lnTo>
                    <a:pt x="46457" y="1177132"/>
                  </a:lnTo>
                  <a:lnTo>
                    <a:pt x="26207" y="1150938"/>
                  </a:lnTo>
                  <a:lnTo>
                    <a:pt x="6353" y="1125538"/>
                  </a:lnTo>
                  <a:lnTo>
                    <a:pt x="3574" y="1121172"/>
                  </a:lnTo>
                  <a:lnTo>
                    <a:pt x="1589" y="1116410"/>
                  </a:lnTo>
                  <a:lnTo>
                    <a:pt x="397" y="1111250"/>
                  </a:lnTo>
                  <a:lnTo>
                    <a:pt x="0" y="1106091"/>
                  </a:lnTo>
                  <a:lnTo>
                    <a:pt x="0" y="1100535"/>
                  </a:lnTo>
                  <a:lnTo>
                    <a:pt x="794" y="1094582"/>
                  </a:lnTo>
                  <a:lnTo>
                    <a:pt x="1986" y="1088629"/>
                  </a:lnTo>
                  <a:lnTo>
                    <a:pt x="3574" y="1083072"/>
                  </a:lnTo>
                  <a:lnTo>
                    <a:pt x="5559" y="1077516"/>
                  </a:lnTo>
                  <a:lnTo>
                    <a:pt x="8339" y="1071960"/>
                  </a:lnTo>
                  <a:lnTo>
                    <a:pt x="11118" y="1066404"/>
                  </a:lnTo>
                  <a:lnTo>
                    <a:pt x="14295" y="1061641"/>
                  </a:lnTo>
                  <a:lnTo>
                    <a:pt x="17868" y="1056879"/>
                  </a:lnTo>
                  <a:lnTo>
                    <a:pt x="21045" y="1052910"/>
                  </a:lnTo>
                  <a:lnTo>
                    <a:pt x="24618" y="1048941"/>
                  </a:lnTo>
                  <a:lnTo>
                    <a:pt x="28192" y="1045766"/>
                  </a:lnTo>
                  <a:lnTo>
                    <a:pt x="33751" y="1041400"/>
                  </a:lnTo>
                  <a:lnTo>
                    <a:pt x="39310" y="1037432"/>
                  </a:lnTo>
                  <a:lnTo>
                    <a:pt x="45663" y="1034257"/>
                  </a:lnTo>
                  <a:lnTo>
                    <a:pt x="52016" y="1031479"/>
                  </a:lnTo>
                  <a:lnTo>
                    <a:pt x="58369" y="1029097"/>
                  </a:lnTo>
                  <a:lnTo>
                    <a:pt x="64722" y="1027113"/>
                  </a:lnTo>
                  <a:lnTo>
                    <a:pt x="71869" y="1025922"/>
                  </a:lnTo>
                  <a:lnTo>
                    <a:pt x="78619" y="1024732"/>
                  </a:lnTo>
                  <a:lnTo>
                    <a:pt x="85767" y="1023938"/>
                  </a:lnTo>
                  <a:lnTo>
                    <a:pt x="92517" y="1023541"/>
                  </a:lnTo>
                  <a:lnTo>
                    <a:pt x="100061" y="1023938"/>
                  </a:lnTo>
                  <a:lnTo>
                    <a:pt x="107208" y="1024335"/>
                  </a:lnTo>
                  <a:lnTo>
                    <a:pt x="114355" y="1024732"/>
                  </a:lnTo>
                  <a:lnTo>
                    <a:pt x="121503" y="1025922"/>
                  </a:lnTo>
                  <a:lnTo>
                    <a:pt x="129047" y="1027510"/>
                  </a:lnTo>
                  <a:lnTo>
                    <a:pt x="136194" y="1029097"/>
                  </a:lnTo>
                  <a:lnTo>
                    <a:pt x="143341" y="1031082"/>
                  </a:lnTo>
                  <a:lnTo>
                    <a:pt x="150488" y="1033066"/>
                  </a:lnTo>
                  <a:lnTo>
                    <a:pt x="157636" y="1035844"/>
                  </a:lnTo>
                  <a:lnTo>
                    <a:pt x="164783" y="1038622"/>
                  </a:lnTo>
                  <a:lnTo>
                    <a:pt x="171533" y="1041400"/>
                  </a:lnTo>
                  <a:lnTo>
                    <a:pt x="177886" y="1044972"/>
                  </a:lnTo>
                  <a:lnTo>
                    <a:pt x="185033" y="1048544"/>
                  </a:lnTo>
                  <a:lnTo>
                    <a:pt x="191386" y="1052116"/>
                  </a:lnTo>
                  <a:lnTo>
                    <a:pt x="197739" y="1055688"/>
                  </a:lnTo>
                  <a:lnTo>
                    <a:pt x="203695" y="1059657"/>
                  </a:lnTo>
                  <a:lnTo>
                    <a:pt x="209651" y="1064022"/>
                  </a:lnTo>
                  <a:lnTo>
                    <a:pt x="215210" y="1067991"/>
                  </a:lnTo>
                  <a:lnTo>
                    <a:pt x="220769" y="1072754"/>
                  </a:lnTo>
                  <a:lnTo>
                    <a:pt x="225534" y="1077516"/>
                  </a:lnTo>
                  <a:lnTo>
                    <a:pt x="230299" y="1081882"/>
                  </a:lnTo>
                  <a:lnTo>
                    <a:pt x="235064" y="1086644"/>
                  </a:lnTo>
                  <a:lnTo>
                    <a:pt x="239828" y="1092200"/>
                  </a:lnTo>
                  <a:lnTo>
                    <a:pt x="244593" y="1097757"/>
                  </a:lnTo>
                  <a:lnTo>
                    <a:pt x="252932" y="1109663"/>
                  </a:lnTo>
                  <a:lnTo>
                    <a:pt x="260873" y="1121966"/>
                  </a:lnTo>
                  <a:lnTo>
                    <a:pt x="268814" y="1135063"/>
                  </a:lnTo>
                  <a:lnTo>
                    <a:pt x="283903" y="1160463"/>
                  </a:lnTo>
                  <a:lnTo>
                    <a:pt x="291447" y="1173163"/>
                  </a:lnTo>
                  <a:lnTo>
                    <a:pt x="299388" y="1185069"/>
                  </a:lnTo>
                  <a:lnTo>
                    <a:pt x="306139" y="1195785"/>
                  </a:lnTo>
                  <a:lnTo>
                    <a:pt x="312889" y="1206897"/>
                  </a:lnTo>
                  <a:lnTo>
                    <a:pt x="327580" y="1230710"/>
                  </a:lnTo>
                  <a:lnTo>
                    <a:pt x="342272" y="1255713"/>
                  </a:lnTo>
                  <a:lnTo>
                    <a:pt x="357757" y="1281113"/>
                  </a:lnTo>
                  <a:lnTo>
                    <a:pt x="365699" y="1293416"/>
                  </a:lnTo>
                  <a:lnTo>
                    <a:pt x="373640" y="1305719"/>
                  </a:lnTo>
                  <a:lnTo>
                    <a:pt x="382375" y="1317229"/>
                  </a:lnTo>
                  <a:lnTo>
                    <a:pt x="390714" y="1328738"/>
                  </a:lnTo>
                  <a:lnTo>
                    <a:pt x="399846" y="1339454"/>
                  </a:lnTo>
                  <a:lnTo>
                    <a:pt x="409376" y="1348979"/>
                  </a:lnTo>
                  <a:lnTo>
                    <a:pt x="418905" y="1358504"/>
                  </a:lnTo>
                  <a:lnTo>
                    <a:pt x="423670" y="1362472"/>
                  </a:lnTo>
                  <a:lnTo>
                    <a:pt x="428832" y="1366441"/>
                  </a:lnTo>
                  <a:lnTo>
                    <a:pt x="437171" y="1372791"/>
                  </a:lnTo>
                  <a:lnTo>
                    <a:pt x="445112" y="1378744"/>
                  </a:lnTo>
                  <a:lnTo>
                    <a:pt x="453450" y="1383904"/>
                  </a:lnTo>
                  <a:lnTo>
                    <a:pt x="462186" y="1388666"/>
                  </a:lnTo>
                  <a:lnTo>
                    <a:pt x="470921" y="1392635"/>
                  </a:lnTo>
                  <a:lnTo>
                    <a:pt x="479260" y="1396207"/>
                  </a:lnTo>
                  <a:lnTo>
                    <a:pt x="488789" y="1399382"/>
                  </a:lnTo>
                  <a:lnTo>
                    <a:pt x="497525" y="1402160"/>
                  </a:lnTo>
                  <a:lnTo>
                    <a:pt x="506657" y="1404144"/>
                  </a:lnTo>
                  <a:lnTo>
                    <a:pt x="516187" y="1405732"/>
                  </a:lnTo>
                  <a:lnTo>
                    <a:pt x="525716" y="1407319"/>
                  </a:lnTo>
                  <a:lnTo>
                    <a:pt x="535246" y="1408113"/>
                  </a:lnTo>
                  <a:lnTo>
                    <a:pt x="545172" y="1408113"/>
                  </a:lnTo>
                  <a:lnTo>
                    <a:pt x="555099" y="1407716"/>
                  </a:lnTo>
                  <a:lnTo>
                    <a:pt x="565423" y="1406922"/>
                  </a:lnTo>
                  <a:lnTo>
                    <a:pt x="575746" y="1404938"/>
                  </a:lnTo>
                  <a:lnTo>
                    <a:pt x="578923" y="1404541"/>
                  </a:lnTo>
                  <a:lnTo>
                    <a:pt x="582497" y="1402954"/>
                  </a:lnTo>
                  <a:lnTo>
                    <a:pt x="586467" y="1401366"/>
                  </a:lnTo>
                  <a:lnTo>
                    <a:pt x="590041" y="1398985"/>
                  </a:lnTo>
                  <a:lnTo>
                    <a:pt x="594012" y="1395810"/>
                  </a:lnTo>
                  <a:lnTo>
                    <a:pt x="597585" y="1392635"/>
                  </a:lnTo>
                  <a:lnTo>
                    <a:pt x="601556" y="1389460"/>
                  </a:lnTo>
                  <a:lnTo>
                    <a:pt x="604335" y="1385491"/>
                  </a:lnTo>
                  <a:lnTo>
                    <a:pt x="609894" y="1379141"/>
                  </a:lnTo>
                  <a:lnTo>
                    <a:pt x="614659" y="1372394"/>
                  </a:lnTo>
                  <a:lnTo>
                    <a:pt x="619424" y="1365647"/>
                  </a:lnTo>
                  <a:lnTo>
                    <a:pt x="623394" y="1358900"/>
                  </a:lnTo>
                  <a:lnTo>
                    <a:pt x="627762" y="1352154"/>
                  </a:lnTo>
                  <a:lnTo>
                    <a:pt x="631336" y="1344613"/>
                  </a:lnTo>
                  <a:lnTo>
                    <a:pt x="634512" y="1337469"/>
                  </a:lnTo>
                  <a:lnTo>
                    <a:pt x="637292" y="1330325"/>
                  </a:lnTo>
                  <a:lnTo>
                    <a:pt x="640071" y="1323182"/>
                  </a:lnTo>
                  <a:lnTo>
                    <a:pt x="642057" y="1315244"/>
                  </a:lnTo>
                  <a:lnTo>
                    <a:pt x="644042" y="1307704"/>
                  </a:lnTo>
                  <a:lnTo>
                    <a:pt x="645233" y="1299766"/>
                  </a:lnTo>
                  <a:lnTo>
                    <a:pt x="646424" y="1291829"/>
                  </a:lnTo>
                  <a:lnTo>
                    <a:pt x="647218" y="1283891"/>
                  </a:lnTo>
                  <a:lnTo>
                    <a:pt x="647616" y="1275557"/>
                  </a:lnTo>
                  <a:lnTo>
                    <a:pt x="648013" y="1267619"/>
                  </a:lnTo>
                  <a:lnTo>
                    <a:pt x="647616" y="1259682"/>
                  </a:lnTo>
                  <a:lnTo>
                    <a:pt x="647218" y="1252538"/>
                  </a:lnTo>
                  <a:lnTo>
                    <a:pt x="646424" y="1245394"/>
                  </a:lnTo>
                  <a:lnTo>
                    <a:pt x="645233" y="1237457"/>
                  </a:lnTo>
                  <a:lnTo>
                    <a:pt x="466951" y="280988"/>
                  </a:lnTo>
                  <a:lnTo>
                    <a:pt x="465362" y="271463"/>
                  </a:lnTo>
                  <a:lnTo>
                    <a:pt x="464568" y="263128"/>
                  </a:lnTo>
                  <a:lnTo>
                    <a:pt x="464568" y="254397"/>
                  </a:lnTo>
                  <a:lnTo>
                    <a:pt x="464965" y="246857"/>
                  </a:lnTo>
                  <a:lnTo>
                    <a:pt x="465759" y="239316"/>
                  </a:lnTo>
                  <a:lnTo>
                    <a:pt x="467348" y="232569"/>
                  </a:lnTo>
                  <a:lnTo>
                    <a:pt x="468936" y="225822"/>
                  </a:lnTo>
                  <a:lnTo>
                    <a:pt x="471318" y="219869"/>
                  </a:lnTo>
                  <a:lnTo>
                    <a:pt x="473701" y="214313"/>
                  </a:lnTo>
                  <a:lnTo>
                    <a:pt x="476480" y="209153"/>
                  </a:lnTo>
                  <a:lnTo>
                    <a:pt x="479657" y="204391"/>
                  </a:lnTo>
                  <a:lnTo>
                    <a:pt x="482833" y="199628"/>
                  </a:lnTo>
                  <a:lnTo>
                    <a:pt x="486407" y="195263"/>
                  </a:lnTo>
                  <a:lnTo>
                    <a:pt x="490775" y="191691"/>
                  </a:lnTo>
                  <a:lnTo>
                    <a:pt x="494348" y="188119"/>
                  </a:lnTo>
                  <a:lnTo>
                    <a:pt x="498319" y="184944"/>
                  </a:lnTo>
                  <a:lnTo>
                    <a:pt x="502289" y="182166"/>
                  </a:lnTo>
                  <a:lnTo>
                    <a:pt x="506657" y="179785"/>
                  </a:lnTo>
                  <a:lnTo>
                    <a:pt x="514201" y="175419"/>
                  </a:lnTo>
                  <a:lnTo>
                    <a:pt x="522143" y="171450"/>
                  </a:lnTo>
                  <a:lnTo>
                    <a:pt x="528893" y="169069"/>
                  </a:lnTo>
                  <a:lnTo>
                    <a:pt x="534849" y="167482"/>
                  </a:lnTo>
                  <a:lnTo>
                    <a:pt x="539614" y="166291"/>
                  </a:lnTo>
                  <a:lnTo>
                    <a:pt x="543981" y="165497"/>
                  </a:lnTo>
                  <a:lnTo>
                    <a:pt x="552320" y="163910"/>
                  </a:lnTo>
                  <a:lnTo>
                    <a:pt x="561055" y="162719"/>
                  </a:lnTo>
                  <a:lnTo>
                    <a:pt x="569393" y="162322"/>
                  </a:lnTo>
                  <a:lnTo>
                    <a:pt x="577732" y="161925"/>
                  </a:lnTo>
                  <a:close/>
                  <a:moveTo>
                    <a:pt x="576263" y="0"/>
                  </a:moveTo>
                  <a:lnTo>
                    <a:pt x="594539" y="397"/>
                  </a:lnTo>
                  <a:lnTo>
                    <a:pt x="612419" y="1589"/>
                  </a:lnTo>
                  <a:lnTo>
                    <a:pt x="630298" y="3973"/>
                  </a:lnTo>
                  <a:lnTo>
                    <a:pt x="647780" y="7151"/>
                  </a:lnTo>
                  <a:lnTo>
                    <a:pt x="664864" y="10727"/>
                  </a:lnTo>
                  <a:lnTo>
                    <a:pt x="681551" y="15098"/>
                  </a:lnTo>
                  <a:lnTo>
                    <a:pt x="697841" y="20263"/>
                  </a:lnTo>
                  <a:lnTo>
                    <a:pt x="714131" y="26620"/>
                  </a:lnTo>
                  <a:lnTo>
                    <a:pt x="729626" y="33374"/>
                  </a:lnTo>
                  <a:lnTo>
                    <a:pt x="745122" y="41321"/>
                  </a:lnTo>
                  <a:lnTo>
                    <a:pt x="759822" y="50062"/>
                  </a:lnTo>
                  <a:lnTo>
                    <a:pt x="774920" y="59200"/>
                  </a:lnTo>
                  <a:lnTo>
                    <a:pt x="788826" y="69530"/>
                  </a:lnTo>
                  <a:lnTo>
                    <a:pt x="803130" y="80655"/>
                  </a:lnTo>
                  <a:lnTo>
                    <a:pt x="816638" y="92575"/>
                  </a:lnTo>
                  <a:lnTo>
                    <a:pt x="830147" y="105289"/>
                  </a:lnTo>
                  <a:lnTo>
                    <a:pt x="842464" y="118798"/>
                  </a:lnTo>
                  <a:lnTo>
                    <a:pt x="854780" y="132307"/>
                  </a:lnTo>
                  <a:lnTo>
                    <a:pt x="865508" y="146610"/>
                  </a:lnTo>
                  <a:lnTo>
                    <a:pt x="876235" y="160516"/>
                  </a:lnTo>
                  <a:lnTo>
                    <a:pt x="885374" y="175615"/>
                  </a:lnTo>
                  <a:lnTo>
                    <a:pt x="894115" y="190315"/>
                  </a:lnTo>
                  <a:lnTo>
                    <a:pt x="901664" y="205811"/>
                  </a:lnTo>
                  <a:lnTo>
                    <a:pt x="908815" y="221306"/>
                  </a:lnTo>
                  <a:lnTo>
                    <a:pt x="915172" y="237596"/>
                  </a:lnTo>
                  <a:lnTo>
                    <a:pt x="920337" y="253886"/>
                  </a:lnTo>
                  <a:lnTo>
                    <a:pt x="924708" y="270574"/>
                  </a:lnTo>
                  <a:lnTo>
                    <a:pt x="928284" y="287658"/>
                  </a:lnTo>
                  <a:lnTo>
                    <a:pt x="931462" y="304743"/>
                  </a:lnTo>
                  <a:lnTo>
                    <a:pt x="933449" y="322622"/>
                  </a:lnTo>
                  <a:lnTo>
                    <a:pt x="934641" y="340502"/>
                  </a:lnTo>
                  <a:lnTo>
                    <a:pt x="935038" y="359175"/>
                  </a:lnTo>
                  <a:lnTo>
                    <a:pt x="934641" y="377452"/>
                  </a:lnTo>
                  <a:lnTo>
                    <a:pt x="933449" y="395331"/>
                  </a:lnTo>
                  <a:lnTo>
                    <a:pt x="931462" y="413211"/>
                  </a:lnTo>
                  <a:lnTo>
                    <a:pt x="928284" y="430693"/>
                  </a:lnTo>
                  <a:lnTo>
                    <a:pt x="924708" y="447777"/>
                  </a:lnTo>
                  <a:lnTo>
                    <a:pt x="920337" y="464465"/>
                  </a:lnTo>
                  <a:lnTo>
                    <a:pt x="915172" y="480755"/>
                  </a:lnTo>
                  <a:lnTo>
                    <a:pt x="908815" y="496647"/>
                  </a:lnTo>
                  <a:lnTo>
                    <a:pt x="901664" y="512540"/>
                  </a:lnTo>
                  <a:lnTo>
                    <a:pt x="894115" y="527638"/>
                  </a:lnTo>
                  <a:lnTo>
                    <a:pt x="885374" y="543134"/>
                  </a:lnTo>
                  <a:lnTo>
                    <a:pt x="876235" y="557437"/>
                  </a:lnTo>
                  <a:lnTo>
                    <a:pt x="865508" y="572138"/>
                  </a:lnTo>
                  <a:lnTo>
                    <a:pt x="854780" y="585647"/>
                  </a:lnTo>
                  <a:lnTo>
                    <a:pt x="842464" y="599553"/>
                  </a:lnTo>
                  <a:lnTo>
                    <a:pt x="830147" y="612664"/>
                  </a:lnTo>
                  <a:lnTo>
                    <a:pt x="830147" y="613061"/>
                  </a:lnTo>
                  <a:lnTo>
                    <a:pt x="822201" y="620611"/>
                  </a:lnTo>
                  <a:lnTo>
                    <a:pt x="813857" y="628160"/>
                  </a:lnTo>
                  <a:lnTo>
                    <a:pt x="805911" y="634914"/>
                  </a:lnTo>
                  <a:lnTo>
                    <a:pt x="797964" y="641668"/>
                  </a:lnTo>
                  <a:lnTo>
                    <a:pt x="791607" y="619419"/>
                  </a:lnTo>
                  <a:lnTo>
                    <a:pt x="785250" y="597963"/>
                  </a:lnTo>
                  <a:lnTo>
                    <a:pt x="778496" y="576111"/>
                  </a:lnTo>
                  <a:lnTo>
                    <a:pt x="771344" y="553861"/>
                  </a:lnTo>
                  <a:lnTo>
                    <a:pt x="780880" y="543928"/>
                  </a:lnTo>
                  <a:lnTo>
                    <a:pt x="790018" y="533201"/>
                  </a:lnTo>
                  <a:lnTo>
                    <a:pt x="798759" y="522473"/>
                  </a:lnTo>
                  <a:lnTo>
                    <a:pt x="806705" y="511745"/>
                  </a:lnTo>
                  <a:lnTo>
                    <a:pt x="813857" y="500223"/>
                  </a:lnTo>
                  <a:lnTo>
                    <a:pt x="820611" y="488701"/>
                  </a:lnTo>
                  <a:lnTo>
                    <a:pt x="826571" y="476782"/>
                  </a:lnTo>
                  <a:lnTo>
                    <a:pt x="831736" y="464862"/>
                  </a:lnTo>
                  <a:lnTo>
                    <a:pt x="836504" y="452545"/>
                  </a:lnTo>
                  <a:lnTo>
                    <a:pt x="840477" y="439831"/>
                  </a:lnTo>
                  <a:lnTo>
                    <a:pt x="844053" y="427117"/>
                  </a:lnTo>
                  <a:lnTo>
                    <a:pt x="846834" y="414005"/>
                  </a:lnTo>
                  <a:lnTo>
                    <a:pt x="849218" y="400894"/>
                  </a:lnTo>
                  <a:lnTo>
                    <a:pt x="850807" y="386988"/>
                  </a:lnTo>
                  <a:lnTo>
                    <a:pt x="851602" y="373479"/>
                  </a:lnTo>
                  <a:lnTo>
                    <a:pt x="851999" y="359175"/>
                  </a:lnTo>
                  <a:lnTo>
                    <a:pt x="851602" y="344872"/>
                  </a:lnTo>
                  <a:lnTo>
                    <a:pt x="850807" y="330966"/>
                  </a:lnTo>
                  <a:lnTo>
                    <a:pt x="849218" y="317457"/>
                  </a:lnTo>
                  <a:lnTo>
                    <a:pt x="846834" y="303948"/>
                  </a:lnTo>
                  <a:lnTo>
                    <a:pt x="844053" y="291234"/>
                  </a:lnTo>
                  <a:lnTo>
                    <a:pt x="840477" y="278123"/>
                  </a:lnTo>
                  <a:lnTo>
                    <a:pt x="836504" y="265806"/>
                  </a:lnTo>
                  <a:lnTo>
                    <a:pt x="831736" y="253092"/>
                  </a:lnTo>
                  <a:lnTo>
                    <a:pt x="826571" y="241172"/>
                  </a:lnTo>
                  <a:lnTo>
                    <a:pt x="820611" y="229253"/>
                  </a:lnTo>
                  <a:lnTo>
                    <a:pt x="813460" y="217730"/>
                  </a:lnTo>
                  <a:lnTo>
                    <a:pt x="806308" y="206605"/>
                  </a:lnTo>
                  <a:lnTo>
                    <a:pt x="798759" y="195481"/>
                  </a:lnTo>
                  <a:lnTo>
                    <a:pt x="789621" y="185150"/>
                  </a:lnTo>
                  <a:lnTo>
                    <a:pt x="780880" y="174820"/>
                  </a:lnTo>
                  <a:lnTo>
                    <a:pt x="770947" y="164092"/>
                  </a:lnTo>
                  <a:lnTo>
                    <a:pt x="760617" y="154556"/>
                  </a:lnTo>
                  <a:lnTo>
                    <a:pt x="750287" y="145021"/>
                  </a:lnTo>
                  <a:lnTo>
                    <a:pt x="739559" y="136677"/>
                  </a:lnTo>
                  <a:lnTo>
                    <a:pt x="728434" y="129128"/>
                  </a:lnTo>
                  <a:lnTo>
                    <a:pt x="717310" y="121976"/>
                  </a:lnTo>
                  <a:lnTo>
                    <a:pt x="705788" y="114825"/>
                  </a:lnTo>
                  <a:lnTo>
                    <a:pt x="693868" y="108865"/>
                  </a:lnTo>
                  <a:lnTo>
                    <a:pt x="682346" y="103700"/>
                  </a:lnTo>
                  <a:lnTo>
                    <a:pt x="669632" y="98932"/>
                  </a:lnTo>
                  <a:lnTo>
                    <a:pt x="657315" y="94959"/>
                  </a:lnTo>
                  <a:lnTo>
                    <a:pt x="644204" y="91383"/>
                  </a:lnTo>
                  <a:lnTo>
                    <a:pt x="631490" y="88204"/>
                  </a:lnTo>
                  <a:lnTo>
                    <a:pt x="617584" y="86218"/>
                  </a:lnTo>
                  <a:lnTo>
                    <a:pt x="604472" y="84628"/>
                  </a:lnTo>
                  <a:lnTo>
                    <a:pt x="590169" y="83436"/>
                  </a:lnTo>
                  <a:lnTo>
                    <a:pt x="576263" y="83436"/>
                  </a:lnTo>
                  <a:lnTo>
                    <a:pt x="561960" y="83436"/>
                  </a:lnTo>
                  <a:lnTo>
                    <a:pt x="548451" y="84628"/>
                  </a:lnTo>
                  <a:lnTo>
                    <a:pt x="534545" y="86218"/>
                  </a:lnTo>
                  <a:lnTo>
                    <a:pt x="521434" y="88204"/>
                  </a:lnTo>
                  <a:lnTo>
                    <a:pt x="507925" y="91383"/>
                  </a:lnTo>
                  <a:lnTo>
                    <a:pt x="495211" y="94959"/>
                  </a:lnTo>
                  <a:lnTo>
                    <a:pt x="482497" y="98932"/>
                  </a:lnTo>
                  <a:lnTo>
                    <a:pt x="470578" y="103700"/>
                  </a:lnTo>
                  <a:lnTo>
                    <a:pt x="458658" y="108865"/>
                  </a:lnTo>
                  <a:lnTo>
                    <a:pt x="446341" y="114825"/>
                  </a:lnTo>
                  <a:lnTo>
                    <a:pt x="435217" y="121976"/>
                  </a:lnTo>
                  <a:lnTo>
                    <a:pt x="423694" y="129128"/>
                  </a:lnTo>
                  <a:lnTo>
                    <a:pt x="412967" y="136677"/>
                  </a:lnTo>
                  <a:lnTo>
                    <a:pt x="401842" y="145021"/>
                  </a:lnTo>
                  <a:lnTo>
                    <a:pt x="391512" y="154556"/>
                  </a:lnTo>
                  <a:lnTo>
                    <a:pt x="381579" y="164092"/>
                  </a:lnTo>
                  <a:lnTo>
                    <a:pt x="381182" y="164092"/>
                  </a:lnTo>
                  <a:lnTo>
                    <a:pt x="371249" y="174820"/>
                  </a:lnTo>
                  <a:lnTo>
                    <a:pt x="362111" y="185150"/>
                  </a:lnTo>
                  <a:lnTo>
                    <a:pt x="353767" y="195481"/>
                  </a:lnTo>
                  <a:lnTo>
                    <a:pt x="345821" y="207003"/>
                  </a:lnTo>
                  <a:lnTo>
                    <a:pt x="338669" y="218128"/>
                  </a:lnTo>
                  <a:lnTo>
                    <a:pt x="331915" y="229253"/>
                  </a:lnTo>
                  <a:lnTo>
                    <a:pt x="325955" y="241172"/>
                  </a:lnTo>
                  <a:lnTo>
                    <a:pt x="320790" y="253092"/>
                  </a:lnTo>
                  <a:lnTo>
                    <a:pt x="315625" y="265806"/>
                  </a:lnTo>
                  <a:lnTo>
                    <a:pt x="311652" y="278123"/>
                  </a:lnTo>
                  <a:lnTo>
                    <a:pt x="308473" y="291234"/>
                  </a:lnTo>
                  <a:lnTo>
                    <a:pt x="305692" y="303948"/>
                  </a:lnTo>
                  <a:lnTo>
                    <a:pt x="303308" y="317457"/>
                  </a:lnTo>
                  <a:lnTo>
                    <a:pt x="301719" y="330966"/>
                  </a:lnTo>
                  <a:lnTo>
                    <a:pt x="300924" y="345269"/>
                  </a:lnTo>
                  <a:lnTo>
                    <a:pt x="300527" y="359175"/>
                  </a:lnTo>
                  <a:lnTo>
                    <a:pt x="300924" y="373479"/>
                  </a:lnTo>
                  <a:lnTo>
                    <a:pt x="301719" y="386988"/>
                  </a:lnTo>
                  <a:lnTo>
                    <a:pt x="303308" y="400894"/>
                  </a:lnTo>
                  <a:lnTo>
                    <a:pt x="305692" y="414005"/>
                  </a:lnTo>
                  <a:lnTo>
                    <a:pt x="308473" y="427514"/>
                  </a:lnTo>
                  <a:lnTo>
                    <a:pt x="311652" y="440228"/>
                  </a:lnTo>
                  <a:lnTo>
                    <a:pt x="315625" y="452545"/>
                  </a:lnTo>
                  <a:lnTo>
                    <a:pt x="320790" y="464862"/>
                  </a:lnTo>
                  <a:lnTo>
                    <a:pt x="325955" y="476782"/>
                  </a:lnTo>
                  <a:lnTo>
                    <a:pt x="331915" y="489098"/>
                  </a:lnTo>
                  <a:lnTo>
                    <a:pt x="338669" y="500223"/>
                  </a:lnTo>
                  <a:lnTo>
                    <a:pt x="345821" y="511745"/>
                  </a:lnTo>
                  <a:lnTo>
                    <a:pt x="353767" y="522870"/>
                  </a:lnTo>
                  <a:lnTo>
                    <a:pt x="362111" y="533201"/>
                  </a:lnTo>
                  <a:lnTo>
                    <a:pt x="371249" y="543928"/>
                  </a:lnTo>
                  <a:lnTo>
                    <a:pt x="381182" y="554258"/>
                  </a:lnTo>
                  <a:lnTo>
                    <a:pt x="387539" y="560218"/>
                  </a:lnTo>
                  <a:lnTo>
                    <a:pt x="393896" y="566575"/>
                  </a:lnTo>
                  <a:lnTo>
                    <a:pt x="400650" y="572138"/>
                  </a:lnTo>
                  <a:lnTo>
                    <a:pt x="407405" y="577700"/>
                  </a:lnTo>
                  <a:lnTo>
                    <a:pt x="414159" y="582468"/>
                  </a:lnTo>
                  <a:lnTo>
                    <a:pt x="420913" y="587633"/>
                  </a:lnTo>
                  <a:lnTo>
                    <a:pt x="428065" y="592401"/>
                  </a:lnTo>
                  <a:lnTo>
                    <a:pt x="435614" y="597169"/>
                  </a:lnTo>
                  <a:lnTo>
                    <a:pt x="442368" y="601142"/>
                  </a:lnTo>
                  <a:lnTo>
                    <a:pt x="449917" y="605115"/>
                  </a:lnTo>
                  <a:lnTo>
                    <a:pt x="457069" y="608691"/>
                  </a:lnTo>
                  <a:lnTo>
                    <a:pt x="465015" y="612267"/>
                  </a:lnTo>
                  <a:lnTo>
                    <a:pt x="472564" y="615445"/>
                  </a:lnTo>
                  <a:lnTo>
                    <a:pt x="480113" y="618227"/>
                  </a:lnTo>
                  <a:lnTo>
                    <a:pt x="488457" y="621008"/>
                  </a:lnTo>
                  <a:lnTo>
                    <a:pt x="496403" y="623789"/>
                  </a:lnTo>
                  <a:lnTo>
                    <a:pt x="498787" y="634914"/>
                  </a:lnTo>
                  <a:lnTo>
                    <a:pt x="501171" y="645642"/>
                  </a:lnTo>
                  <a:lnTo>
                    <a:pt x="505541" y="667891"/>
                  </a:lnTo>
                  <a:lnTo>
                    <a:pt x="508720" y="690141"/>
                  </a:lnTo>
                  <a:lnTo>
                    <a:pt x="511501" y="712788"/>
                  </a:lnTo>
                  <a:lnTo>
                    <a:pt x="498390" y="710404"/>
                  </a:lnTo>
                  <a:lnTo>
                    <a:pt x="484881" y="707226"/>
                  </a:lnTo>
                  <a:lnTo>
                    <a:pt x="472167" y="703253"/>
                  </a:lnTo>
                  <a:lnTo>
                    <a:pt x="459453" y="699279"/>
                  </a:lnTo>
                  <a:lnTo>
                    <a:pt x="446739" y="694909"/>
                  </a:lnTo>
                  <a:lnTo>
                    <a:pt x="434819" y="690141"/>
                  </a:lnTo>
                  <a:lnTo>
                    <a:pt x="422503" y="684579"/>
                  </a:lnTo>
                  <a:lnTo>
                    <a:pt x="410583" y="678619"/>
                  </a:lnTo>
                  <a:lnTo>
                    <a:pt x="398664" y="671864"/>
                  </a:lnTo>
                  <a:lnTo>
                    <a:pt x="387142" y="665110"/>
                  </a:lnTo>
                  <a:lnTo>
                    <a:pt x="376017" y="657561"/>
                  </a:lnTo>
                  <a:lnTo>
                    <a:pt x="364892" y="649615"/>
                  </a:lnTo>
                  <a:lnTo>
                    <a:pt x="354164" y="641271"/>
                  </a:lnTo>
                  <a:lnTo>
                    <a:pt x="343040" y="632133"/>
                  </a:lnTo>
                  <a:lnTo>
                    <a:pt x="332709" y="622994"/>
                  </a:lnTo>
                  <a:lnTo>
                    <a:pt x="322379" y="612664"/>
                  </a:lnTo>
                  <a:lnTo>
                    <a:pt x="309665" y="599553"/>
                  </a:lnTo>
                  <a:lnTo>
                    <a:pt x="297746" y="585647"/>
                  </a:lnTo>
                  <a:lnTo>
                    <a:pt x="286621" y="572138"/>
                  </a:lnTo>
                  <a:lnTo>
                    <a:pt x="276291" y="557437"/>
                  </a:lnTo>
                  <a:lnTo>
                    <a:pt x="267153" y="543134"/>
                  </a:lnTo>
                  <a:lnTo>
                    <a:pt x="258412" y="527638"/>
                  </a:lnTo>
                  <a:lnTo>
                    <a:pt x="250465" y="512540"/>
                  </a:lnTo>
                  <a:lnTo>
                    <a:pt x="243711" y="496647"/>
                  </a:lnTo>
                  <a:lnTo>
                    <a:pt x="237751" y="480755"/>
                  </a:lnTo>
                  <a:lnTo>
                    <a:pt x="231792" y="464465"/>
                  </a:lnTo>
                  <a:lnTo>
                    <a:pt x="227421" y="447777"/>
                  </a:lnTo>
                  <a:lnTo>
                    <a:pt x="223845" y="430693"/>
                  </a:lnTo>
                  <a:lnTo>
                    <a:pt x="221064" y="413211"/>
                  </a:lnTo>
                  <a:lnTo>
                    <a:pt x="219078" y="395331"/>
                  </a:lnTo>
                  <a:lnTo>
                    <a:pt x="217886" y="377452"/>
                  </a:lnTo>
                  <a:lnTo>
                    <a:pt x="217488" y="359175"/>
                  </a:lnTo>
                  <a:lnTo>
                    <a:pt x="217886" y="340502"/>
                  </a:lnTo>
                  <a:lnTo>
                    <a:pt x="219078" y="322622"/>
                  </a:lnTo>
                  <a:lnTo>
                    <a:pt x="221064" y="304743"/>
                  </a:lnTo>
                  <a:lnTo>
                    <a:pt x="223845" y="287658"/>
                  </a:lnTo>
                  <a:lnTo>
                    <a:pt x="227421" y="270574"/>
                  </a:lnTo>
                  <a:lnTo>
                    <a:pt x="231792" y="253886"/>
                  </a:lnTo>
                  <a:lnTo>
                    <a:pt x="237751" y="237596"/>
                  </a:lnTo>
                  <a:lnTo>
                    <a:pt x="243711" y="221306"/>
                  </a:lnTo>
                  <a:lnTo>
                    <a:pt x="250465" y="205811"/>
                  </a:lnTo>
                  <a:lnTo>
                    <a:pt x="258412" y="190315"/>
                  </a:lnTo>
                  <a:lnTo>
                    <a:pt x="267153" y="175615"/>
                  </a:lnTo>
                  <a:lnTo>
                    <a:pt x="276291" y="160516"/>
                  </a:lnTo>
                  <a:lnTo>
                    <a:pt x="286621" y="146610"/>
                  </a:lnTo>
                  <a:lnTo>
                    <a:pt x="297746" y="132307"/>
                  </a:lnTo>
                  <a:lnTo>
                    <a:pt x="309665" y="118798"/>
                  </a:lnTo>
                  <a:lnTo>
                    <a:pt x="322379" y="105289"/>
                  </a:lnTo>
                  <a:lnTo>
                    <a:pt x="335491" y="92575"/>
                  </a:lnTo>
                  <a:lnTo>
                    <a:pt x="349397" y="80655"/>
                  </a:lnTo>
                  <a:lnTo>
                    <a:pt x="363303" y="69530"/>
                  </a:lnTo>
                  <a:lnTo>
                    <a:pt x="378003" y="59200"/>
                  </a:lnTo>
                  <a:lnTo>
                    <a:pt x="392307" y="50062"/>
                  </a:lnTo>
                  <a:lnTo>
                    <a:pt x="407405" y="41321"/>
                  </a:lnTo>
                  <a:lnTo>
                    <a:pt x="422900" y="33374"/>
                  </a:lnTo>
                  <a:lnTo>
                    <a:pt x="438395" y="26620"/>
                  </a:lnTo>
                  <a:lnTo>
                    <a:pt x="454288" y="20263"/>
                  </a:lnTo>
                  <a:lnTo>
                    <a:pt x="470975" y="15098"/>
                  </a:lnTo>
                  <a:lnTo>
                    <a:pt x="487662" y="10727"/>
                  </a:lnTo>
                  <a:lnTo>
                    <a:pt x="504747" y="7151"/>
                  </a:lnTo>
                  <a:lnTo>
                    <a:pt x="522228" y="3973"/>
                  </a:lnTo>
                  <a:lnTo>
                    <a:pt x="539710" y="1589"/>
                  </a:lnTo>
                  <a:lnTo>
                    <a:pt x="557589" y="397"/>
                  </a:lnTo>
                  <a:lnTo>
                    <a:pt x="576263" y="0"/>
                  </a:lnTo>
                  <a:close/>
                </a:path>
              </a:pathLst>
            </a:custGeom>
            <a:solidFill>
              <a:srgbClr val="5BAE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 2050"/>
            <p:cNvSpPr/>
            <p:nvPr/>
          </p:nvSpPr>
          <p:spPr bwMode="auto">
            <a:xfrm>
              <a:off x="2419" y="5066"/>
              <a:ext cx="453" cy="455"/>
            </a:xfrm>
            <a:custGeom>
              <a:avLst/>
              <a:gdLst/>
              <a:ahLst/>
              <a:cxnLst/>
              <a:rect l="0" t="0" r="r" b="b"/>
              <a:pathLst>
                <a:path w="1646238" h="2433638">
                  <a:moveTo>
                    <a:pt x="577732" y="161925"/>
                  </a:moveTo>
                  <a:lnTo>
                    <a:pt x="586070" y="162719"/>
                  </a:lnTo>
                  <a:lnTo>
                    <a:pt x="593614" y="163910"/>
                  </a:lnTo>
                  <a:lnTo>
                    <a:pt x="597585" y="164703"/>
                  </a:lnTo>
                  <a:lnTo>
                    <a:pt x="601953" y="165894"/>
                  </a:lnTo>
                  <a:lnTo>
                    <a:pt x="605526" y="167482"/>
                  </a:lnTo>
                  <a:lnTo>
                    <a:pt x="609100" y="169069"/>
                  </a:lnTo>
                  <a:lnTo>
                    <a:pt x="612674" y="171053"/>
                  </a:lnTo>
                  <a:lnTo>
                    <a:pt x="616247" y="173435"/>
                  </a:lnTo>
                  <a:lnTo>
                    <a:pt x="619821" y="176610"/>
                  </a:lnTo>
                  <a:lnTo>
                    <a:pt x="623394" y="179388"/>
                  </a:lnTo>
                  <a:lnTo>
                    <a:pt x="626968" y="182563"/>
                  </a:lnTo>
                  <a:lnTo>
                    <a:pt x="630145" y="186135"/>
                  </a:lnTo>
                  <a:lnTo>
                    <a:pt x="633321" y="190103"/>
                  </a:lnTo>
                  <a:lnTo>
                    <a:pt x="636498" y="194469"/>
                  </a:lnTo>
                  <a:lnTo>
                    <a:pt x="639674" y="199232"/>
                  </a:lnTo>
                  <a:lnTo>
                    <a:pt x="642454" y="204788"/>
                  </a:lnTo>
                  <a:lnTo>
                    <a:pt x="645233" y="210344"/>
                  </a:lnTo>
                  <a:lnTo>
                    <a:pt x="648013" y="216297"/>
                  </a:lnTo>
                  <a:lnTo>
                    <a:pt x="650792" y="222647"/>
                  </a:lnTo>
                  <a:lnTo>
                    <a:pt x="653969" y="229394"/>
                  </a:lnTo>
                  <a:lnTo>
                    <a:pt x="656351" y="237332"/>
                  </a:lnTo>
                  <a:lnTo>
                    <a:pt x="658733" y="245269"/>
                  </a:lnTo>
                  <a:lnTo>
                    <a:pt x="838208" y="927100"/>
                  </a:lnTo>
                  <a:lnTo>
                    <a:pt x="840193" y="928291"/>
                  </a:lnTo>
                  <a:lnTo>
                    <a:pt x="841781" y="933450"/>
                  </a:lnTo>
                  <a:lnTo>
                    <a:pt x="899356" y="921941"/>
                  </a:lnTo>
                  <a:lnTo>
                    <a:pt x="911665" y="922338"/>
                  </a:lnTo>
                  <a:lnTo>
                    <a:pt x="923180" y="923529"/>
                  </a:lnTo>
                  <a:lnTo>
                    <a:pt x="935489" y="924719"/>
                  </a:lnTo>
                  <a:lnTo>
                    <a:pt x="946607" y="926704"/>
                  </a:lnTo>
                  <a:lnTo>
                    <a:pt x="957725" y="929482"/>
                  </a:lnTo>
                  <a:lnTo>
                    <a:pt x="969240" y="932657"/>
                  </a:lnTo>
                  <a:lnTo>
                    <a:pt x="979960" y="936229"/>
                  </a:lnTo>
                  <a:lnTo>
                    <a:pt x="991078" y="939800"/>
                  </a:lnTo>
                  <a:lnTo>
                    <a:pt x="1001402" y="944166"/>
                  </a:lnTo>
                  <a:lnTo>
                    <a:pt x="1011726" y="948929"/>
                  </a:lnTo>
                  <a:lnTo>
                    <a:pt x="1022049" y="954485"/>
                  </a:lnTo>
                  <a:lnTo>
                    <a:pt x="1031976" y="960438"/>
                  </a:lnTo>
                  <a:lnTo>
                    <a:pt x="1041506" y="966788"/>
                  </a:lnTo>
                  <a:lnTo>
                    <a:pt x="1051432" y="973535"/>
                  </a:lnTo>
                  <a:lnTo>
                    <a:pt x="1060565" y="980679"/>
                  </a:lnTo>
                  <a:lnTo>
                    <a:pt x="1069697" y="988616"/>
                  </a:lnTo>
                  <a:lnTo>
                    <a:pt x="1076050" y="994172"/>
                  </a:lnTo>
                  <a:lnTo>
                    <a:pt x="1081212" y="999729"/>
                  </a:lnTo>
                  <a:lnTo>
                    <a:pt x="1086374" y="1005682"/>
                  </a:lnTo>
                  <a:lnTo>
                    <a:pt x="1090345" y="1012032"/>
                  </a:lnTo>
                  <a:lnTo>
                    <a:pt x="1126478" y="1071960"/>
                  </a:lnTo>
                  <a:lnTo>
                    <a:pt x="1183258" y="1074341"/>
                  </a:lnTo>
                  <a:lnTo>
                    <a:pt x="1184847" y="1075532"/>
                  </a:lnTo>
                  <a:lnTo>
                    <a:pt x="1199538" y="1077913"/>
                  </a:lnTo>
                  <a:lnTo>
                    <a:pt x="1214230" y="1081088"/>
                  </a:lnTo>
                  <a:lnTo>
                    <a:pt x="1228524" y="1085057"/>
                  </a:lnTo>
                  <a:lnTo>
                    <a:pt x="1242818" y="1089422"/>
                  </a:lnTo>
                  <a:lnTo>
                    <a:pt x="1256716" y="1094582"/>
                  </a:lnTo>
                  <a:lnTo>
                    <a:pt x="1271010" y="1100932"/>
                  </a:lnTo>
                  <a:lnTo>
                    <a:pt x="1284510" y="1106885"/>
                  </a:lnTo>
                  <a:lnTo>
                    <a:pt x="1298011" y="1114029"/>
                  </a:lnTo>
                  <a:lnTo>
                    <a:pt x="1310717" y="1121172"/>
                  </a:lnTo>
                  <a:lnTo>
                    <a:pt x="1323820" y="1129507"/>
                  </a:lnTo>
                  <a:lnTo>
                    <a:pt x="1336129" y="1137444"/>
                  </a:lnTo>
                  <a:lnTo>
                    <a:pt x="1348041" y="1146175"/>
                  </a:lnTo>
                  <a:lnTo>
                    <a:pt x="1359953" y="1155700"/>
                  </a:lnTo>
                  <a:lnTo>
                    <a:pt x="1371071" y="1165225"/>
                  </a:lnTo>
                  <a:lnTo>
                    <a:pt x="1381792" y="1175147"/>
                  </a:lnTo>
                  <a:lnTo>
                    <a:pt x="1392115" y="1185863"/>
                  </a:lnTo>
                  <a:lnTo>
                    <a:pt x="1408792" y="1204119"/>
                  </a:lnTo>
                  <a:lnTo>
                    <a:pt x="1424278" y="1223566"/>
                  </a:lnTo>
                  <a:lnTo>
                    <a:pt x="1439763" y="1243410"/>
                  </a:lnTo>
                  <a:lnTo>
                    <a:pt x="1454058" y="1263254"/>
                  </a:lnTo>
                  <a:lnTo>
                    <a:pt x="1467955" y="1283891"/>
                  </a:lnTo>
                  <a:lnTo>
                    <a:pt x="1480264" y="1305322"/>
                  </a:lnTo>
                  <a:lnTo>
                    <a:pt x="1492970" y="1327150"/>
                  </a:lnTo>
                  <a:lnTo>
                    <a:pt x="1504088" y="1348582"/>
                  </a:lnTo>
                  <a:lnTo>
                    <a:pt x="1505279" y="1351360"/>
                  </a:lnTo>
                  <a:lnTo>
                    <a:pt x="1506471" y="1352154"/>
                  </a:lnTo>
                  <a:lnTo>
                    <a:pt x="1508059" y="1352550"/>
                  </a:lnTo>
                  <a:lnTo>
                    <a:pt x="1518780" y="1353344"/>
                  </a:lnTo>
                  <a:lnTo>
                    <a:pt x="1528309" y="1355329"/>
                  </a:lnTo>
                  <a:lnTo>
                    <a:pt x="1537839" y="1357710"/>
                  </a:lnTo>
                  <a:lnTo>
                    <a:pt x="1546971" y="1360885"/>
                  </a:lnTo>
                  <a:lnTo>
                    <a:pt x="1555707" y="1364457"/>
                  </a:lnTo>
                  <a:lnTo>
                    <a:pt x="1563648" y="1368822"/>
                  </a:lnTo>
                  <a:lnTo>
                    <a:pt x="1571590" y="1373982"/>
                  </a:lnTo>
                  <a:lnTo>
                    <a:pt x="1578737" y="1379935"/>
                  </a:lnTo>
                  <a:lnTo>
                    <a:pt x="1585487" y="1385888"/>
                  </a:lnTo>
                  <a:lnTo>
                    <a:pt x="1591840" y="1392238"/>
                  </a:lnTo>
                  <a:lnTo>
                    <a:pt x="1597796" y="1398985"/>
                  </a:lnTo>
                  <a:lnTo>
                    <a:pt x="1603752" y="1406525"/>
                  </a:lnTo>
                  <a:lnTo>
                    <a:pt x="1608914" y="1413669"/>
                  </a:lnTo>
                  <a:lnTo>
                    <a:pt x="1613678" y="1421607"/>
                  </a:lnTo>
                  <a:lnTo>
                    <a:pt x="1618046" y="1429544"/>
                  </a:lnTo>
                  <a:lnTo>
                    <a:pt x="1622017" y="1437879"/>
                  </a:lnTo>
                  <a:lnTo>
                    <a:pt x="1625988" y="1446213"/>
                  </a:lnTo>
                  <a:lnTo>
                    <a:pt x="1629561" y="1454547"/>
                  </a:lnTo>
                  <a:lnTo>
                    <a:pt x="1632738" y="1463279"/>
                  </a:lnTo>
                  <a:lnTo>
                    <a:pt x="1635517" y="1471613"/>
                  </a:lnTo>
                  <a:lnTo>
                    <a:pt x="1637900" y="1479947"/>
                  </a:lnTo>
                  <a:lnTo>
                    <a:pt x="1639885" y="1488282"/>
                  </a:lnTo>
                  <a:lnTo>
                    <a:pt x="1641473" y="1497013"/>
                  </a:lnTo>
                  <a:lnTo>
                    <a:pt x="1643062" y="1504950"/>
                  </a:lnTo>
                  <a:lnTo>
                    <a:pt x="1644253" y="1512491"/>
                  </a:lnTo>
                  <a:lnTo>
                    <a:pt x="1645047" y="1520429"/>
                  </a:lnTo>
                  <a:lnTo>
                    <a:pt x="1645841" y="1527969"/>
                  </a:lnTo>
                  <a:lnTo>
                    <a:pt x="1646238" y="1534716"/>
                  </a:lnTo>
                  <a:lnTo>
                    <a:pt x="1646238" y="1541463"/>
                  </a:lnTo>
                  <a:lnTo>
                    <a:pt x="1646238" y="1548210"/>
                  </a:lnTo>
                  <a:lnTo>
                    <a:pt x="1645841" y="1553766"/>
                  </a:lnTo>
                  <a:lnTo>
                    <a:pt x="1645444" y="1558925"/>
                  </a:lnTo>
                  <a:lnTo>
                    <a:pt x="1643458" y="1570832"/>
                  </a:lnTo>
                  <a:lnTo>
                    <a:pt x="1642267" y="1583532"/>
                  </a:lnTo>
                  <a:lnTo>
                    <a:pt x="1641473" y="1595835"/>
                  </a:lnTo>
                  <a:lnTo>
                    <a:pt x="1640679" y="1608535"/>
                  </a:lnTo>
                  <a:lnTo>
                    <a:pt x="1634723" y="1749029"/>
                  </a:lnTo>
                  <a:lnTo>
                    <a:pt x="1628370" y="1889126"/>
                  </a:lnTo>
                  <a:lnTo>
                    <a:pt x="1627973" y="1902222"/>
                  </a:lnTo>
                  <a:lnTo>
                    <a:pt x="1626385" y="1915716"/>
                  </a:lnTo>
                  <a:lnTo>
                    <a:pt x="1625194" y="1928416"/>
                  </a:lnTo>
                  <a:lnTo>
                    <a:pt x="1623208" y="1941910"/>
                  </a:lnTo>
                  <a:lnTo>
                    <a:pt x="1621223" y="1954610"/>
                  </a:lnTo>
                  <a:lnTo>
                    <a:pt x="1618840" y="1968104"/>
                  </a:lnTo>
                  <a:lnTo>
                    <a:pt x="1616061" y="1980804"/>
                  </a:lnTo>
                  <a:lnTo>
                    <a:pt x="1612884" y="1993504"/>
                  </a:lnTo>
                  <a:lnTo>
                    <a:pt x="1604546" y="2026444"/>
                  </a:lnTo>
                  <a:lnTo>
                    <a:pt x="1595414" y="2058988"/>
                  </a:lnTo>
                  <a:lnTo>
                    <a:pt x="1586281" y="2091532"/>
                  </a:lnTo>
                  <a:lnTo>
                    <a:pt x="1577148" y="2123679"/>
                  </a:lnTo>
                  <a:lnTo>
                    <a:pt x="1579134" y="2125663"/>
                  </a:lnTo>
                  <a:lnTo>
                    <a:pt x="1617252" y="2294732"/>
                  </a:lnTo>
                  <a:lnTo>
                    <a:pt x="1571590" y="2303463"/>
                  </a:lnTo>
                  <a:lnTo>
                    <a:pt x="1487411" y="2318147"/>
                  </a:lnTo>
                  <a:lnTo>
                    <a:pt x="1251951" y="2359026"/>
                  </a:lnTo>
                  <a:lnTo>
                    <a:pt x="1000608" y="2402285"/>
                  </a:lnTo>
                  <a:lnTo>
                    <a:pt x="897370" y="2420541"/>
                  </a:lnTo>
                  <a:lnTo>
                    <a:pt x="824310" y="2433638"/>
                  </a:lnTo>
                  <a:lnTo>
                    <a:pt x="785398" y="2236391"/>
                  </a:lnTo>
                  <a:lnTo>
                    <a:pt x="781030" y="2228851"/>
                  </a:lnTo>
                  <a:lnTo>
                    <a:pt x="776662" y="2221707"/>
                  </a:lnTo>
                  <a:lnTo>
                    <a:pt x="771897" y="2214563"/>
                  </a:lnTo>
                  <a:lnTo>
                    <a:pt x="767133" y="2207816"/>
                  </a:lnTo>
                  <a:lnTo>
                    <a:pt x="761574" y="2201069"/>
                  </a:lnTo>
                  <a:lnTo>
                    <a:pt x="756015" y="2194719"/>
                  </a:lnTo>
                  <a:lnTo>
                    <a:pt x="750456" y="2188369"/>
                  </a:lnTo>
                  <a:lnTo>
                    <a:pt x="744897" y="2182416"/>
                  </a:lnTo>
                  <a:lnTo>
                    <a:pt x="738544" y="2176463"/>
                  </a:lnTo>
                  <a:lnTo>
                    <a:pt x="732191" y="2170907"/>
                  </a:lnTo>
                  <a:lnTo>
                    <a:pt x="725441" y="2165351"/>
                  </a:lnTo>
                  <a:lnTo>
                    <a:pt x="719088" y="2159794"/>
                  </a:lnTo>
                  <a:lnTo>
                    <a:pt x="711940" y="2155032"/>
                  </a:lnTo>
                  <a:lnTo>
                    <a:pt x="704396" y="2149873"/>
                  </a:lnTo>
                  <a:lnTo>
                    <a:pt x="697249" y="2145507"/>
                  </a:lnTo>
                  <a:lnTo>
                    <a:pt x="689705" y="2141141"/>
                  </a:lnTo>
                  <a:lnTo>
                    <a:pt x="678984" y="2135585"/>
                  </a:lnTo>
                  <a:lnTo>
                    <a:pt x="668660" y="2130029"/>
                  </a:lnTo>
                  <a:lnTo>
                    <a:pt x="648807" y="2118519"/>
                  </a:lnTo>
                  <a:lnTo>
                    <a:pt x="630145" y="2106216"/>
                  </a:lnTo>
                  <a:lnTo>
                    <a:pt x="611482" y="2093119"/>
                  </a:lnTo>
                  <a:lnTo>
                    <a:pt x="593217" y="2080022"/>
                  </a:lnTo>
                  <a:lnTo>
                    <a:pt x="576144" y="2065735"/>
                  </a:lnTo>
                  <a:lnTo>
                    <a:pt x="559070" y="2051447"/>
                  </a:lnTo>
                  <a:lnTo>
                    <a:pt x="543187" y="2035969"/>
                  </a:lnTo>
                  <a:lnTo>
                    <a:pt x="526907" y="2020491"/>
                  </a:lnTo>
                  <a:lnTo>
                    <a:pt x="511422" y="2004616"/>
                  </a:lnTo>
                  <a:lnTo>
                    <a:pt x="496333" y="1988344"/>
                  </a:lnTo>
                  <a:lnTo>
                    <a:pt x="481245" y="1971676"/>
                  </a:lnTo>
                  <a:lnTo>
                    <a:pt x="466951" y="1954610"/>
                  </a:lnTo>
                  <a:lnTo>
                    <a:pt x="452259" y="1937147"/>
                  </a:lnTo>
                  <a:lnTo>
                    <a:pt x="424067" y="1902222"/>
                  </a:lnTo>
                  <a:lnTo>
                    <a:pt x="418111" y="1894285"/>
                  </a:lnTo>
                  <a:lnTo>
                    <a:pt x="412552" y="1886744"/>
                  </a:lnTo>
                  <a:lnTo>
                    <a:pt x="401435" y="1870472"/>
                  </a:lnTo>
                  <a:lnTo>
                    <a:pt x="391508" y="1853804"/>
                  </a:lnTo>
                  <a:lnTo>
                    <a:pt x="381978" y="1837532"/>
                  </a:lnTo>
                  <a:lnTo>
                    <a:pt x="372846" y="1820069"/>
                  </a:lnTo>
                  <a:lnTo>
                    <a:pt x="364110" y="1803401"/>
                  </a:lnTo>
                  <a:lnTo>
                    <a:pt x="356169" y="1785541"/>
                  </a:lnTo>
                  <a:lnTo>
                    <a:pt x="348228" y="1768079"/>
                  </a:lnTo>
                  <a:lnTo>
                    <a:pt x="332345" y="1733551"/>
                  </a:lnTo>
                  <a:lnTo>
                    <a:pt x="324404" y="1716485"/>
                  </a:lnTo>
                  <a:lnTo>
                    <a:pt x="316065" y="1699022"/>
                  </a:lnTo>
                  <a:lnTo>
                    <a:pt x="307727" y="1682354"/>
                  </a:lnTo>
                  <a:lnTo>
                    <a:pt x="298991" y="1666082"/>
                  </a:lnTo>
                  <a:lnTo>
                    <a:pt x="289462" y="1649413"/>
                  </a:lnTo>
                  <a:lnTo>
                    <a:pt x="279535" y="1633935"/>
                  </a:lnTo>
                  <a:lnTo>
                    <a:pt x="275962" y="1624410"/>
                  </a:lnTo>
                  <a:lnTo>
                    <a:pt x="271594" y="1614885"/>
                  </a:lnTo>
                  <a:lnTo>
                    <a:pt x="266829" y="1605360"/>
                  </a:lnTo>
                  <a:lnTo>
                    <a:pt x="261667" y="1595835"/>
                  </a:lnTo>
                  <a:lnTo>
                    <a:pt x="256505" y="1586310"/>
                  </a:lnTo>
                  <a:lnTo>
                    <a:pt x="250946" y="1577182"/>
                  </a:lnTo>
                  <a:lnTo>
                    <a:pt x="239431" y="1558132"/>
                  </a:lnTo>
                  <a:lnTo>
                    <a:pt x="227122" y="1539479"/>
                  </a:lnTo>
                  <a:lnTo>
                    <a:pt x="214813" y="1521619"/>
                  </a:lnTo>
                  <a:lnTo>
                    <a:pt x="190592" y="1486694"/>
                  </a:lnTo>
                  <a:lnTo>
                    <a:pt x="185827" y="1479154"/>
                  </a:lnTo>
                  <a:lnTo>
                    <a:pt x="181063" y="1470422"/>
                  </a:lnTo>
                  <a:lnTo>
                    <a:pt x="170342" y="1450579"/>
                  </a:lnTo>
                  <a:lnTo>
                    <a:pt x="164783" y="1441054"/>
                  </a:lnTo>
                  <a:lnTo>
                    <a:pt x="159224" y="1431132"/>
                  </a:lnTo>
                  <a:lnTo>
                    <a:pt x="156444" y="1427163"/>
                  </a:lnTo>
                  <a:lnTo>
                    <a:pt x="153268" y="1423194"/>
                  </a:lnTo>
                  <a:lnTo>
                    <a:pt x="149694" y="1419622"/>
                  </a:lnTo>
                  <a:lnTo>
                    <a:pt x="146518" y="1416447"/>
                  </a:lnTo>
                  <a:lnTo>
                    <a:pt x="143738" y="1413272"/>
                  </a:lnTo>
                  <a:lnTo>
                    <a:pt x="140959" y="1409304"/>
                  </a:lnTo>
                  <a:lnTo>
                    <a:pt x="138576" y="1404541"/>
                  </a:lnTo>
                  <a:lnTo>
                    <a:pt x="136591" y="1398985"/>
                  </a:lnTo>
                  <a:lnTo>
                    <a:pt x="134209" y="1393429"/>
                  </a:lnTo>
                  <a:lnTo>
                    <a:pt x="132620" y="1387475"/>
                  </a:lnTo>
                  <a:lnTo>
                    <a:pt x="129047" y="1373982"/>
                  </a:lnTo>
                  <a:lnTo>
                    <a:pt x="125870" y="1360488"/>
                  </a:lnTo>
                  <a:lnTo>
                    <a:pt x="122694" y="1346994"/>
                  </a:lnTo>
                  <a:lnTo>
                    <a:pt x="120311" y="1335485"/>
                  </a:lnTo>
                  <a:lnTo>
                    <a:pt x="117532" y="1325563"/>
                  </a:lnTo>
                  <a:lnTo>
                    <a:pt x="109194" y="1300560"/>
                  </a:lnTo>
                  <a:lnTo>
                    <a:pt x="100458" y="1276350"/>
                  </a:lnTo>
                  <a:lnTo>
                    <a:pt x="95296" y="1264047"/>
                  </a:lnTo>
                  <a:lnTo>
                    <a:pt x="90531" y="1252538"/>
                  </a:lnTo>
                  <a:lnTo>
                    <a:pt x="85767" y="1241425"/>
                  </a:lnTo>
                  <a:lnTo>
                    <a:pt x="80208" y="1229916"/>
                  </a:lnTo>
                  <a:lnTo>
                    <a:pt x="77031" y="1223566"/>
                  </a:lnTo>
                  <a:lnTo>
                    <a:pt x="73458" y="1217216"/>
                  </a:lnTo>
                  <a:lnTo>
                    <a:pt x="65119" y="1203722"/>
                  </a:lnTo>
                  <a:lnTo>
                    <a:pt x="55987" y="1190625"/>
                  </a:lnTo>
                  <a:lnTo>
                    <a:pt x="46457" y="1177132"/>
                  </a:lnTo>
                  <a:lnTo>
                    <a:pt x="26207" y="1150938"/>
                  </a:lnTo>
                  <a:lnTo>
                    <a:pt x="6353" y="1125538"/>
                  </a:lnTo>
                  <a:lnTo>
                    <a:pt x="3574" y="1121172"/>
                  </a:lnTo>
                  <a:lnTo>
                    <a:pt x="1589" y="1116410"/>
                  </a:lnTo>
                  <a:lnTo>
                    <a:pt x="397" y="1111250"/>
                  </a:lnTo>
                  <a:lnTo>
                    <a:pt x="0" y="1106091"/>
                  </a:lnTo>
                  <a:lnTo>
                    <a:pt x="0" y="1100535"/>
                  </a:lnTo>
                  <a:lnTo>
                    <a:pt x="794" y="1094582"/>
                  </a:lnTo>
                  <a:lnTo>
                    <a:pt x="1986" y="1088629"/>
                  </a:lnTo>
                  <a:lnTo>
                    <a:pt x="3574" y="1083072"/>
                  </a:lnTo>
                  <a:lnTo>
                    <a:pt x="5559" y="1077516"/>
                  </a:lnTo>
                  <a:lnTo>
                    <a:pt x="8339" y="1071960"/>
                  </a:lnTo>
                  <a:lnTo>
                    <a:pt x="11118" y="1066404"/>
                  </a:lnTo>
                  <a:lnTo>
                    <a:pt x="14295" y="1061641"/>
                  </a:lnTo>
                  <a:lnTo>
                    <a:pt x="17868" y="1056879"/>
                  </a:lnTo>
                  <a:lnTo>
                    <a:pt x="21045" y="1052910"/>
                  </a:lnTo>
                  <a:lnTo>
                    <a:pt x="24618" y="1048941"/>
                  </a:lnTo>
                  <a:lnTo>
                    <a:pt x="28192" y="1045766"/>
                  </a:lnTo>
                  <a:lnTo>
                    <a:pt x="33751" y="1041400"/>
                  </a:lnTo>
                  <a:lnTo>
                    <a:pt x="39310" y="1037432"/>
                  </a:lnTo>
                  <a:lnTo>
                    <a:pt x="45663" y="1034257"/>
                  </a:lnTo>
                  <a:lnTo>
                    <a:pt x="52016" y="1031479"/>
                  </a:lnTo>
                  <a:lnTo>
                    <a:pt x="58369" y="1029097"/>
                  </a:lnTo>
                  <a:lnTo>
                    <a:pt x="64722" y="1027113"/>
                  </a:lnTo>
                  <a:lnTo>
                    <a:pt x="71869" y="1025922"/>
                  </a:lnTo>
                  <a:lnTo>
                    <a:pt x="78619" y="1024732"/>
                  </a:lnTo>
                  <a:lnTo>
                    <a:pt x="85767" y="1023938"/>
                  </a:lnTo>
                  <a:lnTo>
                    <a:pt x="92517" y="1023541"/>
                  </a:lnTo>
                  <a:lnTo>
                    <a:pt x="100061" y="1023938"/>
                  </a:lnTo>
                  <a:lnTo>
                    <a:pt x="107208" y="1024335"/>
                  </a:lnTo>
                  <a:lnTo>
                    <a:pt x="114355" y="1024732"/>
                  </a:lnTo>
                  <a:lnTo>
                    <a:pt x="121503" y="1025922"/>
                  </a:lnTo>
                  <a:lnTo>
                    <a:pt x="129047" y="1027510"/>
                  </a:lnTo>
                  <a:lnTo>
                    <a:pt x="136194" y="1029097"/>
                  </a:lnTo>
                  <a:lnTo>
                    <a:pt x="143341" y="1031082"/>
                  </a:lnTo>
                  <a:lnTo>
                    <a:pt x="150488" y="1033066"/>
                  </a:lnTo>
                  <a:lnTo>
                    <a:pt x="157636" y="1035844"/>
                  </a:lnTo>
                  <a:lnTo>
                    <a:pt x="164783" y="1038622"/>
                  </a:lnTo>
                  <a:lnTo>
                    <a:pt x="171533" y="1041400"/>
                  </a:lnTo>
                  <a:lnTo>
                    <a:pt x="177886" y="1044972"/>
                  </a:lnTo>
                  <a:lnTo>
                    <a:pt x="185033" y="1048544"/>
                  </a:lnTo>
                  <a:lnTo>
                    <a:pt x="191386" y="1052116"/>
                  </a:lnTo>
                  <a:lnTo>
                    <a:pt x="197739" y="1055688"/>
                  </a:lnTo>
                  <a:lnTo>
                    <a:pt x="203695" y="1059657"/>
                  </a:lnTo>
                  <a:lnTo>
                    <a:pt x="209651" y="1064022"/>
                  </a:lnTo>
                  <a:lnTo>
                    <a:pt x="215210" y="1067991"/>
                  </a:lnTo>
                  <a:lnTo>
                    <a:pt x="220769" y="1072754"/>
                  </a:lnTo>
                  <a:lnTo>
                    <a:pt x="225534" y="1077516"/>
                  </a:lnTo>
                  <a:lnTo>
                    <a:pt x="230299" y="1081882"/>
                  </a:lnTo>
                  <a:lnTo>
                    <a:pt x="235064" y="1086644"/>
                  </a:lnTo>
                  <a:lnTo>
                    <a:pt x="239828" y="1092200"/>
                  </a:lnTo>
                  <a:lnTo>
                    <a:pt x="244593" y="1097757"/>
                  </a:lnTo>
                  <a:lnTo>
                    <a:pt x="252932" y="1109663"/>
                  </a:lnTo>
                  <a:lnTo>
                    <a:pt x="260873" y="1121966"/>
                  </a:lnTo>
                  <a:lnTo>
                    <a:pt x="268814" y="1135063"/>
                  </a:lnTo>
                  <a:lnTo>
                    <a:pt x="283903" y="1160463"/>
                  </a:lnTo>
                  <a:lnTo>
                    <a:pt x="291447" y="1173163"/>
                  </a:lnTo>
                  <a:lnTo>
                    <a:pt x="299388" y="1185069"/>
                  </a:lnTo>
                  <a:lnTo>
                    <a:pt x="306139" y="1195785"/>
                  </a:lnTo>
                  <a:lnTo>
                    <a:pt x="312889" y="1206897"/>
                  </a:lnTo>
                  <a:lnTo>
                    <a:pt x="327580" y="1230710"/>
                  </a:lnTo>
                  <a:lnTo>
                    <a:pt x="342272" y="1255713"/>
                  </a:lnTo>
                  <a:lnTo>
                    <a:pt x="357757" y="1281113"/>
                  </a:lnTo>
                  <a:lnTo>
                    <a:pt x="365699" y="1293416"/>
                  </a:lnTo>
                  <a:lnTo>
                    <a:pt x="373640" y="1305719"/>
                  </a:lnTo>
                  <a:lnTo>
                    <a:pt x="382375" y="1317229"/>
                  </a:lnTo>
                  <a:lnTo>
                    <a:pt x="390714" y="1328738"/>
                  </a:lnTo>
                  <a:lnTo>
                    <a:pt x="399846" y="1339454"/>
                  </a:lnTo>
                  <a:lnTo>
                    <a:pt x="409376" y="1348979"/>
                  </a:lnTo>
                  <a:lnTo>
                    <a:pt x="418905" y="1358504"/>
                  </a:lnTo>
                  <a:lnTo>
                    <a:pt x="423670" y="1362472"/>
                  </a:lnTo>
                  <a:lnTo>
                    <a:pt x="428832" y="1366441"/>
                  </a:lnTo>
                  <a:lnTo>
                    <a:pt x="437171" y="1372791"/>
                  </a:lnTo>
                  <a:lnTo>
                    <a:pt x="445112" y="1378744"/>
                  </a:lnTo>
                  <a:lnTo>
                    <a:pt x="453450" y="1383904"/>
                  </a:lnTo>
                  <a:lnTo>
                    <a:pt x="462186" y="1388666"/>
                  </a:lnTo>
                  <a:lnTo>
                    <a:pt x="470921" y="1392635"/>
                  </a:lnTo>
                  <a:lnTo>
                    <a:pt x="479260" y="1396207"/>
                  </a:lnTo>
                  <a:lnTo>
                    <a:pt x="488789" y="1399382"/>
                  </a:lnTo>
                  <a:lnTo>
                    <a:pt x="497525" y="1402160"/>
                  </a:lnTo>
                  <a:lnTo>
                    <a:pt x="506657" y="1404144"/>
                  </a:lnTo>
                  <a:lnTo>
                    <a:pt x="516187" y="1405732"/>
                  </a:lnTo>
                  <a:lnTo>
                    <a:pt x="525716" y="1407319"/>
                  </a:lnTo>
                  <a:lnTo>
                    <a:pt x="535246" y="1408113"/>
                  </a:lnTo>
                  <a:lnTo>
                    <a:pt x="545172" y="1408113"/>
                  </a:lnTo>
                  <a:lnTo>
                    <a:pt x="555099" y="1407716"/>
                  </a:lnTo>
                  <a:lnTo>
                    <a:pt x="565423" y="1406922"/>
                  </a:lnTo>
                  <a:lnTo>
                    <a:pt x="575746" y="1404938"/>
                  </a:lnTo>
                  <a:lnTo>
                    <a:pt x="578923" y="1404541"/>
                  </a:lnTo>
                  <a:lnTo>
                    <a:pt x="582497" y="1402954"/>
                  </a:lnTo>
                  <a:lnTo>
                    <a:pt x="586467" y="1401366"/>
                  </a:lnTo>
                  <a:lnTo>
                    <a:pt x="590041" y="1398985"/>
                  </a:lnTo>
                  <a:lnTo>
                    <a:pt x="594012" y="1395810"/>
                  </a:lnTo>
                  <a:lnTo>
                    <a:pt x="597585" y="1392635"/>
                  </a:lnTo>
                  <a:lnTo>
                    <a:pt x="601556" y="1389460"/>
                  </a:lnTo>
                  <a:lnTo>
                    <a:pt x="604335" y="1385491"/>
                  </a:lnTo>
                  <a:lnTo>
                    <a:pt x="609894" y="1379141"/>
                  </a:lnTo>
                  <a:lnTo>
                    <a:pt x="614659" y="1372394"/>
                  </a:lnTo>
                  <a:lnTo>
                    <a:pt x="619424" y="1365647"/>
                  </a:lnTo>
                  <a:lnTo>
                    <a:pt x="623394" y="1358900"/>
                  </a:lnTo>
                  <a:lnTo>
                    <a:pt x="627762" y="1352154"/>
                  </a:lnTo>
                  <a:lnTo>
                    <a:pt x="631336" y="1344613"/>
                  </a:lnTo>
                  <a:lnTo>
                    <a:pt x="634512" y="1337469"/>
                  </a:lnTo>
                  <a:lnTo>
                    <a:pt x="637292" y="1330325"/>
                  </a:lnTo>
                  <a:lnTo>
                    <a:pt x="640071" y="1323182"/>
                  </a:lnTo>
                  <a:lnTo>
                    <a:pt x="642057" y="1315244"/>
                  </a:lnTo>
                  <a:lnTo>
                    <a:pt x="644042" y="1307704"/>
                  </a:lnTo>
                  <a:lnTo>
                    <a:pt x="645233" y="1299766"/>
                  </a:lnTo>
                  <a:lnTo>
                    <a:pt x="646424" y="1291829"/>
                  </a:lnTo>
                  <a:lnTo>
                    <a:pt x="647218" y="1283891"/>
                  </a:lnTo>
                  <a:lnTo>
                    <a:pt x="647616" y="1275557"/>
                  </a:lnTo>
                  <a:lnTo>
                    <a:pt x="648013" y="1267619"/>
                  </a:lnTo>
                  <a:lnTo>
                    <a:pt x="647616" y="1259682"/>
                  </a:lnTo>
                  <a:lnTo>
                    <a:pt x="647218" y="1252538"/>
                  </a:lnTo>
                  <a:lnTo>
                    <a:pt x="646424" y="1245394"/>
                  </a:lnTo>
                  <a:lnTo>
                    <a:pt x="645233" y="1237457"/>
                  </a:lnTo>
                  <a:lnTo>
                    <a:pt x="466951" y="280988"/>
                  </a:lnTo>
                  <a:lnTo>
                    <a:pt x="465362" y="271463"/>
                  </a:lnTo>
                  <a:lnTo>
                    <a:pt x="464568" y="263128"/>
                  </a:lnTo>
                  <a:lnTo>
                    <a:pt x="464568" y="254397"/>
                  </a:lnTo>
                  <a:lnTo>
                    <a:pt x="464965" y="246857"/>
                  </a:lnTo>
                  <a:lnTo>
                    <a:pt x="465759" y="239316"/>
                  </a:lnTo>
                  <a:lnTo>
                    <a:pt x="467348" y="232569"/>
                  </a:lnTo>
                  <a:lnTo>
                    <a:pt x="468936" y="225822"/>
                  </a:lnTo>
                  <a:lnTo>
                    <a:pt x="471318" y="219869"/>
                  </a:lnTo>
                  <a:lnTo>
                    <a:pt x="473701" y="214313"/>
                  </a:lnTo>
                  <a:lnTo>
                    <a:pt x="476480" y="209153"/>
                  </a:lnTo>
                  <a:lnTo>
                    <a:pt x="479657" y="204391"/>
                  </a:lnTo>
                  <a:lnTo>
                    <a:pt x="482833" y="199628"/>
                  </a:lnTo>
                  <a:lnTo>
                    <a:pt x="486407" y="195263"/>
                  </a:lnTo>
                  <a:lnTo>
                    <a:pt x="490775" y="191691"/>
                  </a:lnTo>
                  <a:lnTo>
                    <a:pt x="494348" y="188119"/>
                  </a:lnTo>
                  <a:lnTo>
                    <a:pt x="498319" y="184944"/>
                  </a:lnTo>
                  <a:lnTo>
                    <a:pt x="502289" y="182166"/>
                  </a:lnTo>
                  <a:lnTo>
                    <a:pt x="506657" y="179785"/>
                  </a:lnTo>
                  <a:lnTo>
                    <a:pt x="514201" y="175419"/>
                  </a:lnTo>
                  <a:lnTo>
                    <a:pt x="522143" y="171450"/>
                  </a:lnTo>
                  <a:lnTo>
                    <a:pt x="528893" y="169069"/>
                  </a:lnTo>
                  <a:lnTo>
                    <a:pt x="534849" y="167482"/>
                  </a:lnTo>
                  <a:lnTo>
                    <a:pt x="539614" y="166291"/>
                  </a:lnTo>
                  <a:lnTo>
                    <a:pt x="543981" y="165497"/>
                  </a:lnTo>
                  <a:lnTo>
                    <a:pt x="552320" y="163910"/>
                  </a:lnTo>
                  <a:lnTo>
                    <a:pt x="561055" y="162719"/>
                  </a:lnTo>
                  <a:lnTo>
                    <a:pt x="569393" y="162322"/>
                  </a:lnTo>
                  <a:lnTo>
                    <a:pt x="577732" y="161925"/>
                  </a:lnTo>
                  <a:close/>
                  <a:moveTo>
                    <a:pt x="576263" y="0"/>
                  </a:moveTo>
                  <a:lnTo>
                    <a:pt x="594539" y="397"/>
                  </a:lnTo>
                  <a:lnTo>
                    <a:pt x="612419" y="1589"/>
                  </a:lnTo>
                  <a:lnTo>
                    <a:pt x="630298" y="3973"/>
                  </a:lnTo>
                  <a:lnTo>
                    <a:pt x="647780" y="7151"/>
                  </a:lnTo>
                  <a:lnTo>
                    <a:pt x="664864" y="10727"/>
                  </a:lnTo>
                  <a:lnTo>
                    <a:pt x="681551" y="15098"/>
                  </a:lnTo>
                  <a:lnTo>
                    <a:pt x="697841" y="20263"/>
                  </a:lnTo>
                  <a:lnTo>
                    <a:pt x="714131" y="26620"/>
                  </a:lnTo>
                  <a:lnTo>
                    <a:pt x="729626" y="33374"/>
                  </a:lnTo>
                  <a:lnTo>
                    <a:pt x="745122" y="41321"/>
                  </a:lnTo>
                  <a:lnTo>
                    <a:pt x="759822" y="50062"/>
                  </a:lnTo>
                  <a:lnTo>
                    <a:pt x="774920" y="59200"/>
                  </a:lnTo>
                  <a:lnTo>
                    <a:pt x="788826" y="69530"/>
                  </a:lnTo>
                  <a:lnTo>
                    <a:pt x="803130" y="80655"/>
                  </a:lnTo>
                  <a:lnTo>
                    <a:pt x="816638" y="92575"/>
                  </a:lnTo>
                  <a:lnTo>
                    <a:pt x="830147" y="105289"/>
                  </a:lnTo>
                  <a:lnTo>
                    <a:pt x="842464" y="118798"/>
                  </a:lnTo>
                  <a:lnTo>
                    <a:pt x="854780" y="132307"/>
                  </a:lnTo>
                  <a:lnTo>
                    <a:pt x="865508" y="146610"/>
                  </a:lnTo>
                  <a:lnTo>
                    <a:pt x="876235" y="160516"/>
                  </a:lnTo>
                  <a:lnTo>
                    <a:pt x="885374" y="175615"/>
                  </a:lnTo>
                  <a:lnTo>
                    <a:pt x="894115" y="190315"/>
                  </a:lnTo>
                  <a:lnTo>
                    <a:pt x="901664" y="205811"/>
                  </a:lnTo>
                  <a:lnTo>
                    <a:pt x="908815" y="221306"/>
                  </a:lnTo>
                  <a:lnTo>
                    <a:pt x="915172" y="237596"/>
                  </a:lnTo>
                  <a:lnTo>
                    <a:pt x="920337" y="253886"/>
                  </a:lnTo>
                  <a:lnTo>
                    <a:pt x="924708" y="270574"/>
                  </a:lnTo>
                  <a:lnTo>
                    <a:pt x="928284" y="287658"/>
                  </a:lnTo>
                  <a:lnTo>
                    <a:pt x="931462" y="304743"/>
                  </a:lnTo>
                  <a:lnTo>
                    <a:pt x="933449" y="322622"/>
                  </a:lnTo>
                  <a:lnTo>
                    <a:pt x="934641" y="340502"/>
                  </a:lnTo>
                  <a:lnTo>
                    <a:pt x="935038" y="359175"/>
                  </a:lnTo>
                  <a:lnTo>
                    <a:pt x="934641" y="377452"/>
                  </a:lnTo>
                  <a:lnTo>
                    <a:pt x="933449" y="395331"/>
                  </a:lnTo>
                  <a:lnTo>
                    <a:pt x="931462" y="413211"/>
                  </a:lnTo>
                  <a:lnTo>
                    <a:pt x="928284" y="430693"/>
                  </a:lnTo>
                  <a:lnTo>
                    <a:pt x="924708" y="447777"/>
                  </a:lnTo>
                  <a:lnTo>
                    <a:pt x="920337" y="464465"/>
                  </a:lnTo>
                  <a:lnTo>
                    <a:pt x="915172" y="480755"/>
                  </a:lnTo>
                  <a:lnTo>
                    <a:pt x="908815" y="496647"/>
                  </a:lnTo>
                  <a:lnTo>
                    <a:pt x="901664" y="512540"/>
                  </a:lnTo>
                  <a:lnTo>
                    <a:pt x="894115" y="527638"/>
                  </a:lnTo>
                  <a:lnTo>
                    <a:pt x="885374" y="543134"/>
                  </a:lnTo>
                  <a:lnTo>
                    <a:pt x="876235" y="557437"/>
                  </a:lnTo>
                  <a:lnTo>
                    <a:pt x="865508" y="572138"/>
                  </a:lnTo>
                  <a:lnTo>
                    <a:pt x="854780" y="585647"/>
                  </a:lnTo>
                  <a:lnTo>
                    <a:pt x="842464" y="599553"/>
                  </a:lnTo>
                  <a:lnTo>
                    <a:pt x="830147" y="612664"/>
                  </a:lnTo>
                  <a:lnTo>
                    <a:pt x="830147" y="613061"/>
                  </a:lnTo>
                  <a:lnTo>
                    <a:pt x="822201" y="620611"/>
                  </a:lnTo>
                  <a:lnTo>
                    <a:pt x="813857" y="628160"/>
                  </a:lnTo>
                  <a:lnTo>
                    <a:pt x="805911" y="634914"/>
                  </a:lnTo>
                  <a:lnTo>
                    <a:pt x="797964" y="641668"/>
                  </a:lnTo>
                  <a:lnTo>
                    <a:pt x="791607" y="619419"/>
                  </a:lnTo>
                  <a:lnTo>
                    <a:pt x="785250" y="597963"/>
                  </a:lnTo>
                  <a:lnTo>
                    <a:pt x="778496" y="576111"/>
                  </a:lnTo>
                  <a:lnTo>
                    <a:pt x="771344" y="553861"/>
                  </a:lnTo>
                  <a:lnTo>
                    <a:pt x="780880" y="543928"/>
                  </a:lnTo>
                  <a:lnTo>
                    <a:pt x="790018" y="533201"/>
                  </a:lnTo>
                  <a:lnTo>
                    <a:pt x="798759" y="522473"/>
                  </a:lnTo>
                  <a:lnTo>
                    <a:pt x="806705" y="511745"/>
                  </a:lnTo>
                  <a:lnTo>
                    <a:pt x="813857" y="500223"/>
                  </a:lnTo>
                  <a:lnTo>
                    <a:pt x="820611" y="488701"/>
                  </a:lnTo>
                  <a:lnTo>
                    <a:pt x="826571" y="476782"/>
                  </a:lnTo>
                  <a:lnTo>
                    <a:pt x="831736" y="464862"/>
                  </a:lnTo>
                  <a:lnTo>
                    <a:pt x="836504" y="452545"/>
                  </a:lnTo>
                  <a:lnTo>
                    <a:pt x="840477" y="439831"/>
                  </a:lnTo>
                  <a:lnTo>
                    <a:pt x="844053" y="427117"/>
                  </a:lnTo>
                  <a:lnTo>
                    <a:pt x="846834" y="414005"/>
                  </a:lnTo>
                  <a:lnTo>
                    <a:pt x="849218" y="400894"/>
                  </a:lnTo>
                  <a:lnTo>
                    <a:pt x="850807" y="386988"/>
                  </a:lnTo>
                  <a:lnTo>
                    <a:pt x="851602" y="373479"/>
                  </a:lnTo>
                  <a:lnTo>
                    <a:pt x="851999" y="359175"/>
                  </a:lnTo>
                  <a:lnTo>
                    <a:pt x="851602" y="344872"/>
                  </a:lnTo>
                  <a:lnTo>
                    <a:pt x="850807" y="330966"/>
                  </a:lnTo>
                  <a:lnTo>
                    <a:pt x="849218" y="317457"/>
                  </a:lnTo>
                  <a:lnTo>
                    <a:pt x="846834" y="303948"/>
                  </a:lnTo>
                  <a:lnTo>
                    <a:pt x="844053" y="291234"/>
                  </a:lnTo>
                  <a:lnTo>
                    <a:pt x="840477" y="278123"/>
                  </a:lnTo>
                  <a:lnTo>
                    <a:pt x="836504" y="265806"/>
                  </a:lnTo>
                  <a:lnTo>
                    <a:pt x="831736" y="253092"/>
                  </a:lnTo>
                  <a:lnTo>
                    <a:pt x="826571" y="241172"/>
                  </a:lnTo>
                  <a:lnTo>
                    <a:pt x="820611" y="229253"/>
                  </a:lnTo>
                  <a:lnTo>
                    <a:pt x="813460" y="217730"/>
                  </a:lnTo>
                  <a:lnTo>
                    <a:pt x="806308" y="206605"/>
                  </a:lnTo>
                  <a:lnTo>
                    <a:pt x="798759" y="195481"/>
                  </a:lnTo>
                  <a:lnTo>
                    <a:pt x="789621" y="185150"/>
                  </a:lnTo>
                  <a:lnTo>
                    <a:pt x="780880" y="174820"/>
                  </a:lnTo>
                  <a:lnTo>
                    <a:pt x="770947" y="164092"/>
                  </a:lnTo>
                  <a:lnTo>
                    <a:pt x="760617" y="154556"/>
                  </a:lnTo>
                  <a:lnTo>
                    <a:pt x="750287" y="145021"/>
                  </a:lnTo>
                  <a:lnTo>
                    <a:pt x="739559" y="136677"/>
                  </a:lnTo>
                  <a:lnTo>
                    <a:pt x="728434" y="129128"/>
                  </a:lnTo>
                  <a:lnTo>
                    <a:pt x="717310" y="121976"/>
                  </a:lnTo>
                  <a:lnTo>
                    <a:pt x="705788" y="114825"/>
                  </a:lnTo>
                  <a:lnTo>
                    <a:pt x="693868" y="108865"/>
                  </a:lnTo>
                  <a:lnTo>
                    <a:pt x="682346" y="103700"/>
                  </a:lnTo>
                  <a:lnTo>
                    <a:pt x="669632" y="98932"/>
                  </a:lnTo>
                  <a:lnTo>
                    <a:pt x="657315" y="94959"/>
                  </a:lnTo>
                  <a:lnTo>
                    <a:pt x="644204" y="91383"/>
                  </a:lnTo>
                  <a:lnTo>
                    <a:pt x="631490" y="88204"/>
                  </a:lnTo>
                  <a:lnTo>
                    <a:pt x="617584" y="86218"/>
                  </a:lnTo>
                  <a:lnTo>
                    <a:pt x="604472" y="84628"/>
                  </a:lnTo>
                  <a:lnTo>
                    <a:pt x="590169" y="83436"/>
                  </a:lnTo>
                  <a:lnTo>
                    <a:pt x="576263" y="83436"/>
                  </a:lnTo>
                  <a:lnTo>
                    <a:pt x="561960" y="83436"/>
                  </a:lnTo>
                  <a:lnTo>
                    <a:pt x="548451" y="84628"/>
                  </a:lnTo>
                  <a:lnTo>
                    <a:pt x="534545" y="86218"/>
                  </a:lnTo>
                  <a:lnTo>
                    <a:pt x="521434" y="88204"/>
                  </a:lnTo>
                  <a:lnTo>
                    <a:pt x="507925" y="91383"/>
                  </a:lnTo>
                  <a:lnTo>
                    <a:pt x="495211" y="94959"/>
                  </a:lnTo>
                  <a:lnTo>
                    <a:pt x="482497" y="98932"/>
                  </a:lnTo>
                  <a:lnTo>
                    <a:pt x="470578" y="103700"/>
                  </a:lnTo>
                  <a:lnTo>
                    <a:pt x="458658" y="108865"/>
                  </a:lnTo>
                  <a:lnTo>
                    <a:pt x="446341" y="114825"/>
                  </a:lnTo>
                  <a:lnTo>
                    <a:pt x="435217" y="121976"/>
                  </a:lnTo>
                  <a:lnTo>
                    <a:pt x="423694" y="129128"/>
                  </a:lnTo>
                  <a:lnTo>
                    <a:pt x="412967" y="136677"/>
                  </a:lnTo>
                  <a:lnTo>
                    <a:pt x="401842" y="145021"/>
                  </a:lnTo>
                  <a:lnTo>
                    <a:pt x="391512" y="154556"/>
                  </a:lnTo>
                  <a:lnTo>
                    <a:pt x="381579" y="164092"/>
                  </a:lnTo>
                  <a:lnTo>
                    <a:pt x="381182" y="164092"/>
                  </a:lnTo>
                  <a:lnTo>
                    <a:pt x="371249" y="174820"/>
                  </a:lnTo>
                  <a:lnTo>
                    <a:pt x="362111" y="185150"/>
                  </a:lnTo>
                  <a:lnTo>
                    <a:pt x="353767" y="195481"/>
                  </a:lnTo>
                  <a:lnTo>
                    <a:pt x="345821" y="207003"/>
                  </a:lnTo>
                  <a:lnTo>
                    <a:pt x="338669" y="218128"/>
                  </a:lnTo>
                  <a:lnTo>
                    <a:pt x="331915" y="229253"/>
                  </a:lnTo>
                  <a:lnTo>
                    <a:pt x="325955" y="241172"/>
                  </a:lnTo>
                  <a:lnTo>
                    <a:pt x="320790" y="253092"/>
                  </a:lnTo>
                  <a:lnTo>
                    <a:pt x="315625" y="265806"/>
                  </a:lnTo>
                  <a:lnTo>
                    <a:pt x="311652" y="278123"/>
                  </a:lnTo>
                  <a:lnTo>
                    <a:pt x="308473" y="291234"/>
                  </a:lnTo>
                  <a:lnTo>
                    <a:pt x="305692" y="303948"/>
                  </a:lnTo>
                  <a:lnTo>
                    <a:pt x="303308" y="317457"/>
                  </a:lnTo>
                  <a:lnTo>
                    <a:pt x="301719" y="330966"/>
                  </a:lnTo>
                  <a:lnTo>
                    <a:pt x="300924" y="345269"/>
                  </a:lnTo>
                  <a:lnTo>
                    <a:pt x="300527" y="359175"/>
                  </a:lnTo>
                  <a:lnTo>
                    <a:pt x="300924" y="373479"/>
                  </a:lnTo>
                  <a:lnTo>
                    <a:pt x="301719" y="386988"/>
                  </a:lnTo>
                  <a:lnTo>
                    <a:pt x="303308" y="400894"/>
                  </a:lnTo>
                  <a:lnTo>
                    <a:pt x="305692" y="414005"/>
                  </a:lnTo>
                  <a:lnTo>
                    <a:pt x="308473" y="427514"/>
                  </a:lnTo>
                  <a:lnTo>
                    <a:pt x="311652" y="440228"/>
                  </a:lnTo>
                  <a:lnTo>
                    <a:pt x="315625" y="452545"/>
                  </a:lnTo>
                  <a:lnTo>
                    <a:pt x="320790" y="464862"/>
                  </a:lnTo>
                  <a:lnTo>
                    <a:pt x="325955" y="476782"/>
                  </a:lnTo>
                  <a:lnTo>
                    <a:pt x="331915" y="489098"/>
                  </a:lnTo>
                  <a:lnTo>
                    <a:pt x="338669" y="500223"/>
                  </a:lnTo>
                  <a:lnTo>
                    <a:pt x="345821" y="511745"/>
                  </a:lnTo>
                  <a:lnTo>
                    <a:pt x="353767" y="522870"/>
                  </a:lnTo>
                  <a:lnTo>
                    <a:pt x="362111" y="533201"/>
                  </a:lnTo>
                  <a:lnTo>
                    <a:pt x="371249" y="543928"/>
                  </a:lnTo>
                  <a:lnTo>
                    <a:pt x="381182" y="554258"/>
                  </a:lnTo>
                  <a:lnTo>
                    <a:pt x="387539" y="560218"/>
                  </a:lnTo>
                  <a:lnTo>
                    <a:pt x="393896" y="566575"/>
                  </a:lnTo>
                  <a:lnTo>
                    <a:pt x="400650" y="572138"/>
                  </a:lnTo>
                  <a:lnTo>
                    <a:pt x="407405" y="577700"/>
                  </a:lnTo>
                  <a:lnTo>
                    <a:pt x="414159" y="582468"/>
                  </a:lnTo>
                  <a:lnTo>
                    <a:pt x="420913" y="587633"/>
                  </a:lnTo>
                  <a:lnTo>
                    <a:pt x="428065" y="592401"/>
                  </a:lnTo>
                  <a:lnTo>
                    <a:pt x="435614" y="597169"/>
                  </a:lnTo>
                  <a:lnTo>
                    <a:pt x="442368" y="601142"/>
                  </a:lnTo>
                  <a:lnTo>
                    <a:pt x="449917" y="605115"/>
                  </a:lnTo>
                  <a:lnTo>
                    <a:pt x="457069" y="608691"/>
                  </a:lnTo>
                  <a:lnTo>
                    <a:pt x="465015" y="612267"/>
                  </a:lnTo>
                  <a:lnTo>
                    <a:pt x="472564" y="615445"/>
                  </a:lnTo>
                  <a:lnTo>
                    <a:pt x="480113" y="618227"/>
                  </a:lnTo>
                  <a:lnTo>
                    <a:pt x="488457" y="621008"/>
                  </a:lnTo>
                  <a:lnTo>
                    <a:pt x="496403" y="623789"/>
                  </a:lnTo>
                  <a:lnTo>
                    <a:pt x="498787" y="634914"/>
                  </a:lnTo>
                  <a:lnTo>
                    <a:pt x="501171" y="645642"/>
                  </a:lnTo>
                  <a:lnTo>
                    <a:pt x="505541" y="667891"/>
                  </a:lnTo>
                  <a:lnTo>
                    <a:pt x="508720" y="690141"/>
                  </a:lnTo>
                  <a:lnTo>
                    <a:pt x="511501" y="712788"/>
                  </a:lnTo>
                  <a:lnTo>
                    <a:pt x="498390" y="710404"/>
                  </a:lnTo>
                  <a:lnTo>
                    <a:pt x="484881" y="707226"/>
                  </a:lnTo>
                  <a:lnTo>
                    <a:pt x="472167" y="703253"/>
                  </a:lnTo>
                  <a:lnTo>
                    <a:pt x="459453" y="699279"/>
                  </a:lnTo>
                  <a:lnTo>
                    <a:pt x="446739" y="694909"/>
                  </a:lnTo>
                  <a:lnTo>
                    <a:pt x="434819" y="690141"/>
                  </a:lnTo>
                  <a:lnTo>
                    <a:pt x="422503" y="684579"/>
                  </a:lnTo>
                  <a:lnTo>
                    <a:pt x="410583" y="678619"/>
                  </a:lnTo>
                  <a:lnTo>
                    <a:pt x="398664" y="671864"/>
                  </a:lnTo>
                  <a:lnTo>
                    <a:pt x="387142" y="665110"/>
                  </a:lnTo>
                  <a:lnTo>
                    <a:pt x="376017" y="657561"/>
                  </a:lnTo>
                  <a:lnTo>
                    <a:pt x="364892" y="649615"/>
                  </a:lnTo>
                  <a:lnTo>
                    <a:pt x="354164" y="641271"/>
                  </a:lnTo>
                  <a:lnTo>
                    <a:pt x="343040" y="632133"/>
                  </a:lnTo>
                  <a:lnTo>
                    <a:pt x="332709" y="622994"/>
                  </a:lnTo>
                  <a:lnTo>
                    <a:pt x="322379" y="612664"/>
                  </a:lnTo>
                  <a:lnTo>
                    <a:pt x="309665" y="599553"/>
                  </a:lnTo>
                  <a:lnTo>
                    <a:pt x="297746" y="585647"/>
                  </a:lnTo>
                  <a:lnTo>
                    <a:pt x="286621" y="572138"/>
                  </a:lnTo>
                  <a:lnTo>
                    <a:pt x="276291" y="557437"/>
                  </a:lnTo>
                  <a:lnTo>
                    <a:pt x="267153" y="543134"/>
                  </a:lnTo>
                  <a:lnTo>
                    <a:pt x="258412" y="527638"/>
                  </a:lnTo>
                  <a:lnTo>
                    <a:pt x="250465" y="512540"/>
                  </a:lnTo>
                  <a:lnTo>
                    <a:pt x="243711" y="496647"/>
                  </a:lnTo>
                  <a:lnTo>
                    <a:pt x="237751" y="480755"/>
                  </a:lnTo>
                  <a:lnTo>
                    <a:pt x="231792" y="464465"/>
                  </a:lnTo>
                  <a:lnTo>
                    <a:pt x="227421" y="447777"/>
                  </a:lnTo>
                  <a:lnTo>
                    <a:pt x="223845" y="430693"/>
                  </a:lnTo>
                  <a:lnTo>
                    <a:pt x="221064" y="413211"/>
                  </a:lnTo>
                  <a:lnTo>
                    <a:pt x="219078" y="395331"/>
                  </a:lnTo>
                  <a:lnTo>
                    <a:pt x="217886" y="377452"/>
                  </a:lnTo>
                  <a:lnTo>
                    <a:pt x="217488" y="359175"/>
                  </a:lnTo>
                  <a:lnTo>
                    <a:pt x="217886" y="340502"/>
                  </a:lnTo>
                  <a:lnTo>
                    <a:pt x="219078" y="322622"/>
                  </a:lnTo>
                  <a:lnTo>
                    <a:pt x="221064" y="304743"/>
                  </a:lnTo>
                  <a:lnTo>
                    <a:pt x="223845" y="287658"/>
                  </a:lnTo>
                  <a:lnTo>
                    <a:pt x="227421" y="270574"/>
                  </a:lnTo>
                  <a:lnTo>
                    <a:pt x="231792" y="253886"/>
                  </a:lnTo>
                  <a:lnTo>
                    <a:pt x="237751" y="237596"/>
                  </a:lnTo>
                  <a:lnTo>
                    <a:pt x="243711" y="221306"/>
                  </a:lnTo>
                  <a:lnTo>
                    <a:pt x="250465" y="205811"/>
                  </a:lnTo>
                  <a:lnTo>
                    <a:pt x="258412" y="190315"/>
                  </a:lnTo>
                  <a:lnTo>
                    <a:pt x="267153" y="175615"/>
                  </a:lnTo>
                  <a:lnTo>
                    <a:pt x="276291" y="160516"/>
                  </a:lnTo>
                  <a:lnTo>
                    <a:pt x="286621" y="146610"/>
                  </a:lnTo>
                  <a:lnTo>
                    <a:pt x="297746" y="132307"/>
                  </a:lnTo>
                  <a:lnTo>
                    <a:pt x="309665" y="118798"/>
                  </a:lnTo>
                  <a:lnTo>
                    <a:pt x="322379" y="105289"/>
                  </a:lnTo>
                  <a:lnTo>
                    <a:pt x="335491" y="92575"/>
                  </a:lnTo>
                  <a:lnTo>
                    <a:pt x="349397" y="80655"/>
                  </a:lnTo>
                  <a:lnTo>
                    <a:pt x="363303" y="69530"/>
                  </a:lnTo>
                  <a:lnTo>
                    <a:pt x="378003" y="59200"/>
                  </a:lnTo>
                  <a:lnTo>
                    <a:pt x="392307" y="50062"/>
                  </a:lnTo>
                  <a:lnTo>
                    <a:pt x="407405" y="41321"/>
                  </a:lnTo>
                  <a:lnTo>
                    <a:pt x="422900" y="33374"/>
                  </a:lnTo>
                  <a:lnTo>
                    <a:pt x="438395" y="26620"/>
                  </a:lnTo>
                  <a:lnTo>
                    <a:pt x="454288" y="20263"/>
                  </a:lnTo>
                  <a:lnTo>
                    <a:pt x="470975" y="15098"/>
                  </a:lnTo>
                  <a:lnTo>
                    <a:pt x="487662" y="10727"/>
                  </a:lnTo>
                  <a:lnTo>
                    <a:pt x="504747" y="7151"/>
                  </a:lnTo>
                  <a:lnTo>
                    <a:pt x="522228" y="3973"/>
                  </a:lnTo>
                  <a:lnTo>
                    <a:pt x="539710" y="1589"/>
                  </a:lnTo>
                  <a:lnTo>
                    <a:pt x="557589" y="397"/>
                  </a:lnTo>
                  <a:lnTo>
                    <a:pt x="576263" y="0"/>
                  </a:lnTo>
                  <a:close/>
                </a:path>
              </a:pathLst>
            </a:custGeom>
            <a:solidFill>
              <a:srgbClr val="5BAE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 2050"/>
            <p:cNvSpPr/>
            <p:nvPr/>
          </p:nvSpPr>
          <p:spPr bwMode="auto">
            <a:xfrm>
              <a:off x="2419" y="5958"/>
              <a:ext cx="453" cy="452"/>
            </a:xfrm>
            <a:custGeom>
              <a:avLst/>
              <a:gdLst/>
              <a:ahLst/>
              <a:cxnLst/>
              <a:rect l="0" t="0" r="r" b="b"/>
              <a:pathLst>
                <a:path w="1646238" h="2433638">
                  <a:moveTo>
                    <a:pt x="577732" y="161925"/>
                  </a:moveTo>
                  <a:lnTo>
                    <a:pt x="586070" y="162719"/>
                  </a:lnTo>
                  <a:lnTo>
                    <a:pt x="593614" y="163910"/>
                  </a:lnTo>
                  <a:lnTo>
                    <a:pt x="597585" y="164703"/>
                  </a:lnTo>
                  <a:lnTo>
                    <a:pt x="601953" y="165894"/>
                  </a:lnTo>
                  <a:lnTo>
                    <a:pt x="605526" y="167482"/>
                  </a:lnTo>
                  <a:lnTo>
                    <a:pt x="609100" y="169069"/>
                  </a:lnTo>
                  <a:lnTo>
                    <a:pt x="612674" y="171053"/>
                  </a:lnTo>
                  <a:lnTo>
                    <a:pt x="616247" y="173435"/>
                  </a:lnTo>
                  <a:lnTo>
                    <a:pt x="619821" y="176610"/>
                  </a:lnTo>
                  <a:lnTo>
                    <a:pt x="623394" y="179388"/>
                  </a:lnTo>
                  <a:lnTo>
                    <a:pt x="626968" y="182563"/>
                  </a:lnTo>
                  <a:lnTo>
                    <a:pt x="630145" y="186135"/>
                  </a:lnTo>
                  <a:lnTo>
                    <a:pt x="633321" y="190103"/>
                  </a:lnTo>
                  <a:lnTo>
                    <a:pt x="636498" y="194469"/>
                  </a:lnTo>
                  <a:lnTo>
                    <a:pt x="639674" y="199232"/>
                  </a:lnTo>
                  <a:lnTo>
                    <a:pt x="642454" y="204788"/>
                  </a:lnTo>
                  <a:lnTo>
                    <a:pt x="645233" y="210344"/>
                  </a:lnTo>
                  <a:lnTo>
                    <a:pt x="648013" y="216297"/>
                  </a:lnTo>
                  <a:lnTo>
                    <a:pt x="650792" y="222647"/>
                  </a:lnTo>
                  <a:lnTo>
                    <a:pt x="653969" y="229394"/>
                  </a:lnTo>
                  <a:lnTo>
                    <a:pt x="656351" y="237332"/>
                  </a:lnTo>
                  <a:lnTo>
                    <a:pt x="658733" y="245269"/>
                  </a:lnTo>
                  <a:lnTo>
                    <a:pt x="838208" y="927100"/>
                  </a:lnTo>
                  <a:lnTo>
                    <a:pt x="840193" y="928291"/>
                  </a:lnTo>
                  <a:lnTo>
                    <a:pt x="841781" y="933450"/>
                  </a:lnTo>
                  <a:lnTo>
                    <a:pt x="899356" y="921941"/>
                  </a:lnTo>
                  <a:lnTo>
                    <a:pt x="911665" y="922338"/>
                  </a:lnTo>
                  <a:lnTo>
                    <a:pt x="923180" y="923529"/>
                  </a:lnTo>
                  <a:lnTo>
                    <a:pt x="935489" y="924719"/>
                  </a:lnTo>
                  <a:lnTo>
                    <a:pt x="946607" y="926704"/>
                  </a:lnTo>
                  <a:lnTo>
                    <a:pt x="957725" y="929482"/>
                  </a:lnTo>
                  <a:lnTo>
                    <a:pt x="969240" y="932657"/>
                  </a:lnTo>
                  <a:lnTo>
                    <a:pt x="979960" y="936229"/>
                  </a:lnTo>
                  <a:lnTo>
                    <a:pt x="991078" y="939800"/>
                  </a:lnTo>
                  <a:lnTo>
                    <a:pt x="1001402" y="944166"/>
                  </a:lnTo>
                  <a:lnTo>
                    <a:pt x="1011726" y="948929"/>
                  </a:lnTo>
                  <a:lnTo>
                    <a:pt x="1022049" y="954485"/>
                  </a:lnTo>
                  <a:lnTo>
                    <a:pt x="1031976" y="960438"/>
                  </a:lnTo>
                  <a:lnTo>
                    <a:pt x="1041506" y="966788"/>
                  </a:lnTo>
                  <a:lnTo>
                    <a:pt x="1051432" y="973535"/>
                  </a:lnTo>
                  <a:lnTo>
                    <a:pt x="1060565" y="980679"/>
                  </a:lnTo>
                  <a:lnTo>
                    <a:pt x="1069697" y="988616"/>
                  </a:lnTo>
                  <a:lnTo>
                    <a:pt x="1076050" y="994172"/>
                  </a:lnTo>
                  <a:lnTo>
                    <a:pt x="1081212" y="999729"/>
                  </a:lnTo>
                  <a:lnTo>
                    <a:pt x="1086374" y="1005682"/>
                  </a:lnTo>
                  <a:lnTo>
                    <a:pt x="1090345" y="1012032"/>
                  </a:lnTo>
                  <a:lnTo>
                    <a:pt x="1126478" y="1071960"/>
                  </a:lnTo>
                  <a:lnTo>
                    <a:pt x="1183258" y="1074341"/>
                  </a:lnTo>
                  <a:lnTo>
                    <a:pt x="1184847" y="1075532"/>
                  </a:lnTo>
                  <a:lnTo>
                    <a:pt x="1199538" y="1077913"/>
                  </a:lnTo>
                  <a:lnTo>
                    <a:pt x="1214230" y="1081088"/>
                  </a:lnTo>
                  <a:lnTo>
                    <a:pt x="1228524" y="1085057"/>
                  </a:lnTo>
                  <a:lnTo>
                    <a:pt x="1242818" y="1089422"/>
                  </a:lnTo>
                  <a:lnTo>
                    <a:pt x="1256716" y="1094582"/>
                  </a:lnTo>
                  <a:lnTo>
                    <a:pt x="1271010" y="1100932"/>
                  </a:lnTo>
                  <a:lnTo>
                    <a:pt x="1284510" y="1106885"/>
                  </a:lnTo>
                  <a:lnTo>
                    <a:pt x="1298011" y="1114029"/>
                  </a:lnTo>
                  <a:lnTo>
                    <a:pt x="1310717" y="1121172"/>
                  </a:lnTo>
                  <a:lnTo>
                    <a:pt x="1323820" y="1129507"/>
                  </a:lnTo>
                  <a:lnTo>
                    <a:pt x="1336129" y="1137444"/>
                  </a:lnTo>
                  <a:lnTo>
                    <a:pt x="1348041" y="1146175"/>
                  </a:lnTo>
                  <a:lnTo>
                    <a:pt x="1359953" y="1155700"/>
                  </a:lnTo>
                  <a:lnTo>
                    <a:pt x="1371071" y="1165225"/>
                  </a:lnTo>
                  <a:lnTo>
                    <a:pt x="1381792" y="1175147"/>
                  </a:lnTo>
                  <a:lnTo>
                    <a:pt x="1392115" y="1185863"/>
                  </a:lnTo>
                  <a:lnTo>
                    <a:pt x="1408792" y="1204119"/>
                  </a:lnTo>
                  <a:lnTo>
                    <a:pt x="1424278" y="1223566"/>
                  </a:lnTo>
                  <a:lnTo>
                    <a:pt x="1439763" y="1243410"/>
                  </a:lnTo>
                  <a:lnTo>
                    <a:pt x="1454058" y="1263254"/>
                  </a:lnTo>
                  <a:lnTo>
                    <a:pt x="1467955" y="1283891"/>
                  </a:lnTo>
                  <a:lnTo>
                    <a:pt x="1480264" y="1305322"/>
                  </a:lnTo>
                  <a:lnTo>
                    <a:pt x="1492970" y="1327150"/>
                  </a:lnTo>
                  <a:lnTo>
                    <a:pt x="1504088" y="1348582"/>
                  </a:lnTo>
                  <a:lnTo>
                    <a:pt x="1505279" y="1351360"/>
                  </a:lnTo>
                  <a:lnTo>
                    <a:pt x="1506471" y="1352154"/>
                  </a:lnTo>
                  <a:lnTo>
                    <a:pt x="1508059" y="1352550"/>
                  </a:lnTo>
                  <a:lnTo>
                    <a:pt x="1518780" y="1353344"/>
                  </a:lnTo>
                  <a:lnTo>
                    <a:pt x="1528309" y="1355329"/>
                  </a:lnTo>
                  <a:lnTo>
                    <a:pt x="1537839" y="1357710"/>
                  </a:lnTo>
                  <a:lnTo>
                    <a:pt x="1546971" y="1360885"/>
                  </a:lnTo>
                  <a:lnTo>
                    <a:pt x="1555707" y="1364457"/>
                  </a:lnTo>
                  <a:lnTo>
                    <a:pt x="1563648" y="1368822"/>
                  </a:lnTo>
                  <a:lnTo>
                    <a:pt x="1571590" y="1373982"/>
                  </a:lnTo>
                  <a:lnTo>
                    <a:pt x="1578737" y="1379935"/>
                  </a:lnTo>
                  <a:lnTo>
                    <a:pt x="1585487" y="1385888"/>
                  </a:lnTo>
                  <a:lnTo>
                    <a:pt x="1591840" y="1392238"/>
                  </a:lnTo>
                  <a:lnTo>
                    <a:pt x="1597796" y="1398985"/>
                  </a:lnTo>
                  <a:lnTo>
                    <a:pt x="1603752" y="1406525"/>
                  </a:lnTo>
                  <a:lnTo>
                    <a:pt x="1608914" y="1413669"/>
                  </a:lnTo>
                  <a:lnTo>
                    <a:pt x="1613678" y="1421607"/>
                  </a:lnTo>
                  <a:lnTo>
                    <a:pt x="1618046" y="1429544"/>
                  </a:lnTo>
                  <a:lnTo>
                    <a:pt x="1622017" y="1437879"/>
                  </a:lnTo>
                  <a:lnTo>
                    <a:pt x="1625988" y="1446213"/>
                  </a:lnTo>
                  <a:lnTo>
                    <a:pt x="1629561" y="1454547"/>
                  </a:lnTo>
                  <a:lnTo>
                    <a:pt x="1632738" y="1463279"/>
                  </a:lnTo>
                  <a:lnTo>
                    <a:pt x="1635517" y="1471613"/>
                  </a:lnTo>
                  <a:lnTo>
                    <a:pt x="1637900" y="1479947"/>
                  </a:lnTo>
                  <a:lnTo>
                    <a:pt x="1639885" y="1488282"/>
                  </a:lnTo>
                  <a:lnTo>
                    <a:pt x="1641473" y="1497013"/>
                  </a:lnTo>
                  <a:lnTo>
                    <a:pt x="1643062" y="1504950"/>
                  </a:lnTo>
                  <a:lnTo>
                    <a:pt x="1644253" y="1512491"/>
                  </a:lnTo>
                  <a:lnTo>
                    <a:pt x="1645047" y="1520429"/>
                  </a:lnTo>
                  <a:lnTo>
                    <a:pt x="1645841" y="1527969"/>
                  </a:lnTo>
                  <a:lnTo>
                    <a:pt x="1646238" y="1534716"/>
                  </a:lnTo>
                  <a:lnTo>
                    <a:pt x="1646238" y="1541463"/>
                  </a:lnTo>
                  <a:lnTo>
                    <a:pt x="1646238" y="1548210"/>
                  </a:lnTo>
                  <a:lnTo>
                    <a:pt x="1645841" y="1553766"/>
                  </a:lnTo>
                  <a:lnTo>
                    <a:pt x="1645444" y="1558925"/>
                  </a:lnTo>
                  <a:lnTo>
                    <a:pt x="1643458" y="1570832"/>
                  </a:lnTo>
                  <a:lnTo>
                    <a:pt x="1642267" y="1583532"/>
                  </a:lnTo>
                  <a:lnTo>
                    <a:pt x="1641473" y="1595835"/>
                  </a:lnTo>
                  <a:lnTo>
                    <a:pt x="1640679" y="1608535"/>
                  </a:lnTo>
                  <a:lnTo>
                    <a:pt x="1634723" y="1749029"/>
                  </a:lnTo>
                  <a:lnTo>
                    <a:pt x="1628370" y="1889126"/>
                  </a:lnTo>
                  <a:lnTo>
                    <a:pt x="1627973" y="1902222"/>
                  </a:lnTo>
                  <a:lnTo>
                    <a:pt x="1626385" y="1915716"/>
                  </a:lnTo>
                  <a:lnTo>
                    <a:pt x="1625194" y="1928416"/>
                  </a:lnTo>
                  <a:lnTo>
                    <a:pt x="1623208" y="1941910"/>
                  </a:lnTo>
                  <a:lnTo>
                    <a:pt x="1621223" y="1954610"/>
                  </a:lnTo>
                  <a:lnTo>
                    <a:pt x="1618840" y="1968104"/>
                  </a:lnTo>
                  <a:lnTo>
                    <a:pt x="1616061" y="1980804"/>
                  </a:lnTo>
                  <a:lnTo>
                    <a:pt x="1612884" y="1993504"/>
                  </a:lnTo>
                  <a:lnTo>
                    <a:pt x="1604546" y="2026444"/>
                  </a:lnTo>
                  <a:lnTo>
                    <a:pt x="1595414" y="2058988"/>
                  </a:lnTo>
                  <a:lnTo>
                    <a:pt x="1586281" y="2091532"/>
                  </a:lnTo>
                  <a:lnTo>
                    <a:pt x="1577148" y="2123679"/>
                  </a:lnTo>
                  <a:lnTo>
                    <a:pt x="1579134" y="2125663"/>
                  </a:lnTo>
                  <a:lnTo>
                    <a:pt x="1617252" y="2294732"/>
                  </a:lnTo>
                  <a:lnTo>
                    <a:pt x="1571590" y="2303463"/>
                  </a:lnTo>
                  <a:lnTo>
                    <a:pt x="1487411" y="2318147"/>
                  </a:lnTo>
                  <a:lnTo>
                    <a:pt x="1251951" y="2359026"/>
                  </a:lnTo>
                  <a:lnTo>
                    <a:pt x="1000608" y="2402285"/>
                  </a:lnTo>
                  <a:lnTo>
                    <a:pt x="897370" y="2420541"/>
                  </a:lnTo>
                  <a:lnTo>
                    <a:pt x="824310" y="2433638"/>
                  </a:lnTo>
                  <a:lnTo>
                    <a:pt x="785398" y="2236391"/>
                  </a:lnTo>
                  <a:lnTo>
                    <a:pt x="781030" y="2228851"/>
                  </a:lnTo>
                  <a:lnTo>
                    <a:pt x="776662" y="2221707"/>
                  </a:lnTo>
                  <a:lnTo>
                    <a:pt x="771897" y="2214563"/>
                  </a:lnTo>
                  <a:lnTo>
                    <a:pt x="767133" y="2207816"/>
                  </a:lnTo>
                  <a:lnTo>
                    <a:pt x="761574" y="2201069"/>
                  </a:lnTo>
                  <a:lnTo>
                    <a:pt x="756015" y="2194719"/>
                  </a:lnTo>
                  <a:lnTo>
                    <a:pt x="750456" y="2188369"/>
                  </a:lnTo>
                  <a:lnTo>
                    <a:pt x="744897" y="2182416"/>
                  </a:lnTo>
                  <a:lnTo>
                    <a:pt x="738544" y="2176463"/>
                  </a:lnTo>
                  <a:lnTo>
                    <a:pt x="732191" y="2170907"/>
                  </a:lnTo>
                  <a:lnTo>
                    <a:pt x="725441" y="2165351"/>
                  </a:lnTo>
                  <a:lnTo>
                    <a:pt x="719088" y="2159794"/>
                  </a:lnTo>
                  <a:lnTo>
                    <a:pt x="711940" y="2155032"/>
                  </a:lnTo>
                  <a:lnTo>
                    <a:pt x="704396" y="2149873"/>
                  </a:lnTo>
                  <a:lnTo>
                    <a:pt x="697249" y="2145507"/>
                  </a:lnTo>
                  <a:lnTo>
                    <a:pt x="689705" y="2141141"/>
                  </a:lnTo>
                  <a:lnTo>
                    <a:pt x="678984" y="2135585"/>
                  </a:lnTo>
                  <a:lnTo>
                    <a:pt x="668660" y="2130029"/>
                  </a:lnTo>
                  <a:lnTo>
                    <a:pt x="648807" y="2118519"/>
                  </a:lnTo>
                  <a:lnTo>
                    <a:pt x="630145" y="2106216"/>
                  </a:lnTo>
                  <a:lnTo>
                    <a:pt x="611482" y="2093119"/>
                  </a:lnTo>
                  <a:lnTo>
                    <a:pt x="593217" y="2080022"/>
                  </a:lnTo>
                  <a:lnTo>
                    <a:pt x="576144" y="2065735"/>
                  </a:lnTo>
                  <a:lnTo>
                    <a:pt x="559070" y="2051447"/>
                  </a:lnTo>
                  <a:lnTo>
                    <a:pt x="543187" y="2035969"/>
                  </a:lnTo>
                  <a:lnTo>
                    <a:pt x="526907" y="2020491"/>
                  </a:lnTo>
                  <a:lnTo>
                    <a:pt x="511422" y="2004616"/>
                  </a:lnTo>
                  <a:lnTo>
                    <a:pt x="496333" y="1988344"/>
                  </a:lnTo>
                  <a:lnTo>
                    <a:pt x="481245" y="1971676"/>
                  </a:lnTo>
                  <a:lnTo>
                    <a:pt x="466951" y="1954610"/>
                  </a:lnTo>
                  <a:lnTo>
                    <a:pt x="452259" y="1937147"/>
                  </a:lnTo>
                  <a:lnTo>
                    <a:pt x="424067" y="1902222"/>
                  </a:lnTo>
                  <a:lnTo>
                    <a:pt x="418111" y="1894285"/>
                  </a:lnTo>
                  <a:lnTo>
                    <a:pt x="412552" y="1886744"/>
                  </a:lnTo>
                  <a:lnTo>
                    <a:pt x="401435" y="1870472"/>
                  </a:lnTo>
                  <a:lnTo>
                    <a:pt x="391508" y="1853804"/>
                  </a:lnTo>
                  <a:lnTo>
                    <a:pt x="381978" y="1837532"/>
                  </a:lnTo>
                  <a:lnTo>
                    <a:pt x="372846" y="1820069"/>
                  </a:lnTo>
                  <a:lnTo>
                    <a:pt x="364110" y="1803401"/>
                  </a:lnTo>
                  <a:lnTo>
                    <a:pt x="356169" y="1785541"/>
                  </a:lnTo>
                  <a:lnTo>
                    <a:pt x="348228" y="1768079"/>
                  </a:lnTo>
                  <a:lnTo>
                    <a:pt x="332345" y="1733551"/>
                  </a:lnTo>
                  <a:lnTo>
                    <a:pt x="324404" y="1716485"/>
                  </a:lnTo>
                  <a:lnTo>
                    <a:pt x="316065" y="1699022"/>
                  </a:lnTo>
                  <a:lnTo>
                    <a:pt x="307727" y="1682354"/>
                  </a:lnTo>
                  <a:lnTo>
                    <a:pt x="298991" y="1666082"/>
                  </a:lnTo>
                  <a:lnTo>
                    <a:pt x="289462" y="1649413"/>
                  </a:lnTo>
                  <a:lnTo>
                    <a:pt x="279535" y="1633935"/>
                  </a:lnTo>
                  <a:lnTo>
                    <a:pt x="275962" y="1624410"/>
                  </a:lnTo>
                  <a:lnTo>
                    <a:pt x="271594" y="1614885"/>
                  </a:lnTo>
                  <a:lnTo>
                    <a:pt x="266829" y="1605360"/>
                  </a:lnTo>
                  <a:lnTo>
                    <a:pt x="261667" y="1595835"/>
                  </a:lnTo>
                  <a:lnTo>
                    <a:pt x="256505" y="1586310"/>
                  </a:lnTo>
                  <a:lnTo>
                    <a:pt x="250946" y="1577182"/>
                  </a:lnTo>
                  <a:lnTo>
                    <a:pt x="239431" y="1558132"/>
                  </a:lnTo>
                  <a:lnTo>
                    <a:pt x="227122" y="1539479"/>
                  </a:lnTo>
                  <a:lnTo>
                    <a:pt x="214813" y="1521619"/>
                  </a:lnTo>
                  <a:lnTo>
                    <a:pt x="190592" y="1486694"/>
                  </a:lnTo>
                  <a:lnTo>
                    <a:pt x="185827" y="1479154"/>
                  </a:lnTo>
                  <a:lnTo>
                    <a:pt x="181063" y="1470422"/>
                  </a:lnTo>
                  <a:lnTo>
                    <a:pt x="170342" y="1450579"/>
                  </a:lnTo>
                  <a:lnTo>
                    <a:pt x="164783" y="1441054"/>
                  </a:lnTo>
                  <a:lnTo>
                    <a:pt x="159224" y="1431132"/>
                  </a:lnTo>
                  <a:lnTo>
                    <a:pt x="156444" y="1427163"/>
                  </a:lnTo>
                  <a:lnTo>
                    <a:pt x="153268" y="1423194"/>
                  </a:lnTo>
                  <a:lnTo>
                    <a:pt x="149694" y="1419622"/>
                  </a:lnTo>
                  <a:lnTo>
                    <a:pt x="146518" y="1416447"/>
                  </a:lnTo>
                  <a:lnTo>
                    <a:pt x="143738" y="1413272"/>
                  </a:lnTo>
                  <a:lnTo>
                    <a:pt x="140959" y="1409304"/>
                  </a:lnTo>
                  <a:lnTo>
                    <a:pt x="138576" y="1404541"/>
                  </a:lnTo>
                  <a:lnTo>
                    <a:pt x="136591" y="1398985"/>
                  </a:lnTo>
                  <a:lnTo>
                    <a:pt x="134209" y="1393429"/>
                  </a:lnTo>
                  <a:lnTo>
                    <a:pt x="132620" y="1387475"/>
                  </a:lnTo>
                  <a:lnTo>
                    <a:pt x="129047" y="1373982"/>
                  </a:lnTo>
                  <a:lnTo>
                    <a:pt x="125870" y="1360488"/>
                  </a:lnTo>
                  <a:lnTo>
                    <a:pt x="122694" y="1346994"/>
                  </a:lnTo>
                  <a:lnTo>
                    <a:pt x="120311" y="1335485"/>
                  </a:lnTo>
                  <a:lnTo>
                    <a:pt x="117532" y="1325563"/>
                  </a:lnTo>
                  <a:lnTo>
                    <a:pt x="109194" y="1300560"/>
                  </a:lnTo>
                  <a:lnTo>
                    <a:pt x="100458" y="1276350"/>
                  </a:lnTo>
                  <a:lnTo>
                    <a:pt x="95296" y="1264047"/>
                  </a:lnTo>
                  <a:lnTo>
                    <a:pt x="90531" y="1252538"/>
                  </a:lnTo>
                  <a:lnTo>
                    <a:pt x="85767" y="1241425"/>
                  </a:lnTo>
                  <a:lnTo>
                    <a:pt x="80208" y="1229916"/>
                  </a:lnTo>
                  <a:lnTo>
                    <a:pt x="77031" y="1223566"/>
                  </a:lnTo>
                  <a:lnTo>
                    <a:pt x="73458" y="1217216"/>
                  </a:lnTo>
                  <a:lnTo>
                    <a:pt x="65119" y="1203722"/>
                  </a:lnTo>
                  <a:lnTo>
                    <a:pt x="55987" y="1190625"/>
                  </a:lnTo>
                  <a:lnTo>
                    <a:pt x="46457" y="1177132"/>
                  </a:lnTo>
                  <a:lnTo>
                    <a:pt x="26207" y="1150938"/>
                  </a:lnTo>
                  <a:lnTo>
                    <a:pt x="6353" y="1125538"/>
                  </a:lnTo>
                  <a:lnTo>
                    <a:pt x="3574" y="1121172"/>
                  </a:lnTo>
                  <a:lnTo>
                    <a:pt x="1589" y="1116410"/>
                  </a:lnTo>
                  <a:lnTo>
                    <a:pt x="397" y="1111250"/>
                  </a:lnTo>
                  <a:lnTo>
                    <a:pt x="0" y="1106091"/>
                  </a:lnTo>
                  <a:lnTo>
                    <a:pt x="0" y="1100535"/>
                  </a:lnTo>
                  <a:lnTo>
                    <a:pt x="794" y="1094582"/>
                  </a:lnTo>
                  <a:lnTo>
                    <a:pt x="1986" y="1088629"/>
                  </a:lnTo>
                  <a:lnTo>
                    <a:pt x="3574" y="1083072"/>
                  </a:lnTo>
                  <a:lnTo>
                    <a:pt x="5559" y="1077516"/>
                  </a:lnTo>
                  <a:lnTo>
                    <a:pt x="8339" y="1071960"/>
                  </a:lnTo>
                  <a:lnTo>
                    <a:pt x="11118" y="1066404"/>
                  </a:lnTo>
                  <a:lnTo>
                    <a:pt x="14295" y="1061641"/>
                  </a:lnTo>
                  <a:lnTo>
                    <a:pt x="17868" y="1056879"/>
                  </a:lnTo>
                  <a:lnTo>
                    <a:pt x="21045" y="1052910"/>
                  </a:lnTo>
                  <a:lnTo>
                    <a:pt x="24618" y="1048941"/>
                  </a:lnTo>
                  <a:lnTo>
                    <a:pt x="28192" y="1045766"/>
                  </a:lnTo>
                  <a:lnTo>
                    <a:pt x="33751" y="1041400"/>
                  </a:lnTo>
                  <a:lnTo>
                    <a:pt x="39310" y="1037432"/>
                  </a:lnTo>
                  <a:lnTo>
                    <a:pt x="45663" y="1034257"/>
                  </a:lnTo>
                  <a:lnTo>
                    <a:pt x="52016" y="1031479"/>
                  </a:lnTo>
                  <a:lnTo>
                    <a:pt x="58369" y="1029097"/>
                  </a:lnTo>
                  <a:lnTo>
                    <a:pt x="64722" y="1027113"/>
                  </a:lnTo>
                  <a:lnTo>
                    <a:pt x="71869" y="1025922"/>
                  </a:lnTo>
                  <a:lnTo>
                    <a:pt x="78619" y="1024732"/>
                  </a:lnTo>
                  <a:lnTo>
                    <a:pt x="85767" y="1023938"/>
                  </a:lnTo>
                  <a:lnTo>
                    <a:pt x="92517" y="1023541"/>
                  </a:lnTo>
                  <a:lnTo>
                    <a:pt x="100061" y="1023938"/>
                  </a:lnTo>
                  <a:lnTo>
                    <a:pt x="107208" y="1024335"/>
                  </a:lnTo>
                  <a:lnTo>
                    <a:pt x="114355" y="1024732"/>
                  </a:lnTo>
                  <a:lnTo>
                    <a:pt x="121503" y="1025922"/>
                  </a:lnTo>
                  <a:lnTo>
                    <a:pt x="129047" y="1027510"/>
                  </a:lnTo>
                  <a:lnTo>
                    <a:pt x="136194" y="1029097"/>
                  </a:lnTo>
                  <a:lnTo>
                    <a:pt x="143341" y="1031082"/>
                  </a:lnTo>
                  <a:lnTo>
                    <a:pt x="150488" y="1033066"/>
                  </a:lnTo>
                  <a:lnTo>
                    <a:pt x="157636" y="1035844"/>
                  </a:lnTo>
                  <a:lnTo>
                    <a:pt x="164783" y="1038622"/>
                  </a:lnTo>
                  <a:lnTo>
                    <a:pt x="171533" y="1041400"/>
                  </a:lnTo>
                  <a:lnTo>
                    <a:pt x="177886" y="1044972"/>
                  </a:lnTo>
                  <a:lnTo>
                    <a:pt x="185033" y="1048544"/>
                  </a:lnTo>
                  <a:lnTo>
                    <a:pt x="191386" y="1052116"/>
                  </a:lnTo>
                  <a:lnTo>
                    <a:pt x="197739" y="1055688"/>
                  </a:lnTo>
                  <a:lnTo>
                    <a:pt x="203695" y="1059657"/>
                  </a:lnTo>
                  <a:lnTo>
                    <a:pt x="209651" y="1064022"/>
                  </a:lnTo>
                  <a:lnTo>
                    <a:pt x="215210" y="1067991"/>
                  </a:lnTo>
                  <a:lnTo>
                    <a:pt x="220769" y="1072754"/>
                  </a:lnTo>
                  <a:lnTo>
                    <a:pt x="225534" y="1077516"/>
                  </a:lnTo>
                  <a:lnTo>
                    <a:pt x="230299" y="1081882"/>
                  </a:lnTo>
                  <a:lnTo>
                    <a:pt x="235064" y="1086644"/>
                  </a:lnTo>
                  <a:lnTo>
                    <a:pt x="239828" y="1092200"/>
                  </a:lnTo>
                  <a:lnTo>
                    <a:pt x="244593" y="1097757"/>
                  </a:lnTo>
                  <a:lnTo>
                    <a:pt x="252932" y="1109663"/>
                  </a:lnTo>
                  <a:lnTo>
                    <a:pt x="260873" y="1121966"/>
                  </a:lnTo>
                  <a:lnTo>
                    <a:pt x="268814" y="1135063"/>
                  </a:lnTo>
                  <a:lnTo>
                    <a:pt x="283903" y="1160463"/>
                  </a:lnTo>
                  <a:lnTo>
                    <a:pt x="291447" y="1173163"/>
                  </a:lnTo>
                  <a:lnTo>
                    <a:pt x="299388" y="1185069"/>
                  </a:lnTo>
                  <a:lnTo>
                    <a:pt x="306139" y="1195785"/>
                  </a:lnTo>
                  <a:lnTo>
                    <a:pt x="312889" y="1206897"/>
                  </a:lnTo>
                  <a:lnTo>
                    <a:pt x="327580" y="1230710"/>
                  </a:lnTo>
                  <a:lnTo>
                    <a:pt x="342272" y="1255713"/>
                  </a:lnTo>
                  <a:lnTo>
                    <a:pt x="357757" y="1281113"/>
                  </a:lnTo>
                  <a:lnTo>
                    <a:pt x="365699" y="1293416"/>
                  </a:lnTo>
                  <a:lnTo>
                    <a:pt x="373640" y="1305719"/>
                  </a:lnTo>
                  <a:lnTo>
                    <a:pt x="382375" y="1317229"/>
                  </a:lnTo>
                  <a:lnTo>
                    <a:pt x="390714" y="1328738"/>
                  </a:lnTo>
                  <a:lnTo>
                    <a:pt x="399846" y="1339454"/>
                  </a:lnTo>
                  <a:lnTo>
                    <a:pt x="409376" y="1348979"/>
                  </a:lnTo>
                  <a:lnTo>
                    <a:pt x="418905" y="1358504"/>
                  </a:lnTo>
                  <a:lnTo>
                    <a:pt x="423670" y="1362472"/>
                  </a:lnTo>
                  <a:lnTo>
                    <a:pt x="428832" y="1366441"/>
                  </a:lnTo>
                  <a:lnTo>
                    <a:pt x="437171" y="1372791"/>
                  </a:lnTo>
                  <a:lnTo>
                    <a:pt x="445112" y="1378744"/>
                  </a:lnTo>
                  <a:lnTo>
                    <a:pt x="453450" y="1383904"/>
                  </a:lnTo>
                  <a:lnTo>
                    <a:pt x="462186" y="1388666"/>
                  </a:lnTo>
                  <a:lnTo>
                    <a:pt x="470921" y="1392635"/>
                  </a:lnTo>
                  <a:lnTo>
                    <a:pt x="479260" y="1396207"/>
                  </a:lnTo>
                  <a:lnTo>
                    <a:pt x="488789" y="1399382"/>
                  </a:lnTo>
                  <a:lnTo>
                    <a:pt x="497525" y="1402160"/>
                  </a:lnTo>
                  <a:lnTo>
                    <a:pt x="506657" y="1404144"/>
                  </a:lnTo>
                  <a:lnTo>
                    <a:pt x="516187" y="1405732"/>
                  </a:lnTo>
                  <a:lnTo>
                    <a:pt x="525716" y="1407319"/>
                  </a:lnTo>
                  <a:lnTo>
                    <a:pt x="535246" y="1408113"/>
                  </a:lnTo>
                  <a:lnTo>
                    <a:pt x="545172" y="1408113"/>
                  </a:lnTo>
                  <a:lnTo>
                    <a:pt x="555099" y="1407716"/>
                  </a:lnTo>
                  <a:lnTo>
                    <a:pt x="565423" y="1406922"/>
                  </a:lnTo>
                  <a:lnTo>
                    <a:pt x="575746" y="1404938"/>
                  </a:lnTo>
                  <a:lnTo>
                    <a:pt x="578923" y="1404541"/>
                  </a:lnTo>
                  <a:lnTo>
                    <a:pt x="582497" y="1402954"/>
                  </a:lnTo>
                  <a:lnTo>
                    <a:pt x="586467" y="1401366"/>
                  </a:lnTo>
                  <a:lnTo>
                    <a:pt x="590041" y="1398985"/>
                  </a:lnTo>
                  <a:lnTo>
                    <a:pt x="594012" y="1395810"/>
                  </a:lnTo>
                  <a:lnTo>
                    <a:pt x="597585" y="1392635"/>
                  </a:lnTo>
                  <a:lnTo>
                    <a:pt x="601556" y="1389460"/>
                  </a:lnTo>
                  <a:lnTo>
                    <a:pt x="604335" y="1385491"/>
                  </a:lnTo>
                  <a:lnTo>
                    <a:pt x="609894" y="1379141"/>
                  </a:lnTo>
                  <a:lnTo>
                    <a:pt x="614659" y="1372394"/>
                  </a:lnTo>
                  <a:lnTo>
                    <a:pt x="619424" y="1365647"/>
                  </a:lnTo>
                  <a:lnTo>
                    <a:pt x="623394" y="1358900"/>
                  </a:lnTo>
                  <a:lnTo>
                    <a:pt x="627762" y="1352154"/>
                  </a:lnTo>
                  <a:lnTo>
                    <a:pt x="631336" y="1344613"/>
                  </a:lnTo>
                  <a:lnTo>
                    <a:pt x="634512" y="1337469"/>
                  </a:lnTo>
                  <a:lnTo>
                    <a:pt x="637292" y="1330325"/>
                  </a:lnTo>
                  <a:lnTo>
                    <a:pt x="640071" y="1323182"/>
                  </a:lnTo>
                  <a:lnTo>
                    <a:pt x="642057" y="1315244"/>
                  </a:lnTo>
                  <a:lnTo>
                    <a:pt x="644042" y="1307704"/>
                  </a:lnTo>
                  <a:lnTo>
                    <a:pt x="645233" y="1299766"/>
                  </a:lnTo>
                  <a:lnTo>
                    <a:pt x="646424" y="1291829"/>
                  </a:lnTo>
                  <a:lnTo>
                    <a:pt x="647218" y="1283891"/>
                  </a:lnTo>
                  <a:lnTo>
                    <a:pt x="647616" y="1275557"/>
                  </a:lnTo>
                  <a:lnTo>
                    <a:pt x="648013" y="1267619"/>
                  </a:lnTo>
                  <a:lnTo>
                    <a:pt x="647616" y="1259682"/>
                  </a:lnTo>
                  <a:lnTo>
                    <a:pt x="647218" y="1252538"/>
                  </a:lnTo>
                  <a:lnTo>
                    <a:pt x="646424" y="1245394"/>
                  </a:lnTo>
                  <a:lnTo>
                    <a:pt x="645233" y="1237457"/>
                  </a:lnTo>
                  <a:lnTo>
                    <a:pt x="466951" y="280988"/>
                  </a:lnTo>
                  <a:lnTo>
                    <a:pt x="465362" y="271463"/>
                  </a:lnTo>
                  <a:lnTo>
                    <a:pt x="464568" y="263128"/>
                  </a:lnTo>
                  <a:lnTo>
                    <a:pt x="464568" y="254397"/>
                  </a:lnTo>
                  <a:lnTo>
                    <a:pt x="464965" y="246857"/>
                  </a:lnTo>
                  <a:lnTo>
                    <a:pt x="465759" y="239316"/>
                  </a:lnTo>
                  <a:lnTo>
                    <a:pt x="467348" y="232569"/>
                  </a:lnTo>
                  <a:lnTo>
                    <a:pt x="468936" y="225822"/>
                  </a:lnTo>
                  <a:lnTo>
                    <a:pt x="471318" y="219869"/>
                  </a:lnTo>
                  <a:lnTo>
                    <a:pt x="473701" y="214313"/>
                  </a:lnTo>
                  <a:lnTo>
                    <a:pt x="476480" y="209153"/>
                  </a:lnTo>
                  <a:lnTo>
                    <a:pt x="479657" y="204391"/>
                  </a:lnTo>
                  <a:lnTo>
                    <a:pt x="482833" y="199628"/>
                  </a:lnTo>
                  <a:lnTo>
                    <a:pt x="486407" y="195263"/>
                  </a:lnTo>
                  <a:lnTo>
                    <a:pt x="490775" y="191691"/>
                  </a:lnTo>
                  <a:lnTo>
                    <a:pt x="494348" y="188119"/>
                  </a:lnTo>
                  <a:lnTo>
                    <a:pt x="498319" y="184944"/>
                  </a:lnTo>
                  <a:lnTo>
                    <a:pt x="502289" y="182166"/>
                  </a:lnTo>
                  <a:lnTo>
                    <a:pt x="506657" y="179785"/>
                  </a:lnTo>
                  <a:lnTo>
                    <a:pt x="514201" y="175419"/>
                  </a:lnTo>
                  <a:lnTo>
                    <a:pt x="522143" y="171450"/>
                  </a:lnTo>
                  <a:lnTo>
                    <a:pt x="528893" y="169069"/>
                  </a:lnTo>
                  <a:lnTo>
                    <a:pt x="534849" y="167482"/>
                  </a:lnTo>
                  <a:lnTo>
                    <a:pt x="539614" y="166291"/>
                  </a:lnTo>
                  <a:lnTo>
                    <a:pt x="543981" y="165497"/>
                  </a:lnTo>
                  <a:lnTo>
                    <a:pt x="552320" y="163910"/>
                  </a:lnTo>
                  <a:lnTo>
                    <a:pt x="561055" y="162719"/>
                  </a:lnTo>
                  <a:lnTo>
                    <a:pt x="569393" y="162322"/>
                  </a:lnTo>
                  <a:lnTo>
                    <a:pt x="577732" y="161925"/>
                  </a:lnTo>
                  <a:close/>
                  <a:moveTo>
                    <a:pt x="576263" y="0"/>
                  </a:moveTo>
                  <a:lnTo>
                    <a:pt x="594539" y="397"/>
                  </a:lnTo>
                  <a:lnTo>
                    <a:pt x="612419" y="1589"/>
                  </a:lnTo>
                  <a:lnTo>
                    <a:pt x="630298" y="3973"/>
                  </a:lnTo>
                  <a:lnTo>
                    <a:pt x="647780" y="7151"/>
                  </a:lnTo>
                  <a:lnTo>
                    <a:pt x="664864" y="10727"/>
                  </a:lnTo>
                  <a:lnTo>
                    <a:pt x="681551" y="15098"/>
                  </a:lnTo>
                  <a:lnTo>
                    <a:pt x="697841" y="20263"/>
                  </a:lnTo>
                  <a:lnTo>
                    <a:pt x="714131" y="26620"/>
                  </a:lnTo>
                  <a:lnTo>
                    <a:pt x="729626" y="33374"/>
                  </a:lnTo>
                  <a:lnTo>
                    <a:pt x="745122" y="41321"/>
                  </a:lnTo>
                  <a:lnTo>
                    <a:pt x="759822" y="50062"/>
                  </a:lnTo>
                  <a:lnTo>
                    <a:pt x="774920" y="59200"/>
                  </a:lnTo>
                  <a:lnTo>
                    <a:pt x="788826" y="69530"/>
                  </a:lnTo>
                  <a:lnTo>
                    <a:pt x="803130" y="80655"/>
                  </a:lnTo>
                  <a:lnTo>
                    <a:pt x="816638" y="92575"/>
                  </a:lnTo>
                  <a:lnTo>
                    <a:pt x="830147" y="105289"/>
                  </a:lnTo>
                  <a:lnTo>
                    <a:pt x="842464" y="118798"/>
                  </a:lnTo>
                  <a:lnTo>
                    <a:pt x="854780" y="132307"/>
                  </a:lnTo>
                  <a:lnTo>
                    <a:pt x="865508" y="146610"/>
                  </a:lnTo>
                  <a:lnTo>
                    <a:pt x="876235" y="160516"/>
                  </a:lnTo>
                  <a:lnTo>
                    <a:pt x="885374" y="175615"/>
                  </a:lnTo>
                  <a:lnTo>
                    <a:pt x="894115" y="190315"/>
                  </a:lnTo>
                  <a:lnTo>
                    <a:pt x="901664" y="205811"/>
                  </a:lnTo>
                  <a:lnTo>
                    <a:pt x="908815" y="221306"/>
                  </a:lnTo>
                  <a:lnTo>
                    <a:pt x="915172" y="237596"/>
                  </a:lnTo>
                  <a:lnTo>
                    <a:pt x="920337" y="253886"/>
                  </a:lnTo>
                  <a:lnTo>
                    <a:pt x="924708" y="270574"/>
                  </a:lnTo>
                  <a:lnTo>
                    <a:pt x="928284" y="287658"/>
                  </a:lnTo>
                  <a:lnTo>
                    <a:pt x="931462" y="304743"/>
                  </a:lnTo>
                  <a:lnTo>
                    <a:pt x="933449" y="322622"/>
                  </a:lnTo>
                  <a:lnTo>
                    <a:pt x="934641" y="340502"/>
                  </a:lnTo>
                  <a:lnTo>
                    <a:pt x="935038" y="359175"/>
                  </a:lnTo>
                  <a:lnTo>
                    <a:pt x="934641" y="377452"/>
                  </a:lnTo>
                  <a:lnTo>
                    <a:pt x="933449" y="395331"/>
                  </a:lnTo>
                  <a:lnTo>
                    <a:pt x="931462" y="413211"/>
                  </a:lnTo>
                  <a:lnTo>
                    <a:pt x="928284" y="430693"/>
                  </a:lnTo>
                  <a:lnTo>
                    <a:pt x="924708" y="447777"/>
                  </a:lnTo>
                  <a:lnTo>
                    <a:pt x="920337" y="464465"/>
                  </a:lnTo>
                  <a:lnTo>
                    <a:pt x="915172" y="480755"/>
                  </a:lnTo>
                  <a:lnTo>
                    <a:pt x="908815" y="496647"/>
                  </a:lnTo>
                  <a:lnTo>
                    <a:pt x="901664" y="512540"/>
                  </a:lnTo>
                  <a:lnTo>
                    <a:pt x="894115" y="527638"/>
                  </a:lnTo>
                  <a:lnTo>
                    <a:pt x="885374" y="543134"/>
                  </a:lnTo>
                  <a:lnTo>
                    <a:pt x="876235" y="557437"/>
                  </a:lnTo>
                  <a:lnTo>
                    <a:pt x="865508" y="572138"/>
                  </a:lnTo>
                  <a:lnTo>
                    <a:pt x="854780" y="585647"/>
                  </a:lnTo>
                  <a:lnTo>
                    <a:pt x="842464" y="599553"/>
                  </a:lnTo>
                  <a:lnTo>
                    <a:pt x="830147" y="612664"/>
                  </a:lnTo>
                  <a:lnTo>
                    <a:pt x="830147" y="613061"/>
                  </a:lnTo>
                  <a:lnTo>
                    <a:pt x="822201" y="620611"/>
                  </a:lnTo>
                  <a:lnTo>
                    <a:pt x="813857" y="628160"/>
                  </a:lnTo>
                  <a:lnTo>
                    <a:pt x="805911" y="634914"/>
                  </a:lnTo>
                  <a:lnTo>
                    <a:pt x="797964" y="641668"/>
                  </a:lnTo>
                  <a:lnTo>
                    <a:pt x="791607" y="619419"/>
                  </a:lnTo>
                  <a:lnTo>
                    <a:pt x="785250" y="597963"/>
                  </a:lnTo>
                  <a:lnTo>
                    <a:pt x="778496" y="576111"/>
                  </a:lnTo>
                  <a:lnTo>
                    <a:pt x="771344" y="553861"/>
                  </a:lnTo>
                  <a:lnTo>
                    <a:pt x="780880" y="543928"/>
                  </a:lnTo>
                  <a:lnTo>
                    <a:pt x="790018" y="533201"/>
                  </a:lnTo>
                  <a:lnTo>
                    <a:pt x="798759" y="522473"/>
                  </a:lnTo>
                  <a:lnTo>
                    <a:pt x="806705" y="511745"/>
                  </a:lnTo>
                  <a:lnTo>
                    <a:pt x="813857" y="500223"/>
                  </a:lnTo>
                  <a:lnTo>
                    <a:pt x="820611" y="488701"/>
                  </a:lnTo>
                  <a:lnTo>
                    <a:pt x="826571" y="476782"/>
                  </a:lnTo>
                  <a:lnTo>
                    <a:pt x="831736" y="464862"/>
                  </a:lnTo>
                  <a:lnTo>
                    <a:pt x="836504" y="452545"/>
                  </a:lnTo>
                  <a:lnTo>
                    <a:pt x="840477" y="439831"/>
                  </a:lnTo>
                  <a:lnTo>
                    <a:pt x="844053" y="427117"/>
                  </a:lnTo>
                  <a:lnTo>
                    <a:pt x="846834" y="414005"/>
                  </a:lnTo>
                  <a:lnTo>
                    <a:pt x="849218" y="400894"/>
                  </a:lnTo>
                  <a:lnTo>
                    <a:pt x="850807" y="386988"/>
                  </a:lnTo>
                  <a:lnTo>
                    <a:pt x="851602" y="373479"/>
                  </a:lnTo>
                  <a:lnTo>
                    <a:pt x="851999" y="359175"/>
                  </a:lnTo>
                  <a:lnTo>
                    <a:pt x="851602" y="344872"/>
                  </a:lnTo>
                  <a:lnTo>
                    <a:pt x="850807" y="330966"/>
                  </a:lnTo>
                  <a:lnTo>
                    <a:pt x="849218" y="317457"/>
                  </a:lnTo>
                  <a:lnTo>
                    <a:pt x="846834" y="303948"/>
                  </a:lnTo>
                  <a:lnTo>
                    <a:pt x="844053" y="291234"/>
                  </a:lnTo>
                  <a:lnTo>
                    <a:pt x="840477" y="278123"/>
                  </a:lnTo>
                  <a:lnTo>
                    <a:pt x="836504" y="265806"/>
                  </a:lnTo>
                  <a:lnTo>
                    <a:pt x="831736" y="253092"/>
                  </a:lnTo>
                  <a:lnTo>
                    <a:pt x="826571" y="241172"/>
                  </a:lnTo>
                  <a:lnTo>
                    <a:pt x="820611" y="229253"/>
                  </a:lnTo>
                  <a:lnTo>
                    <a:pt x="813460" y="217730"/>
                  </a:lnTo>
                  <a:lnTo>
                    <a:pt x="806308" y="206605"/>
                  </a:lnTo>
                  <a:lnTo>
                    <a:pt x="798759" y="195481"/>
                  </a:lnTo>
                  <a:lnTo>
                    <a:pt x="789621" y="185150"/>
                  </a:lnTo>
                  <a:lnTo>
                    <a:pt x="780880" y="174820"/>
                  </a:lnTo>
                  <a:lnTo>
                    <a:pt x="770947" y="164092"/>
                  </a:lnTo>
                  <a:lnTo>
                    <a:pt x="760617" y="154556"/>
                  </a:lnTo>
                  <a:lnTo>
                    <a:pt x="750287" y="145021"/>
                  </a:lnTo>
                  <a:lnTo>
                    <a:pt x="739559" y="136677"/>
                  </a:lnTo>
                  <a:lnTo>
                    <a:pt x="728434" y="129128"/>
                  </a:lnTo>
                  <a:lnTo>
                    <a:pt x="717310" y="121976"/>
                  </a:lnTo>
                  <a:lnTo>
                    <a:pt x="705788" y="114825"/>
                  </a:lnTo>
                  <a:lnTo>
                    <a:pt x="693868" y="108865"/>
                  </a:lnTo>
                  <a:lnTo>
                    <a:pt x="682346" y="103700"/>
                  </a:lnTo>
                  <a:lnTo>
                    <a:pt x="669632" y="98932"/>
                  </a:lnTo>
                  <a:lnTo>
                    <a:pt x="657315" y="94959"/>
                  </a:lnTo>
                  <a:lnTo>
                    <a:pt x="644204" y="91383"/>
                  </a:lnTo>
                  <a:lnTo>
                    <a:pt x="631490" y="88204"/>
                  </a:lnTo>
                  <a:lnTo>
                    <a:pt x="617584" y="86218"/>
                  </a:lnTo>
                  <a:lnTo>
                    <a:pt x="604472" y="84628"/>
                  </a:lnTo>
                  <a:lnTo>
                    <a:pt x="590169" y="83436"/>
                  </a:lnTo>
                  <a:lnTo>
                    <a:pt x="576263" y="83436"/>
                  </a:lnTo>
                  <a:lnTo>
                    <a:pt x="561960" y="83436"/>
                  </a:lnTo>
                  <a:lnTo>
                    <a:pt x="548451" y="84628"/>
                  </a:lnTo>
                  <a:lnTo>
                    <a:pt x="534545" y="86218"/>
                  </a:lnTo>
                  <a:lnTo>
                    <a:pt x="521434" y="88204"/>
                  </a:lnTo>
                  <a:lnTo>
                    <a:pt x="507925" y="91383"/>
                  </a:lnTo>
                  <a:lnTo>
                    <a:pt x="495211" y="94959"/>
                  </a:lnTo>
                  <a:lnTo>
                    <a:pt x="482497" y="98932"/>
                  </a:lnTo>
                  <a:lnTo>
                    <a:pt x="470578" y="103700"/>
                  </a:lnTo>
                  <a:lnTo>
                    <a:pt x="458658" y="108865"/>
                  </a:lnTo>
                  <a:lnTo>
                    <a:pt x="446341" y="114825"/>
                  </a:lnTo>
                  <a:lnTo>
                    <a:pt x="435217" y="121976"/>
                  </a:lnTo>
                  <a:lnTo>
                    <a:pt x="423694" y="129128"/>
                  </a:lnTo>
                  <a:lnTo>
                    <a:pt x="412967" y="136677"/>
                  </a:lnTo>
                  <a:lnTo>
                    <a:pt x="401842" y="145021"/>
                  </a:lnTo>
                  <a:lnTo>
                    <a:pt x="391512" y="154556"/>
                  </a:lnTo>
                  <a:lnTo>
                    <a:pt x="381579" y="164092"/>
                  </a:lnTo>
                  <a:lnTo>
                    <a:pt x="381182" y="164092"/>
                  </a:lnTo>
                  <a:lnTo>
                    <a:pt x="371249" y="174820"/>
                  </a:lnTo>
                  <a:lnTo>
                    <a:pt x="362111" y="185150"/>
                  </a:lnTo>
                  <a:lnTo>
                    <a:pt x="353767" y="195481"/>
                  </a:lnTo>
                  <a:lnTo>
                    <a:pt x="345821" y="207003"/>
                  </a:lnTo>
                  <a:lnTo>
                    <a:pt x="338669" y="218128"/>
                  </a:lnTo>
                  <a:lnTo>
                    <a:pt x="331915" y="229253"/>
                  </a:lnTo>
                  <a:lnTo>
                    <a:pt x="325955" y="241172"/>
                  </a:lnTo>
                  <a:lnTo>
                    <a:pt x="320790" y="253092"/>
                  </a:lnTo>
                  <a:lnTo>
                    <a:pt x="315625" y="265806"/>
                  </a:lnTo>
                  <a:lnTo>
                    <a:pt x="311652" y="278123"/>
                  </a:lnTo>
                  <a:lnTo>
                    <a:pt x="308473" y="291234"/>
                  </a:lnTo>
                  <a:lnTo>
                    <a:pt x="305692" y="303948"/>
                  </a:lnTo>
                  <a:lnTo>
                    <a:pt x="303308" y="317457"/>
                  </a:lnTo>
                  <a:lnTo>
                    <a:pt x="301719" y="330966"/>
                  </a:lnTo>
                  <a:lnTo>
                    <a:pt x="300924" y="345269"/>
                  </a:lnTo>
                  <a:lnTo>
                    <a:pt x="300527" y="359175"/>
                  </a:lnTo>
                  <a:lnTo>
                    <a:pt x="300924" y="373479"/>
                  </a:lnTo>
                  <a:lnTo>
                    <a:pt x="301719" y="386988"/>
                  </a:lnTo>
                  <a:lnTo>
                    <a:pt x="303308" y="400894"/>
                  </a:lnTo>
                  <a:lnTo>
                    <a:pt x="305692" y="414005"/>
                  </a:lnTo>
                  <a:lnTo>
                    <a:pt x="308473" y="427514"/>
                  </a:lnTo>
                  <a:lnTo>
                    <a:pt x="311652" y="440228"/>
                  </a:lnTo>
                  <a:lnTo>
                    <a:pt x="315625" y="452545"/>
                  </a:lnTo>
                  <a:lnTo>
                    <a:pt x="320790" y="464862"/>
                  </a:lnTo>
                  <a:lnTo>
                    <a:pt x="325955" y="476782"/>
                  </a:lnTo>
                  <a:lnTo>
                    <a:pt x="331915" y="489098"/>
                  </a:lnTo>
                  <a:lnTo>
                    <a:pt x="338669" y="500223"/>
                  </a:lnTo>
                  <a:lnTo>
                    <a:pt x="345821" y="511745"/>
                  </a:lnTo>
                  <a:lnTo>
                    <a:pt x="353767" y="522870"/>
                  </a:lnTo>
                  <a:lnTo>
                    <a:pt x="362111" y="533201"/>
                  </a:lnTo>
                  <a:lnTo>
                    <a:pt x="371249" y="543928"/>
                  </a:lnTo>
                  <a:lnTo>
                    <a:pt x="381182" y="554258"/>
                  </a:lnTo>
                  <a:lnTo>
                    <a:pt x="387539" y="560218"/>
                  </a:lnTo>
                  <a:lnTo>
                    <a:pt x="393896" y="566575"/>
                  </a:lnTo>
                  <a:lnTo>
                    <a:pt x="400650" y="572138"/>
                  </a:lnTo>
                  <a:lnTo>
                    <a:pt x="407405" y="577700"/>
                  </a:lnTo>
                  <a:lnTo>
                    <a:pt x="414159" y="582468"/>
                  </a:lnTo>
                  <a:lnTo>
                    <a:pt x="420913" y="587633"/>
                  </a:lnTo>
                  <a:lnTo>
                    <a:pt x="428065" y="592401"/>
                  </a:lnTo>
                  <a:lnTo>
                    <a:pt x="435614" y="597169"/>
                  </a:lnTo>
                  <a:lnTo>
                    <a:pt x="442368" y="601142"/>
                  </a:lnTo>
                  <a:lnTo>
                    <a:pt x="449917" y="605115"/>
                  </a:lnTo>
                  <a:lnTo>
                    <a:pt x="457069" y="608691"/>
                  </a:lnTo>
                  <a:lnTo>
                    <a:pt x="465015" y="612267"/>
                  </a:lnTo>
                  <a:lnTo>
                    <a:pt x="472564" y="615445"/>
                  </a:lnTo>
                  <a:lnTo>
                    <a:pt x="480113" y="618227"/>
                  </a:lnTo>
                  <a:lnTo>
                    <a:pt x="488457" y="621008"/>
                  </a:lnTo>
                  <a:lnTo>
                    <a:pt x="496403" y="623789"/>
                  </a:lnTo>
                  <a:lnTo>
                    <a:pt x="498787" y="634914"/>
                  </a:lnTo>
                  <a:lnTo>
                    <a:pt x="501171" y="645642"/>
                  </a:lnTo>
                  <a:lnTo>
                    <a:pt x="505541" y="667891"/>
                  </a:lnTo>
                  <a:lnTo>
                    <a:pt x="508720" y="690141"/>
                  </a:lnTo>
                  <a:lnTo>
                    <a:pt x="511501" y="712788"/>
                  </a:lnTo>
                  <a:lnTo>
                    <a:pt x="498390" y="710404"/>
                  </a:lnTo>
                  <a:lnTo>
                    <a:pt x="484881" y="707226"/>
                  </a:lnTo>
                  <a:lnTo>
                    <a:pt x="472167" y="703253"/>
                  </a:lnTo>
                  <a:lnTo>
                    <a:pt x="459453" y="699279"/>
                  </a:lnTo>
                  <a:lnTo>
                    <a:pt x="446739" y="694909"/>
                  </a:lnTo>
                  <a:lnTo>
                    <a:pt x="434819" y="690141"/>
                  </a:lnTo>
                  <a:lnTo>
                    <a:pt x="422503" y="684579"/>
                  </a:lnTo>
                  <a:lnTo>
                    <a:pt x="410583" y="678619"/>
                  </a:lnTo>
                  <a:lnTo>
                    <a:pt x="398664" y="671864"/>
                  </a:lnTo>
                  <a:lnTo>
                    <a:pt x="387142" y="665110"/>
                  </a:lnTo>
                  <a:lnTo>
                    <a:pt x="376017" y="657561"/>
                  </a:lnTo>
                  <a:lnTo>
                    <a:pt x="364892" y="649615"/>
                  </a:lnTo>
                  <a:lnTo>
                    <a:pt x="354164" y="641271"/>
                  </a:lnTo>
                  <a:lnTo>
                    <a:pt x="343040" y="632133"/>
                  </a:lnTo>
                  <a:lnTo>
                    <a:pt x="332709" y="622994"/>
                  </a:lnTo>
                  <a:lnTo>
                    <a:pt x="322379" y="612664"/>
                  </a:lnTo>
                  <a:lnTo>
                    <a:pt x="309665" y="599553"/>
                  </a:lnTo>
                  <a:lnTo>
                    <a:pt x="297746" y="585647"/>
                  </a:lnTo>
                  <a:lnTo>
                    <a:pt x="286621" y="572138"/>
                  </a:lnTo>
                  <a:lnTo>
                    <a:pt x="276291" y="557437"/>
                  </a:lnTo>
                  <a:lnTo>
                    <a:pt x="267153" y="543134"/>
                  </a:lnTo>
                  <a:lnTo>
                    <a:pt x="258412" y="527638"/>
                  </a:lnTo>
                  <a:lnTo>
                    <a:pt x="250465" y="512540"/>
                  </a:lnTo>
                  <a:lnTo>
                    <a:pt x="243711" y="496647"/>
                  </a:lnTo>
                  <a:lnTo>
                    <a:pt x="237751" y="480755"/>
                  </a:lnTo>
                  <a:lnTo>
                    <a:pt x="231792" y="464465"/>
                  </a:lnTo>
                  <a:lnTo>
                    <a:pt x="227421" y="447777"/>
                  </a:lnTo>
                  <a:lnTo>
                    <a:pt x="223845" y="430693"/>
                  </a:lnTo>
                  <a:lnTo>
                    <a:pt x="221064" y="413211"/>
                  </a:lnTo>
                  <a:lnTo>
                    <a:pt x="219078" y="395331"/>
                  </a:lnTo>
                  <a:lnTo>
                    <a:pt x="217886" y="377452"/>
                  </a:lnTo>
                  <a:lnTo>
                    <a:pt x="217488" y="359175"/>
                  </a:lnTo>
                  <a:lnTo>
                    <a:pt x="217886" y="340502"/>
                  </a:lnTo>
                  <a:lnTo>
                    <a:pt x="219078" y="322622"/>
                  </a:lnTo>
                  <a:lnTo>
                    <a:pt x="221064" y="304743"/>
                  </a:lnTo>
                  <a:lnTo>
                    <a:pt x="223845" y="287658"/>
                  </a:lnTo>
                  <a:lnTo>
                    <a:pt x="227421" y="270574"/>
                  </a:lnTo>
                  <a:lnTo>
                    <a:pt x="231792" y="253886"/>
                  </a:lnTo>
                  <a:lnTo>
                    <a:pt x="237751" y="237596"/>
                  </a:lnTo>
                  <a:lnTo>
                    <a:pt x="243711" y="221306"/>
                  </a:lnTo>
                  <a:lnTo>
                    <a:pt x="250465" y="205811"/>
                  </a:lnTo>
                  <a:lnTo>
                    <a:pt x="258412" y="190315"/>
                  </a:lnTo>
                  <a:lnTo>
                    <a:pt x="267153" y="175615"/>
                  </a:lnTo>
                  <a:lnTo>
                    <a:pt x="276291" y="160516"/>
                  </a:lnTo>
                  <a:lnTo>
                    <a:pt x="286621" y="146610"/>
                  </a:lnTo>
                  <a:lnTo>
                    <a:pt x="297746" y="132307"/>
                  </a:lnTo>
                  <a:lnTo>
                    <a:pt x="309665" y="118798"/>
                  </a:lnTo>
                  <a:lnTo>
                    <a:pt x="322379" y="105289"/>
                  </a:lnTo>
                  <a:lnTo>
                    <a:pt x="335491" y="92575"/>
                  </a:lnTo>
                  <a:lnTo>
                    <a:pt x="349397" y="80655"/>
                  </a:lnTo>
                  <a:lnTo>
                    <a:pt x="363303" y="69530"/>
                  </a:lnTo>
                  <a:lnTo>
                    <a:pt x="378003" y="59200"/>
                  </a:lnTo>
                  <a:lnTo>
                    <a:pt x="392307" y="50062"/>
                  </a:lnTo>
                  <a:lnTo>
                    <a:pt x="407405" y="41321"/>
                  </a:lnTo>
                  <a:lnTo>
                    <a:pt x="422900" y="33374"/>
                  </a:lnTo>
                  <a:lnTo>
                    <a:pt x="438395" y="26620"/>
                  </a:lnTo>
                  <a:lnTo>
                    <a:pt x="454288" y="20263"/>
                  </a:lnTo>
                  <a:lnTo>
                    <a:pt x="470975" y="15098"/>
                  </a:lnTo>
                  <a:lnTo>
                    <a:pt x="487662" y="10727"/>
                  </a:lnTo>
                  <a:lnTo>
                    <a:pt x="504747" y="7151"/>
                  </a:lnTo>
                  <a:lnTo>
                    <a:pt x="522228" y="3973"/>
                  </a:lnTo>
                  <a:lnTo>
                    <a:pt x="539710" y="1589"/>
                  </a:lnTo>
                  <a:lnTo>
                    <a:pt x="557589" y="397"/>
                  </a:lnTo>
                  <a:lnTo>
                    <a:pt x="576263" y="0"/>
                  </a:lnTo>
                  <a:close/>
                </a:path>
              </a:pathLst>
            </a:custGeom>
            <a:solidFill>
              <a:srgbClr val="5BAE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 2050"/>
            <p:cNvSpPr/>
            <p:nvPr/>
          </p:nvSpPr>
          <p:spPr bwMode="auto">
            <a:xfrm>
              <a:off x="2419" y="7383"/>
              <a:ext cx="453" cy="455"/>
            </a:xfrm>
            <a:custGeom>
              <a:avLst/>
              <a:gdLst/>
              <a:ahLst/>
              <a:cxnLst/>
              <a:rect l="0" t="0" r="r" b="b"/>
              <a:pathLst>
                <a:path w="1646238" h="2433638">
                  <a:moveTo>
                    <a:pt x="577732" y="161925"/>
                  </a:moveTo>
                  <a:lnTo>
                    <a:pt x="586070" y="162719"/>
                  </a:lnTo>
                  <a:lnTo>
                    <a:pt x="593614" y="163910"/>
                  </a:lnTo>
                  <a:lnTo>
                    <a:pt x="597585" y="164703"/>
                  </a:lnTo>
                  <a:lnTo>
                    <a:pt x="601953" y="165894"/>
                  </a:lnTo>
                  <a:lnTo>
                    <a:pt x="605526" y="167482"/>
                  </a:lnTo>
                  <a:lnTo>
                    <a:pt x="609100" y="169069"/>
                  </a:lnTo>
                  <a:lnTo>
                    <a:pt x="612674" y="171053"/>
                  </a:lnTo>
                  <a:lnTo>
                    <a:pt x="616247" y="173435"/>
                  </a:lnTo>
                  <a:lnTo>
                    <a:pt x="619821" y="176610"/>
                  </a:lnTo>
                  <a:lnTo>
                    <a:pt x="623394" y="179388"/>
                  </a:lnTo>
                  <a:lnTo>
                    <a:pt x="626968" y="182563"/>
                  </a:lnTo>
                  <a:lnTo>
                    <a:pt x="630145" y="186135"/>
                  </a:lnTo>
                  <a:lnTo>
                    <a:pt x="633321" y="190103"/>
                  </a:lnTo>
                  <a:lnTo>
                    <a:pt x="636498" y="194469"/>
                  </a:lnTo>
                  <a:lnTo>
                    <a:pt x="639674" y="199232"/>
                  </a:lnTo>
                  <a:lnTo>
                    <a:pt x="642454" y="204788"/>
                  </a:lnTo>
                  <a:lnTo>
                    <a:pt x="645233" y="210344"/>
                  </a:lnTo>
                  <a:lnTo>
                    <a:pt x="648013" y="216297"/>
                  </a:lnTo>
                  <a:lnTo>
                    <a:pt x="650792" y="222647"/>
                  </a:lnTo>
                  <a:lnTo>
                    <a:pt x="653969" y="229394"/>
                  </a:lnTo>
                  <a:lnTo>
                    <a:pt x="656351" y="237332"/>
                  </a:lnTo>
                  <a:lnTo>
                    <a:pt x="658733" y="245269"/>
                  </a:lnTo>
                  <a:lnTo>
                    <a:pt x="838208" y="927100"/>
                  </a:lnTo>
                  <a:lnTo>
                    <a:pt x="840193" y="928291"/>
                  </a:lnTo>
                  <a:lnTo>
                    <a:pt x="841781" y="933450"/>
                  </a:lnTo>
                  <a:lnTo>
                    <a:pt x="899356" y="921941"/>
                  </a:lnTo>
                  <a:lnTo>
                    <a:pt x="911665" y="922338"/>
                  </a:lnTo>
                  <a:lnTo>
                    <a:pt x="923180" y="923529"/>
                  </a:lnTo>
                  <a:lnTo>
                    <a:pt x="935489" y="924719"/>
                  </a:lnTo>
                  <a:lnTo>
                    <a:pt x="946607" y="926704"/>
                  </a:lnTo>
                  <a:lnTo>
                    <a:pt x="957725" y="929482"/>
                  </a:lnTo>
                  <a:lnTo>
                    <a:pt x="969240" y="932657"/>
                  </a:lnTo>
                  <a:lnTo>
                    <a:pt x="979960" y="936229"/>
                  </a:lnTo>
                  <a:lnTo>
                    <a:pt x="991078" y="939800"/>
                  </a:lnTo>
                  <a:lnTo>
                    <a:pt x="1001402" y="944166"/>
                  </a:lnTo>
                  <a:lnTo>
                    <a:pt x="1011726" y="948929"/>
                  </a:lnTo>
                  <a:lnTo>
                    <a:pt x="1022049" y="954485"/>
                  </a:lnTo>
                  <a:lnTo>
                    <a:pt x="1031976" y="960438"/>
                  </a:lnTo>
                  <a:lnTo>
                    <a:pt x="1041506" y="966788"/>
                  </a:lnTo>
                  <a:lnTo>
                    <a:pt x="1051432" y="973535"/>
                  </a:lnTo>
                  <a:lnTo>
                    <a:pt x="1060565" y="980679"/>
                  </a:lnTo>
                  <a:lnTo>
                    <a:pt x="1069697" y="988616"/>
                  </a:lnTo>
                  <a:lnTo>
                    <a:pt x="1076050" y="994172"/>
                  </a:lnTo>
                  <a:lnTo>
                    <a:pt x="1081212" y="999729"/>
                  </a:lnTo>
                  <a:lnTo>
                    <a:pt x="1086374" y="1005682"/>
                  </a:lnTo>
                  <a:lnTo>
                    <a:pt x="1090345" y="1012032"/>
                  </a:lnTo>
                  <a:lnTo>
                    <a:pt x="1126478" y="1071960"/>
                  </a:lnTo>
                  <a:lnTo>
                    <a:pt x="1183258" y="1074341"/>
                  </a:lnTo>
                  <a:lnTo>
                    <a:pt x="1184847" y="1075532"/>
                  </a:lnTo>
                  <a:lnTo>
                    <a:pt x="1199538" y="1077913"/>
                  </a:lnTo>
                  <a:lnTo>
                    <a:pt x="1214230" y="1081088"/>
                  </a:lnTo>
                  <a:lnTo>
                    <a:pt x="1228524" y="1085057"/>
                  </a:lnTo>
                  <a:lnTo>
                    <a:pt x="1242818" y="1089422"/>
                  </a:lnTo>
                  <a:lnTo>
                    <a:pt x="1256716" y="1094582"/>
                  </a:lnTo>
                  <a:lnTo>
                    <a:pt x="1271010" y="1100932"/>
                  </a:lnTo>
                  <a:lnTo>
                    <a:pt x="1284510" y="1106885"/>
                  </a:lnTo>
                  <a:lnTo>
                    <a:pt x="1298011" y="1114029"/>
                  </a:lnTo>
                  <a:lnTo>
                    <a:pt x="1310717" y="1121172"/>
                  </a:lnTo>
                  <a:lnTo>
                    <a:pt x="1323820" y="1129507"/>
                  </a:lnTo>
                  <a:lnTo>
                    <a:pt x="1336129" y="1137444"/>
                  </a:lnTo>
                  <a:lnTo>
                    <a:pt x="1348041" y="1146175"/>
                  </a:lnTo>
                  <a:lnTo>
                    <a:pt x="1359953" y="1155700"/>
                  </a:lnTo>
                  <a:lnTo>
                    <a:pt x="1371071" y="1165225"/>
                  </a:lnTo>
                  <a:lnTo>
                    <a:pt x="1381792" y="1175147"/>
                  </a:lnTo>
                  <a:lnTo>
                    <a:pt x="1392115" y="1185863"/>
                  </a:lnTo>
                  <a:lnTo>
                    <a:pt x="1408792" y="1204119"/>
                  </a:lnTo>
                  <a:lnTo>
                    <a:pt x="1424278" y="1223566"/>
                  </a:lnTo>
                  <a:lnTo>
                    <a:pt x="1439763" y="1243410"/>
                  </a:lnTo>
                  <a:lnTo>
                    <a:pt x="1454058" y="1263254"/>
                  </a:lnTo>
                  <a:lnTo>
                    <a:pt x="1467955" y="1283891"/>
                  </a:lnTo>
                  <a:lnTo>
                    <a:pt x="1480264" y="1305322"/>
                  </a:lnTo>
                  <a:lnTo>
                    <a:pt x="1492970" y="1327150"/>
                  </a:lnTo>
                  <a:lnTo>
                    <a:pt x="1504088" y="1348582"/>
                  </a:lnTo>
                  <a:lnTo>
                    <a:pt x="1505279" y="1351360"/>
                  </a:lnTo>
                  <a:lnTo>
                    <a:pt x="1506471" y="1352154"/>
                  </a:lnTo>
                  <a:lnTo>
                    <a:pt x="1508059" y="1352550"/>
                  </a:lnTo>
                  <a:lnTo>
                    <a:pt x="1518780" y="1353344"/>
                  </a:lnTo>
                  <a:lnTo>
                    <a:pt x="1528309" y="1355329"/>
                  </a:lnTo>
                  <a:lnTo>
                    <a:pt x="1537839" y="1357710"/>
                  </a:lnTo>
                  <a:lnTo>
                    <a:pt x="1546971" y="1360885"/>
                  </a:lnTo>
                  <a:lnTo>
                    <a:pt x="1555707" y="1364457"/>
                  </a:lnTo>
                  <a:lnTo>
                    <a:pt x="1563648" y="1368822"/>
                  </a:lnTo>
                  <a:lnTo>
                    <a:pt x="1571590" y="1373982"/>
                  </a:lnTo>
                  <a:lnTo>
                    <a:pt x="1578737" y="1379935"/>
                  </a:lnTo>
                  <a:lnTo>
                    <a:pt x="1585487" y="1385888"/>
                  </a:lnTo>
                  <a:lnTo>
                    <a:pt x="1591840" y="1392238"/>
                  </a:lnTo>
                  <a:lnTo>
                    <a:pt x="1597796" y="1398985"/>
                  </a:lnTo>
                  <a:lnTo>
                    <a:pt x="1603752" y="1406525"/>
                  </a:lnTo>
                  <a:lnTo>
                    <a:pt x="1608914" y="1413669"/>
                  </a:lnTo>
                  <a:lnTo>
                    <a:pt x="1613678" y="1421607"/>
                  </a:lnTo>
                  <a:lnTo>
                    <a:pt x="1618046" y="1429544"/>
                  </a:lnTo>
                  <a:lnTo>
                    <a:pt x="1622017" y="1437879"/>
                  </a:lnTo>
                  <a:lnTo>
                    <a:pt x="1625988" y="1446213"/>
                  </a:lnTo>
                  <a:lnTo>
                    <a:pt x="1629561" y="1454547"/>
                  </a:lnTo>
                  <a:lnTo>
                    <a:pt x="1632738" y="1463279"/>
                  </a:lnTo>
                  <a:lnTo>
                    <a:pt x="1635517" y="1471613"/>
                  </a:lnTo>
                  <a:lnTo>
                    <a:pt x="1637900" y="1479947"/>
                  </a:lnTo>
                  <a:lnTo>
                    <a:pt x="1639885" y="1488282"/>
                  </a:lnTo>
                  <a:lnTo>
                    <a:pt x="1641473" y="1497013"/>
                  </a:lnTo>
                  <a:lnTo>
                    <a:pt x="1643062" y="1504950"/>
                  </a:lnTo>
                  <a:lnTo>
                    <a:pt x="1644253" y="1512491"/>
                  </a:lnTo>
                  <a:lnTo>
                    <a:pt x="1645047" y="1520429"/>
                  </a:lnTo>
                  <a:lnTo>
                    <a:pt x="1645841" y="1527969"/>
                  </a:lnTo>
                  <a:lnTo>
                    <a:pt x="1646238" y="1534716"/>
                  </a:lnTo>
                  <a:lnTo>
                    <a:pt x="1646238" y="1541463"/>
                  </a:lnTo>
                  <a:lnTo>
                    <a:pt x="1646238" y="1548210"/>
                  </a:lnTo>
                  <a:lnTo>
                    <a:pt x="1645841" y="1553766"/>
                  </a:lnTo>
                  <a:lnTo>
                    <a:pt x="1645444" y="1558925"/>
                  </a:lnTo>
                  <a:lnTo>
                    <a:pt x="1643458" y="1570832"/>
                  </a:lnTo>
                  <a:lnTo>
                    <a:pt x="1642267" y="1583532"/>
                  </a:lnTo>
                  <a:lnTo>
                    <a:pt x="1641473" y="1595835"/>
                  </a:lnTo>
                  <a:lnTo>
                    <a:pt x="1640679" y="1608535"/>
                  </a:lnTo>
                  <a:lnTo>
                    <a:pt x="1634723" y="1749029"/>
                  </a:lnTo>
                  <a:lnTo>
                    <a:pt x="1628370" y="1889126"/>
                  </a:lnTo>
                  <a:lnTo>
                    <a:pt x="1627973" y="1902222"/>
                  </a:lnTo>
                  <a:lnTo>
                    <a:pt x="1626385" y="1915716"/>
                  </a:lnTo>
                  <a:lnTo>
                    <a:pt x="1625194" y="1928416"/>
                  </a:lnTo>
                  <a:lnTo>
                    <a:pt x="1623208" y="1941910"/>
                  </a:lnTo>
                  <a:lnTo>
                    <a:pt x="1621223" y="1954610"/>
                  </a:lnTo>
                  <a:lnTo>
                    <a:pt x="1618840" y="1968104"/>
                  </a:lnTo>
                  <a:lnTo>
                    <a:pt x="1616061" y="1980804"/>
                  </a:lnTo>
                  <a:lnTo>
                    <a:pt x="1612884" y="1993504"/>
                  </a:lnTo>
                  <a:lnTo>
                    <a:pt x="1604546" y="2026444"/>
                  </a:lnTo>
                  <a:lnTo>
                    <a:pt x="1595414" y="2058988"/>
                  </a:lnTo>
                  <a:lnTo>
                    <a:pt x="1586281" y="2091532"/>
                  </a:lnTo>
                  <a:lnTo>
                    <a:pt x="1577148" y="2123679"/>
                  </a:lnTo>
                  <a:lnTo>
                    <a:pt x="1579134" y="2125663"/>
                  </a:lnTo>
                  <a:lnTo>
                    <a:pt x="1617252" y="2294732"/>
                  </a:lnTo>
                  <a:lnTo>
                    <a:pt x="1571590" y="2303463"/>
                  </a:lnTo>
                  <a:lnTo>
                    <a:pt x="1487411" y="2318147"/>
                  </a:lnTo>
                  <a:lnTo>
                    <a:pt x="1251951" y="2359026"/>
                  </a:lnTo>
                  <a:lnTo>
                    <a:pt x="1000608" y="2402285"/>
                  </a:lnTo>
                  <a:lnTo>
                    <a:pt x="897370" y="2420541"/>
                  </a:lnTo>
                  <a:lnTo>
                    <a:pt x="824310" y="2433638"/>
                  </a:lnTo>
                  <a:lnTo>
                    <a:pt x="785398" y="2236391"/>
                  </a:lnTo>
                  <a:lnTo>
                    <a:pt x="781030" y="2228851"/>
                  </a:lnTo>
                  <a:lnTo>
                    <a:pt x="776662" y="2221707"/>
                  </a:lnTo>
                  <a:lnTo>
                    <a:pt x="771897" y="2214563"/>
                  </a:lnTo>
                  <a:lnTo>
                    <a:pt x="767133" y="2207816"/>
                  </a:lnTo>
                  <a:lnTo>
                    <a:pt x="761574" y="2201069"/>
                  </a:lnTo>
                  <a:lnTo>
                    <a:pt x="756015" y="2194719"/>
                  </a:lnTo>
                  <a:lnTo>
                    <a:pt x="750456" y="2188369"/>
                  </a:lnTo>
                  <a:lnTo>
                    <a:pt x="744897" y="2182416"/>
                  </a:lnTo>
                  <a:lnTo>
                    <a:pt x="738544" y="2176463"/>
                  </a:lnTo>
                  <a:lnTo>
                    <a:pt x="732191" y="2170907"/>
                  </a:lnTo>
                  <a:lnTo>
                    <a:pt x="725441" y="2165351"/>
                  </a:lnTo>
                  <a:lnTo>
                    <a:pt x="719088" y="2159794"/>
                  </a:lnTo>
                  <a:lnTo>
                    <a:pt x="711940" y="2155032"/>
                  </a:lnTo>
                  <a:lnTo>
                    <a:pt x="704396" y="2149873"/>
                  </a:lnTo>
                  <a:lnTo>
                    <a:pt x="697249" y="2145507"/>
                  </a:lnTo>
                  <a:lnTo>
                    <a:pt x="689705" y="2141141"/>
                  </a:lnTo>
                  <a:lnTo>
                    <a:pt x="678984" y="2135585"/>
                  </a:lnTo>
                  <a:lnTo>
                    <a:pt x="668660" y="2130029"/>
                  </a:lnTo>
                  <a:lnTo>
                    <a:pt x="648807" y="2118519"/>
                  </a:lnTo>
                  <a:lnTo>
                    <a:pt x="630145" y="2106216"/>
                  </a:lnTo>
                  <a:lnTo>
                    <a:pt x="611482" y="2093119"/>
                  </a:lnTo>
                  <a:lnTo>
                    <a:pt x="593217" y="2080022"/>
                  </a:lnTo>
                  <a:lnTo>
                    <a:pt x="576144" y="2065735"/>
                  </a:lnTo>
                  <a:lnTo>
                    <a:pt x="559070" y="2051447"/>
                  </a:lnTo>
                  <a:lnTo>
                    <a:pt x="543187" y="2035969"/>
                  </a:lnTo>
                  <a:lnTo>
                    <a:pt x="526907" y="2020491"/>
                  </a:lnTo>
                  <a:lnTo>
                    <a:pt x="511422" y="2004616"/>
                  </a:lnTo>
                  <a:lnTo>
                    <a:pt x="496333" y="1988344"/>
                  </a:lnTo>
                  <a:lnTo>
                    <a:pt x="481245" y="1971676"/>
                  </a:lnTo>
                  <a:lnTo>
                    <a:pt x="466951" y="1954610"/>
                  </a:lnTo>
                  <a:lnTo>
                    <a:pt x="452259" y="1937147"/>
                  </a:lnTo>
                  <a:lnTo>
                    <a:pt x="424067" y="1902222"/>
                  </a:lnTo>
                  <a:lnTo>
                    <a:pt x="418111" y="1894285"/>
                  </a:lnTo>
                  <a:lnTo>
                    <a:pt x="412552" y="1886744"/>
                  </a:lnTo>
                  <a:lnTo>
                    <a:pt x="401435" y="1870472"/>
                  </a:lnTo>
                  <a:lnTo>
                    <a:pt x="391508" y="1853804"/>
                  </a:lnTo>
                  <a:lnTo>
                    <a:pt x="381978" y="1837532"/>
                  </a:lnTo>
                  <a:lnTo>
                    <a:pt x="372846" y="1820069"/>
                  </a:lnTo>
                  <a:lnTo>
                    <a:pt x="364110" y="1803401"/>
                  </a:lnTo>
                  <a:lnTo>
                    <a:pt x="356169" y="1785541"/>
                  </a:lnTo>
                  <a:lnTo>
                    <a:pt x="348228" y="1768079"/>
                  </a:lnTo>
                  <a:lnTo>
                    <a:pt x="332345" y="1733551"/>
                  </a:lnTo>
                  <a:lnTo>
                    <a:pt x="324404" y="1716485"/>
                  </a:lnTo>
                  <a:lnTo>
                    <a:pt x="316065" y="1699022"/>
                  </a:lnTo>
                  <a:lnTo>
                    <a:pt x="307727" y="1682354"/>
                  </a:lnTo>
                  <a:lnTo>
                    <a:pt x="298991" y="1666082"/>
                  </a:lnTo>
                  <a:lnTo>
                    <a:pt x="289462" y="1649413"/>
                  </a:lnTo>
                  <a:lnTo>
                    <a:pt x="279535" y="1633935"/>
                  </a:lnTo>
                  <a:lnTo>
                    <a:pt x="275962" y="1624410"/>
                  </a:lnTo>
                  <a:lnTo>
                    <a:pt x="271594" y="1614885"/>
                  </a:lnTo>
                  <a:lnTo>
                    <a:pt x="266829" y="1605360"/>
                  </a:lnTo>
                  <a:lnTo>
                    <a:pt x="261667" y="1595835"/>
                  </a:lnTo>
                  <a:lnTo>
                    <a:pt x="256505" y="1586310"/>
                  </a:lnTo>
                  <a:lnTo>
                    <a:pt x="250946" y="1577182"/>
                  </a:lnTo>
                  <a:lnTo>
                    <a:pt x="239431" y="1558132"/>
                  </a:lnTo>
                  <a:lnTo>
                    <a:pt x="227122" y="1539479"/>
                  </a:lnTo>
                  <a:lnTo>
                    <a:pt x="214813" y="1521619"/>
                  </a:lnTo>
                  <a:lnTo>
                    <a:pt x="190592" y="1486694"/>
                  </a:lnTo>
                  <a:lnTo>
                    <a:pt x="185827" y="1479154"/>
                  </a:lnTo>
                  <a:lnTo>
                    <a:pt x="181063" y="1470422"/>
                  </a:lnTo>
                  <a:lnTo>
                    <a:pt x="170342" y="1450579"/>
                  </a:lnTo>
                  <a:lnTo>
                    <a:pt x="164783" y="1441054"/>
                  </a:lnTo>
                  <a:lnTo>
                    <a:pt x="159224" y="1431132"/>
                  </a:lnTo>
                  <a:lnTo>
                    <a:pt x="156444" y="1427163"/>
                  </a:lnTo>
                  <a:lnTo>
                    <a:pt x="153268" y="1423194"/>
                  </a:lnTo>
                  <a:lnTo>
                    <a:pt x="149694" y="1419622"/>
                  </a:lnTo>
                  <a:lnTo>
                    <a:pt x="146518" y="1416447"/>
                  </a:lnTo>
                  <a:lnTo>
                    <a:pt x="143738" y="1413272"/>
                  </a:lnTo>
                  <a:lnTo>
                    <a:pt x="140959" y="1409304"/>
                  </a:lnTo>
                  <a:lnTo>
                    <a:pt x="138576" y="1404541"/>
                  </a:lnTo>
                  <a:lnTo>
                    <a:pt x="136591" y="1398985"/>
                  </a:lnTo>
                  <a:lnTo>
                    <a:pt x="134209" y="1393429"/>
                  </a:lnTo>
                  <a:lnTo>
                    <a:pt x="132620" y="1387475"/>
                  </a:lnTo>
                  <a:lnTo>
                    <a:pt x="129047" y="1373982"/>
                  </a:lnTo>
                  <a:lnTo>
                    <a:pt x="125870" y="1360488"/>
                  </a:lnTo>
                  <a:lnTo>
                    <a:pt x="122694" y="1346994"/>
                  </a:lnTo>
                  <a:lnTo>
                    <a:pt x="120311" y="1335485"/>
                  </a:lnTo>
                  <a:lnTo>
                    <a:pt x="117532" y="1325563"/>
                  </a:lnTo>
                  <a:lnTo>
                    <a:pt x="109194" y="1300560"/>
                  </a:lnTo>
                  <a:lnTo>
                    <a:pt x="100458" y="1276350"/>
                  </a:lnTo>
                  <a:lnTo>
                    <a:pt x="95296" y="1264047"/>
                  </a:lnTo>
                  <a:lnTo>
                    <a:pt x="90531" y="1252538"/>
                  </a:lnTo>
                  <a:lnTo>
                    <a:pt x="85767" y="1241425"/>
                  </a:lnTo>
                  <a:lnTo>
                    <a:pt x="80208" y="1229916"/>
                  </a:lnTo>
                  <a:lnTo>
                    <a:pt x="77031" y="1223566"/>
                  </a:lnTo>
                  <a:lnTo>
                    <a:pt x="73458" y="1217216"/>
                  </a:lnTo>
                  <a:lnTo>
                    <a:pt x="65119" y="1203722"/>
                  </a:lnTo>
                  <a:lnTo>
                    <a:pt x="55987" y="1190625"/>
                  </a:lnTo>
                  <a:lnTo>
                    <a:pt x="46457" y="1177132"/>
                  </a:lnTo>
                  <a:lnTo>
                    <a:pt x="26207" y="1150938"/>
                  </a:lnTo>
                  <a:lnTo>
                    <a:pt x="6353" y="1125538"/>
                  </a:lnTo>
                  <a:lnTo>
                    <a:pt x="3574" y="1121172"/>
                  </a:lnTo>
                  <a:lnTo>
                    <a:pt x="1589" y="1116410"/>
                  </a:lnTo>
                  <a:lnTo>
                    <a:pt x="397" y="1111250"/>
                  </a:lnTo>
                  <a:lnTo>
                    <a:pt x="0" y="1106091"/>
                  </a:lnTo>
                  <a:lnTo>
                    <a:pt x="0" y="1100535"/>
                  </a:lnTo>
                  <a:lnTo>
                    <a:pt x="794" y="1094582"/>
                  </a:lnTo>
                  <a:lnTo>
                    <a:pt x="1986" y="1088629"/>
                  </a:lnTo>
                  <a:lnTo>
                    <a:pt x="3574" y="1083072"/>
                  </a:lnTo>
                  <a:lnTo>
                    <a:pt x="5559" y="1077516"/>
                  </a:lnTo>
                  <a:lnTo>
                    <a:pt x="8339" y="1071960"/>
                  </a:lnTo>
                  <a:lnTo>
                    <a:pt x="11118" y="1066404"/>
                  </a:lnTo>
                  <a:lnTo>
                    <a:pt x="14295" y="1061641"/>
                  </a:lnTo>
                  <a:lnTo>
                    <a:pt x="17868" y="1056879"/>
                  </a:lnTo>
                  <a:lnTo>
                    <a:pt x="21045" y="1052910"/>
                  </a:lnTo>
                  <a:lnTo>
                    <a:pt x="24618" y="1048941"/>
                  </a:lnTo>
                  <a:lnTo>
                    <a:pt x="28192" y="1045766"/>
                  </a:lnTo>
                  <a:lnTo>
                    <a:pt x="33751" y="1041400"/>
                  </a:lnTo>
                  <a:lnTo>
                    <a:pt x="39310" y="1037432"/>
                  </a:lnTo>
                  <a:lnTo>
                    <a:pt x="45663" y="1034257"/>
                  </a:lnTo>
                  <a:lnTo>
                    <a:pt x="52016" y="1031479"/>
                  </a:lnTo>
                  <a:lnTo>
                    <a:pt x="58369" y="1029097"/>
                  </a:lnTo>
                  <a:lnTo>
                    <a:pt x="64722" y="1027113"/>
                  </a:lnTo>
                  <a:lnTo>
                    <a:pt x="71869" y="1025922"/>
                  </a:lnTo>
                  <a:lnTo>
                    <a:pt x="78619" y="1024732"/>
                  </a:lnTo>
                  <a:lnTo>
                    <a:pt x="85767" y="1023938"/>
                  </a:lnTo>
                  <a:lnTo>
                    <a:pt x="92517" y="1023541"/>
                  </a:lnTo>
                  <a:lnTo>
                    <a:pt x="100061" y="1023938"/>
                  </a:lnTo>
                  <a:lnTo>
                    <a:pt x="107208" y="1024335"/>
                  </a:lnTo>
                  <a:lnTo>
                    <a:pt x="114355" y="1024732"/>
                  </a:lnTo>
                  <a:lnTo>
                    <a:pt x="121503" y="1025922"/>
                  </a:lnTo>
                  <a:lnTo>
                    <a:pt x="129047" y="1027510"/>
                  </a:lnTo>
                  <a:lnTo>
                    <a:pt x="136194" y="1029097"/>
                  </a:lnTo>
                  <a:lnTo>
                    <a:pt x="143341" y="1031082"/>
                  </a:lnTo>
                  <a:lnTo>
                    <a:pt x="150488" y="1033066"/>
                  </a:lnTo>
                  <a:lnTo>
                    <a:pt x="157636" y="1035844"/>
                  </a:lnTo>
                  <a:lnTo>
                    <a:pt x="164783" y="1038622"/>
                  </a:lnTo>
                  <a:lnTo>
                    <a:pt x="171533" y="1041400"/>
                  </a:lnTo>
                  <a:lnTo>
                    <a:pt x="177886" y="1044972"/>
                  </a:lnTo>
                  <a:lnTo>
                    <a:pt x="185033" y="1048544"/>
                  </a:lnTo>
                  <a:lnTo>
                    <a:pt x="191386" y="1052116"/>
                  </a:lnTo>
                  <a:lnTo>
                    <a:pt x="197739" y="1055688"/>
                  </a:lnTo>
                  <a:lnTo>
                    <a:pt x="203695" y="1059657"/>
                  </a:lnTo>
                  <a:lnTo>
                    <a:pt x="209651" y="1064022"/>
                  </a:lnTo>
                  <a:lnTo>
                    <a:pt x="215210" y="1067991"/>
                  </a:lnTo>
                  <a:lnTo>
                    <a:pt x="220769" y="1072754"/>
                  </a:lnTo>
                  <a:lnTo>
                    <a:pt x="225534" y="1077516"/>
                  </a:lnTo>
                  <a:lnTo>
                    <a:pt x="230299" y="1081882"/>
                  </a:lnTo>
                  <a:lnTo>
                    <a:pt x="235064" y="1086644"/>
                  </a:lnTo>
                  <a:lnTo>
                    <a:pt x="239828" y="1092200"/>
                  </a:lnTo>
                  <a:lnTo>
                    <a:pt x="244593" y="1097757"/>
                  </a:lnTo>
                  <a:lnTo>
                    <a:pt x="252932" y="1109663"/>
                  </a:lnTo>
                  <a:lnTo>
                    <a:pt x="260873" y="1121966"/>
                  </a:lnTo>
                  <a:lnTo>
                    <a:pt x="268814" y="1135063"/>
                  </a:lnTo>
                  <a:lnTo>
                    <a:pt x="283903" y="1160463"/>
                  </a:lnTo>
                  <a:lnTo>
                    <a:pt x="291447" y="1173163"/>
                  </a:lnTo>
                  <a:lnTo>
                    <a:pt x="299388" y="1185069"/>
                  </a:lnTo>
                  <a:lnTo>
                    <a:pt x="306139" y="1195785"/>
                  </a:lnTo>
                  <a:lnTo>
                    <a:pt x="312889" y="1206897"/>
                  </a:lnTo>
                  <a:lnTo>
                    <a:pt x="327580" y="1230710"/>
                  </a:lnTo>
                  <a:lnTo>
                    <a:pt x="342272" y="1255713"/>
                  </a:lnTo>
                  <a:lnTo>
                    <a:pt x="357757" y="1281113"/>
                  </a:lnTo>
                  <a:lnTo>
                    <a:pt x="365699" y="1293416"/>
                  </a:lnTo>
                  <a:lnTo>
                    <a:pt x="373640" y="1305719"/>
                  </a:lnTo>
                  <a:lnTo>
                    <a:pt x="382375" y="1317229"/>
                  </a:lnTo>
                  <a:lnTo>
                    <a:pt x="390714" y="1328738"/>
                  </a:lnTo>
                  <a:lnTo>
                    <a:pt x="399846" y="1339454"/>
                  </a:lnTo>
                  <a:lnTo>
                    <a:pt x="409376" y="1348979"/>
                  </a:lnTo>
                  <a:lnTo>
                    <a:pt x="418905" y="1358504"/>
                  </a:lnTo>
                  <a:lnTo>
                    <a:pt x="423670" y="1362472"/>
                  </a:lnTo>
                  <a:lnTo>
                    <a:pt x="428832" y="1366441"/>
                  </a:lnTo>
                  <a:lnTo>
                    <a:pt x="437171" y="1372791"/>
                  </a:lnTo>
                  <a:lnTo>
                    <a:pt x="445112" y="1378744"/>
                  </a:lnTo>
                  <a:lnTo>
                    <a:pt x="453450" y="1383904"/>
                  </a:lnTo>
                  <a:lnTo>
                    <a:pt x="462186" y="1388666"/>
                  </a:lnTo>
                  <a:lnTo>
                    <a:pt x="470921" y="1392635"/>
                  </a:lnTo>
                  <a:lnTo>
                    <a:pt x="479260" y="1396207"/>
                  </a:lnTo>
                  <a:lnTo>
                    <a:pt x="488789" y="1399382"/>
                  </a:lnTo>
                  <a:lnTo>
                    <a:pt x="497525" y="1402160"/>
                  </a:lnTo>
                  <a:lnTo>
                    <a:pt x="506657" y="1404144"/>
                  </a:lnTo>
                  <a:lnTo>
                    <a:pt x="516187" y="1405732"/>
                  </a:lnTo>
                  <a:lnTo>
                    <a:pt x="525716" y="1407319"/>
                  </a:lnTo>
                  <a:lnTo>
                    <a:pt x="535246" y="1408113"/>
                  </a:lnTo>
                  <a:lnTo>
                    <a:pt x="545172" y="1408113"/>
                  </a:lnTo>
                  <a:lnTo>
                    <a:pt x="555099" y="1407716"/>
                  </a:lnTo>
                  <a:lnTo>
                    <a:pt x="565423" y="1406922"/>
                  </a:lnTo>
                  <a:lnTo>
                    <a:pt x="575746" y="1404938"/>
                  </a:lnTo>
                  <a:lnTo>
                    <a:pt x="578923" y="1404541"/>
                  </a:lnTo>
                  <a:lnTo>
                    <a:pt x="582497" y="1402954"/>
                  </a:lnTo>
                  <a:lnTo>
                    <a:pt x="586467" y="1401366"/>
                  </a:lnTo>
                  <a:lnTo>
                    <a:pt x="590041" y="1398985"/>
                  </a:lnTo>
                  <a:lnTo>
                    <a:pt x="594012" y="1395810"/>
                  </a:lnTo>
                  <a:lnTo>
                    <a:pt x="597585" y="1392635"/>
                  </a:lnTo>
                  <a:lnTo>
                    <a:pt x="601556" y="1389460"/>
                  </a:lnTo>
                  <a:lnTo>
                    <a:pt x="604335" y="1385491"/>
                  </a:lnTo>
                  <a:lnTo>
                    <a:pt x="609894" y="1379141"/>
                  </a:lnTo>
                  <a:lnTo>
                    <a:pt x="614659" y="1372394"/>
                  </a:lnTo>
                  <a:lnTo>
                    <a:pt x="619424" y="1365647"/>
                  </a:lnTo>
                  <a:lnTo>
                    <a:pt x="623394" y="1358900"/>
                  </a:lnTo>
                  <a:lnTo>
                    <a:pt x="627762" y="1352154"/>
                  </a:lnTo>
                  <a:lnTo>
                    <a:pt x="631336" y="1344613"/>
                  </a:lnTo>
                  <a:lnTo>
                    <a:pt x="634512" y="1337469"/>
                  </a:lnTo>
                  <a:lnTo>
                    <a:pt x="637292" y="1330325"/>
                  </a:lnTo>
                  <a:lnTo>
                    <a:pt x="640071" y="1323182"/>
                  </a:lnTo>
                  <a:lnTo>
                    <a:pt x="642057" y="1315244"/>
                  </a:lnTo>
                  <a:lnTo>
                    <a:pt x="644042" y="1307704"/>
                  </a:lnTo>
                  <a:lnTo>
                    <a:pt x="645233" y="1299766"/>
                  </a:lnTo>
                  <a:lnTo>
                    <a:pt x="646424" y="1291829"/>
                  </a:lnTo>
                  <a:lnTo>
                    <a:pt x="647218" y="1283891"/>
                  </a:lnTo>
                  <a:lnTo>
                    <a:pt x="647616" y="1275557"/>
                  </a:lnTo>
                  <a:lnTo>
                    <a:pt x="648013" y="1267619"/>
                  </a:lnTo>
                  <a:lnTo>
                    <a:pt x="647616" y="1259682"/>
                  </a:lnTo>
                  <a:lnTo>
                    <a:pt x="647218" y="1252538"/>
                  </a:lnTo>
                  <a:lnTo>
                    <a:pt x="646424" y="1245394"/>
                  </a:lnTo>
                  <a:lnTo>
                    <a:pt x="645233" y="1237457"/>
                  </a:lnTo>
                  <a:lnTo>
                    <a:pt x="466951" y="280988"/>
                  </a:lnTo>
                  <a:lnTo>
                    <a:pt x="465362" y="271463"/>
                  </a:lnTo>
                  <a:lnTo>
                    <a:pt x="464568" y="263128"/>
                  </a:lnTo>
                  <a:lnTo>
                    <a:pt x="464568" y="254397"/>
                  </a:lnTo>
                  <a:lnTo>
                    <a:pt x="464965" y="246857"/>
                  </a:lnTo>
                  <a:lnTo>
                    <a:pt x="465759" y="239316"/>
                  </a:lnTo>
                  <a:lnTo>
                    <a:pt x="467348" y="232569"/>
                  </a:lnTo>
                  <a:lnTo>
                    <a:pt x="468936" y="225822"/>
                  </a:lnTo>
                  <a:lnTo>
                    <a:pt x="471318" y="219869"/>
                  </a:lnTo>
                  <a:lnTo>
                    <a:pt x="473701" y="214313"/>
                  </a:lnTo>
                  <a:lnTo>
                    <a:pt x="476480" y="209153"/>
                  </a:lnTo>
                  <a:lnTo>
                    <a:pt x="479657" y="204391"/>
                  </a:lnTo>
                  <a:lnTo>
                    <a:pt x="482833" y="199628"/>
                  </a:lnTo>
                  <a:lnTo>
                    <a:pt x="486407" y="195263"/>
                  </a:lnTo>
                  <a:lnTo>
                    <a:pt x="490775" y="191691"/>
                  </a:lnTo>
                  <a:lnTo>
                    <a:pt x="494348" y="188119"/>
                  </a:lnTo>
                  <a:lnTo>
                    <a:pt x="498319" y="184944"/>
                  </a:lnTo>
                  <a:lnTo>
                    <a:pt x="502289" y="182166"/>
                  </a:lnTo>
                  <a:lnTo>
                    <a:pt x="506657" y="179785"/>
                  </a:lnTo>
                  <a:lnTo>
                    <a:pt x="514201" y="175419"/>
                  </a:lnTo>
                  <a:lnTo>
                    <a:pt x="522143" y="171450"/>
                  </a:lnTo>
                  <a:lnTo>
                    <a:pt x="528893" y="169069"/>
                  </a:lnTo>
                  <a:lnTo>
                    <a:pt x="534849" y="167482"/>
                  </a:lnTo>
                  <a:lnTo>
                    <a:pt x="539614" y="166291"/>
                  </a:lnTo>
                  <a:lnTo>
                    <a:pt x="543981" y="165497"/>
                  </a:lnTo>
                  <a:lnTo>
                    <a:pt x="552320" y="163910"/>
                  </a:lnTo>
                  <a:lnTo>
                    <a:pt x="561055" y="162719"/>
                  </a:lnTo>
                  <a:lnTo>
                    <a:pt x="569393" y="162322"/>
                  </a:lnTo>
                  <a:lnTo>
                    <a:pt x="577732" y="161925"/>
                  </a:lnTo>
                  <a:close/>
                  <a:moveTo>
                    <a:pt x="576263" y="0"/>
                  </a:moveTo>
                  <a:lnTo>
                    <a:pt x="594539" y="397"/>
                  </a:lnTo>
                  <a:lnTo>
                    <a:pt x="612419" y="1589"/>
                  </a:lnTo>
                  <a:lnTo>
                    <a:pt x="630298" y="3973"/>
                  </a:lnTo>
                  <a:lnTo>
                    <a:pt x="647780" y="7151"/>
                  </a:lnTo>
                  <a:lnTo>
                    <a:pt x="664864" y="10727"/>
                  </a:lnTo>
                  <a:lnTo>
                    <a:pt x="681551" y="15098"/>
                  </a:lnTo>
                  <a:lnTo>
                    <a:pt x="697841" y="20263"/>
                  </a:lnTo>
                  <a:lnTo>
                    <a:pt x="714131" y="26620"/>
                  </a:lnTo>
                  <a:lnTo>
                    <a:pt x="729626" y="33374"/>
                  </a:lnTo>
                  <a:lnTo>
                    <a:pt x="745122" y="41321"/>
                  </a:lnTo>
                  <a:lnTo>
                    <a:pt x="759822" y="50062"/>
                  </a:lnTo>
                  <a:lnTo>
                    <a:pt x="774920" y="59200"/>
                  </a:lnTo>
                  <a:lnTo>
                    <a:pt x="788826" y="69530"/>
                  </a:lnTo>
                  <a:lnTo>
                    <a:pt x="803130" y="80655"/>
                  </a:lnTo>
                  <a:lnTo>
                    <a:pt x="816638" y="92575"/>
                  </a:lnTo>
                  <a:lnTo>
                    <a:pt x="830147" y="105289"/>
                  </a:lnTo>
                  <a:lnTo>
                    <a:pt x="842464" y="118798"/>
                  </a:lnTo>
                  <a:lnTo>
                    <a:pt x="854780" y="132307"/>
                  </a:lnTo>
                  <a:lnTo>
                    <a:pt x="865508" y="146610"/>
                  </a:lnTo>
                  <a:lnTo>
                    <a:pt x="876235" y="160516"/>
                  </a:lnTo>
                  <a:lnTo>
                    <a:pt x="885374" y="175615"/>
                  </a:lnTo>
                  <a:lnTo>
                    <a:pt x="894115" y="190315"/>
                  </a:lnTo>
                  <a:lnTo>
                    <a:pt x="901664" y="205811"/>
                  </a:lnTo>
                  <a:lnTo>
                    <a:pt x="908815" y="221306"/>
                  </a:lnTo>
                  <a:lnTo>
                    <a:pt x="915172" y="237596"/>
                  </a:lnTo>
                  <a:lnTo>
                    <a:pt x="920337" y="253886"/>
                  </a:lnTo>
                  <a:lnTo>
                    <a:pt x="924708" y="270574"/>
                  </a:lnTo>
                  <a:lnTo>
                    <a:pt x="928284" y="287658"/>
                  </a:lnTo>
                  <a:lnTo>
                    <a:pt x="931462" y="304743"/>
                  </a:lnTo>
                  <a:lnTo>
                    <a:pt x="933449" y="322622"/>
                  </a:lnTo>
                  <a:lnTo>
                    <a:pt x="934641" y="340502"/>
                  </a:lnTo>
                  <a:lnTo>
                    <a:pt x="935038" y="359175"/>
                  </a:lnTo>
                  <a:lnTo>
                    <a:pt x="934641" y="377452"/>
                  </a:lnTo>
                  <a:lnTo>
                    <a:pt x="933449" y="395331"/>
                  </a:lnTo>
                  <a:lnTo>
                    <a:pt x="931462" y="413211"/>
                  </a:lnTo>
                  <a:lnTo>
                    <a:pt x="928284" y="430693"/>
                  </a:lnTo>
                  <a:lnTo>
                    <a:pt x="924708" y="447777"/>
                  </a:lnTo>
                  <a:lnTo>
                    <a:pt x="920337" y="464465"/>
                  </a:lnTo>
                  <a:lnTo>
                    <a:pt x="915172" y="480755"/>
                  </a:lnTo>
                  <a:lnTo>
                    <a:pt x="908815" y="496647"/>
                  </a:lnTo>
                  <a:lnTo>
                    <a:pt x="901664" y="512540"/>
                  </a:lnTo>
                  <a:lnTo>
                    <a:pt x="894115" y="527638"/>
                  </a:lnTo>
                  <a:lnTo>
                    <a:pt x="885374" y="543134"/>
                  </a:lnTo>
                  <a:lnTo>
                    <a:pt x="876235" y="557437"/>
                  </a:lnTo>
                  <a:lnTo>
                    <a:pt x="865508" y="572138"/>
                  </a:lnTo>
                  <a:lnTo>
                    <a:pt x="854780" y="585647"/>
                  </a:lnTo>
                  <a:lnTo>
                    <a:pt x="842464" y="599553"/>
                  </a:lnTo>
                  <a:lnTo>
                    <a:pt x="830147" y="612664"/>
                  </a:lnTo>
                  <a:lnTo>
                    <a:pt x="830147" y="613061"/>
                  </a:lnTo>
                  <a:lnTo>
                    <a:pt x="822201" y="620611"/>
                  </a:lnTo>
                  <a:lnTo>
                    <a:pt x="813857" y="628160"/>
                  </a:lnTo>
                  <a:lnTo>
                    <a:pt x="805911" y="634914"/>
                  </a:lnTo>
                  <a:lnTo>
                    <a:pt x="797964" y="641668"/>
                  </a:lnTo>
                  <a:lnTo>
                    <a:pt x="791607" y="619419"/>
                  </a:lnTo>
                  <a:lnTo>
                    <a:pt x="785250" y="597963"/>
                  </a:lnTo>
                  <a:lnTo>
                    <a:pt x="778496" y="576111"/>
                  </a:lnTo>
                  <a:lnTo>
                    <a:pt x="771344" y="553861"/>
                  </a:lnTo>
                  <a:lnTo>
                    <a:pt x="780880" y="543928"/>
                  </a:lnTo>
                  <a:lnTo>
                    <a:pt x="790018" y="533201"/>
                  </a:lnTo>
                  <a:lnTo>
                    <a:pt x="798759" y="522473"/>
                  </a:lnTo>
                  <a:lnTo>
                    <a:pt x="806705" y="511745"/>
                  </a:lnTo>
                  <a:lnTo>
                    <a:pt x="813857" y="500223"/>
                  </a:lnTo>
                  <a:lnTo>
                    <a:pt x="820611" y="488701"/>
                  </a:lnTo>
                  <a:lnTo>
                    <a:pt x="826571" y="476782"/>
                  </a:lnTo>
                  <a:lnTo>
                    <a:pt x="831736" y="464862"/>
                  </a:lnTo>
                  <a:lnTo>
                    <a:pt x="836504" y="452545"/>
                  </a:lnTo>
                  <a:lnTo>
                    <a:pt x="840477" y="439831"/>
                  </a:lnTo>
                  <a:lnTo>
                    <a:pt x="844053" y="427117"/>
                  </a:lnTo>
                  <a:lnTo>
                    <a:pt x="846834" y="414005"/>
                  </a:lnTo>
                  <a:lnTo>
                    <a:pt x="849218" y="400894"/>
                  </a:lnTo>
                  <a:lnTo>
                    <a:pt x="850807" y="386988"/>
                  </a:lnTo>
                  <a:lnTo>
                    <a:pt x="851602" y="373479"/>
                  </a:lnTo>
                  <a:lnTo>
                    <a:pt x="851999" y="359175"/>
                  </a:lnTo>
                  <a:lnTo>
                    <a:pt x="851602" y="344872"/>
                  </a:lnTo>
                  <a:lnTo>
                    <a:pt x="850807" y="330966"/>
                  </a:lnTo>
                  <a:lnTo>
                    <a:pt x="849218" y="317457"/>
                  </a:lnTo>
                  <a:lnTo>
                    <a:pt x="846834" y="303948"/>
                  </a:lnTo>
                  <a:lnTo>
                    <a:pt x="844053" y="291234"/>
                  </a:lnTo>
                  <a:lnTo>
                    <a:pt x="840477" y="278123"/>
                  </a:lnTo>
                  <a:lnTo>
                    <a:pt x="836504" y="265806"/>
                  </a:lnTo>
                  <a:lnTo>
                    <a:pt x="831736" y="253092"/>
                  </a:lnTo>
                  <a:lnTo>
                    <a:pt x="826571" y="241172"/>
                  </a:lnTo>
                  <a:lnTo>
                    <a:pt x="820611" y="229253"/>
                  </a:lnTo>
                  <a:lnTo>
                    <a:pt x="813460" y="217730"/>
                  </a:lnTo>
                  <a:lnTo>
                    <a:pt x="806308" y="206605"/>
                  </a:lnTo>
                  <a:lnTo>
                    <a:pt x="798759" y="195481"/>
                  </a:lnTo>
                  <a:lnTo>
                    <a:pt x="789621" y="185150"/>
                  </a:lnTo>
                  <a:lnTo>
                    <a:pt x="780880" y="174820"/>
                  </a:lnTo>
                  <a:lnTo>
                    <a:pt x="770947" y="164092"/>
                  </a:lnTo>
                  <a:lnTo>
                    <a:pt x="760617" y="154556"/>
                  </a:lnTo>
                  <a:lnTo>
                    <a:pt x="750287" y="145021"/>
                  </a:lnTo>
                  <a:lnTo>
                    <a:pt x="739559" y="136677"/>
                  </a:lnTo>
                  <a:lnTo>
                    <a:pt x="728434" y="129128"/>
                  </a:lnTo>
                  <a:lnTo>
                    <a:pt x="717310" y="121976"/>
                  </a:lnTo>
                  <a:lnTo>
                    <a:pt x="705788" y="114825"/>
                  </a:lnTo>
                  <a:lnTo>
                    <a:pt x="693868" y="108865"/>
                  </a:lnTo>
                  <a:lnTo>
                    <a:pt x="682346" y="103700"/>
                  </a:lnTo>
                  <a:lnTo>
                    <a:pt x="669632" y="98932"/>
                  </a:lnTo>
                  <a:lnTo>
                    <a:pt x="657315" y="94959"/>
                  </a:lnTo>
                  <a:lnTo>
                    <a:pt x="644204" y="91383"/>
                  </a:lnTo>
                  <a:lnTo>
                    <a:pt x="631490" y="88204"/>
                  </a:lnTo>
                  <a:lnTo>
                    <a:pt x="617584" y="86218"/>
                  </a:lnTo>
                  <a:lnTo>
                    <a:pt x="604472" y="84628"/>
                  </a:lnTo>
                  <a:lnTo>
                    <a:pt x="590169" y="83436"/>
                  </a:lnTo>
                  <a:lnTo>
                    <a:pt x="576263" y="83436"/>
                  </a:lnTo>
                  <a:lnTo>
                    <a:pt x="561960" y="83436"/>
                  </a:lnTo>
                  <a:lnTo>
                    <a:pt x="548451" y="84628"/>
                  </a:lnTo>
                  <a:lnTo>
                    <a:pt x="534545" y="86218"/>
                  </a:lnTo>
                  <a:lnTo>
                    <a:pt x="521434" y="88204"/>
                  </a:lnTo>
                  <a:lnTo>
                    <a:pt x="507925" y="91383"/>
                  </a:lnTo>
                  <a:lnTo>
                    <a:pt x="495211" y="94959"/>
                  </a:lnTo>
                  <a:lnTo>
                    <a:pt x="482497" y="98932"/>
                  </a:lnTo>
                  <a:lnTo>
                    <a:pt x="470578" y="103700"/>
                  </a:lnTo>
                  <a:lnTo>
                    <a:pt x="458658" y="108865"/>
                  </a:lnTo>
                  <a:lnTo>
                    <a:pt x="446341" y="114825"/>
                  </a:lnTo>
                  <a:lnTo>
                    <a:pt x="435217" y="121976"/>
                  </a:lnTo>
                  <a:lnTo>
                    <a:pt x="423694" y="129128"/>
                  </a:lnTo>
                  <a:lnTo>
                    <a:pt x="412967" y="136677"/>
                  </a:lnTo>
                  <a:lnTo>
                    <a:pt x="401842" y="145021"/>
                  </a:lnTo>
                  <a:lnTo>
                    <a:pt x="391512" y="154556"/>
                  </a:lnTo>
                  <a:lnTo>
                    <a:pt x="381579" y="164092"/>
                  </a:lnTo>
                  <a:lnTo>
                    <a:pt x="381182" y="164092"/>
                  </a:lnTo>
                  <a:lnTo>
                    <a:pt x="371249" y="174820"/>
                  </a:lnTo>
                  <a:lnTo>
                    <a:pt x="362111" y="185150"/>
                  </a:lnTo>
                  <a:lnTo>
                    <a:pt x="353767" y="195481"/>
                  </a:lnTo>
                  <a:lnTo>
                    <a:pt x="345821" y="207003"/>
                  </a:lnTo>
                  <a:lnTo>
                    <a:pt x="338669" y="218128"/>
                  </a:lnTo>
                  <a:lnTo>
                    <a:pt x="331915" y="229253"/>
                  </a:lnTo>
                  <a:lnTo>
                    <a:pt x="325955" y="241172"/>
                  </a:lnTo>
                  <a:lnTo>
                    <a:pt x="320790" y="253092"/>
                  </a:lnTo>
                  <a:lnTo>
                    <a:pt x="315625" y="265806"/>
                  </a:lnTo>
                  <a:lnTo>
                    <a:pt x="311652" y="278123"/>
                  </a:lnTo>
                  <a:lnTo>
                    <a:pt x="308473" y="291234"/>
                  </a:lnTo>
                  <a:lnTo>
                    <a:pt x="305692" y="303948"/>
                  </a:lnTo>
                  <a:lnTo>
                    <a:pt x="303308" y="317457"/>
                  </a:lnTo>
                  <a:lnTo>
                    <a:pt x="301719" y="330966"/>
                  </a:lnTo>
                  <a:lnTo>
                    <a:pt x="300924" y="345269"/>
                  </a:lnTo>
                  <a:lnTo>
                    <a:pt x="300527" y="359175"/>
                  </a:lnTo>
                  <a:lnTo>
                    <a:pt x="300924" y="373479"/>
                  </a:lnTo>
                  <a:lnTo>
                    <a:pt x="301719" y="386988"/>
                  </a:lnTo>
                  <a:lnTo>
                    <a:pt x="303308" y="400894"/>
                  </a:lnTo>
                  <a:lnTo>
                    <a:pt x="305692" y="414005"/>
                  </a:lnTo>
                  <a:lnTo>
                    <a:pt x="308473" y="427514"/>
                  </a:lnTo>
                  <a:lnTo>
                    <a:pt x="311652" y="440228"/>
                  </a:lnTo>
                  <a:lnTo>
                    <a:pt x="315625" y="452545"/>
                  </a:lnTo>
                  <a:lnTo>
                    <a:pt x="320790" y="464862"/>
                  </a:lnTo>
                  <a:lnTo>
                    <a:pt x="325955" y="476782"/>
                  </a:lnTo>
                  <a:lnTo>
                    <a:pt x="331915" y="489098"/>
                  </a:lnTo>
                  <a:lnTo>
                    <a:pt x="338669" y="500223"/>
                  </a:lnTo>
                  <a:lnTo>
                    <a:pt x="345821" y="511745"/>
                  </a:lnTo>
                  <a:lnTo>
                    <a:pt x="353767" y="522870"/>
                  </a:lnTo>
                  <a:lnTo>
                    <a:pt x="362111" y="533201"/>
                  </a:lnTo>
                  <a:lnTo>
                    <a:pt x="371249" y="543928"/>
                  </a:lnTo>
                  <a:lnTo>
                    <a:pt x="381182" y="554258"/>
                  </a:lnTo>
                  <a:lnTo>
                    <a:pt x="387539" y="560218"/>
                  </a:lnTo>
                  <a:lnTo>
                    <a:pt x="393896" y="566575"/>
                  </a:lnTo>
                  <a:lnTo>
                    <a:pt x="400650" y="572138"/>
                  </a:lnTo>
                  <a:lnTo>
                    <a:pt x="407405" y="577700"/>
                  </a:lnTo>
                  <a:lnTo>
                    <a:pt x="414159" y="582468"/>
                  </a:lnTo>
                  <a:lnTo>
                    <a:pt x="420913" y="587633"/>
                  </a:lnTo>
                  <a:lnTo>
                    <a:pt x="428065" y="592401"/>
                  </a:lnTo>
                  <a:lnTo>
                    <a:pt x="435614" y="597169"/>
                  </a:lnTo>
                  <a:lnTo>
                    <a:pt x="442368" y="601142"/>
                  </a:lnTo>
                  <a:lnTo>
                    <a:pt x="449917" y="605115"/>
                  </a:lnTo>
                  <a:lnTo>
                    <a:pt x="457069" y="608691"/>
                  </a:lnTo>
                  <a:lnTo>
                    <a:pt x="465015" y="612267"/>
                  </a:lnTo>
                  <a:lnTo>
                    <a:pt x="472564" y="615445"/>
                  </a:lnTo>
                  <a:lnTo>
                    <a:pt x="480113" y="618227"/>
                  </a:lnTo>
                  <a:lnTo>
                    <a:pt x="488457" y="621008"/>
                  </a:lnTo>
                  <a:lnTo>
                    <a:pt x="496403" y="623789"/>
                  </a:lnTo>
                  <a:lnTo>
                    <a:pt x="498787" y="634914"/>
                  </a:lnTo>
                  <a:lnTo>
                    <a:pt x="501171" y="645642"/>
                  </a:lnTo>
                  <a:lnTo>
                    <a:pt x="505541" y="667891"/>
                  </a:lnTo>
                  <a:lnTo>
                    <a:pt x="508720" y="690141"/>
                  </a:lnTo>
                  <a:lnTo>
                    <a:pt x="511501" y="712788"/>
                  </a:lnTo>
                  <a:lnTo>
                    <a:pt x="498390" y="710404"/>
                  </a:lnTo>
                  <a:lnTo>
                    <a:pt x="484881" y="707226"/>
                  </a:lnTo>
                  <a:lnTo>
                    <a:pt x="472167" y="703253"/>
                  </a:lnTo>
                  <a:lnTo>
                    <a:pt x="459453" y="699279"/>
                  </a:lnTo>
                  <a:lnTo>
                    <a:pt x="446739" y="694909"/>
                  </a:lnTo>
                  <a:lnTo>
                    <a:pt x="434819" y="690141"/>
                  </a:lnTo>
                  <a:lnTo>
                    <a:pt x="422503" y="684579"/>
                  </a:lnTo>
                  <a:lnTo>
                    <a:pt x="410583" y="678619"/>
                  </a:lnTo>
                  <a:lnTo>
                    <a:pt x="398664" y="671864"/>
                  </a:lnTo>
                  <a:lnTo>
                    <a:pt x="387142" y="665110"/>
                  </a:lnTo>
                  <a:lnTo>
                    <a:pt x="376017" y="657561"/>
                  </a:lnTo>
                  <a:lnTo>
                    <a:pt x="364892" y="649615"/>
                  </a:lnTo>
                  <a:lnTo>
                    <a:pt x="354164" y="641271"/>
                  </a:lnTo>
                  <a:lnTo>
                    <a:pt x="343040" y="632133"/>
                  </a:lnTo>
                  <a:lnTo>
                    <a:pt x="332709" y="622994"/>
                  </a:lnTo>
                  <a:lnTo>
                    <a:pt x="322379" y="612664"/>
                  </a:lnTo>
                  <a:lnTo>
                    <a:pt x="309665" y="599553"/>
                  </a:lnTo>
                  <a:lnTo>
                    <a:pt x="297746" y="585647"/>
                  </a:lnTo>
                  <a:lnTo>
                    <a:pt x="286621" y="572138"/>
                  </a:lnTo>
                  <a:lnTo>
                    <a:pt x="276291" y="557437"/>
                  </a:lnTo>
                  <a:lnTo>
                    <a:pt x="267153" y="543134"/>
                  </a:lnTo>
                  <a:lnTo>
                    <a:pt x="258412" y="527638"/>
                  </a:lnTo>
                  <a:lnTo>
                    <a:pt x="250465" y="512540"/>
                  </a:lnTo>
                  <a:lnTo>
                    <a:pt x="243711" y="496647"/>
                  </a:lnTo>
                  <a:lnTo>
                    <a:pt x="237751" y="480755"/>
                  </a:lnTo>
                  <a:lnTo>
                    <a:pt x="231792" y="464465"/>
                  </a:lnTo>
                  <a:lnTo>
                    <a:pt x="227421" y="447777"/>
                  </a:lnTo>
                  <a:lnTo>
                    <a:pt x="223845" y="430693"/>
                  </a:lnTo>
                  <a:lnTo>
                    <a:pt x="221064" y="413211"/>
                  </a:lnTo>
                  <a:lnTo>
                    <a:pt x="219078" y="395331"/>
                  </a:lnTo>
                  <a:lnTo>
                    <a:pt x="217886" y="377452"/>
                  </a:lnTo>
                  <a:lnTo>
                    <a:pt x="217488" y="359175"/>
                  </a:lnTo>
                  <a:lnTo>
                    <a:pt x="217886" y="340502"/>
                  </a:lnTo>
                  <a:lnTo>
                    <a:pt x="219078" y="322622"/>
                  </a:lnTo>
                  <a:lnTo>
                    <a:pt x="221064" y="304743"/>
                  </a:lnTo>
                  <a:lnTo>
                    <a:pt x="223845" y="287658"/>
                  </a:lnTo>
                  <a:lnTo>
                    <a:pt x="227421" y="270574"/>
                  </a:lnTo>
                  <a:lnTo>
                    <a:pt x="231792" y="253886"/>
                  </a:lnTo>
                  <a:lnTo>
                    <a:pt x="237751" y="237596"/>
                  </a:lnTo>
                  <a:lnTo>
                    <a:pt x="243711" y="221306"/>
                  </a:lnTo>
                  <a:lnTo>
                    <a:pt x="250465" y="205811"/>
                  </a:lnTo>
                  <a:lnTo>
                    <a:pt x="258412" y="190315"/>
                  </a:lnTo>
                  <a:lnTo>
                    <a:pt x="267153" y="175615"/>
                  </a:lnTo>
                  <a:lnTo>
                    <a:pt x="276291" y="160516"/>
                  </a:lnTo>
                  <a:lnTo>
                    <a:pt x="286621" y="146610"/>
                  </a:lnTo>
                  <a:lnTo>
                    <a:pt x="297746" y="132307"/>
                  </a:lnTo>
                  <a:lnTo>
                    <a:pt x="309665" y="118798"/>
                  </a:lnTo>
                  <a:lnTo>
                    <a:pt x="322379" y="105289"/>
                  </a:lnTo>
                  <a:lnTo>
                    <a:pt x="335491" y="92575"/>
                  </a:lnTo>
                  <a:lnTo>
                    <a:pt x="349397" y="80655"/>
                  </a:lnTo>
                  <a:lnTo>
                    <a:pt x="363303" y="69530"/>
                  </a:lnTo>
                  <a:lnTo>
                    <a:pt x="378003" y="59200"/>
                  </a:lnTo>
                  <a:lnTo>
                    <a:pt x="392307" y="50062"/>
                  </a:lnTo>
                  <a:lnTo>
                    <a:pt x="407405" y="41321"/>
                  </a:lnTo>
                  <a:lnTo>
                    <a:pt x="422900" y="33374"/>
                  </a:lnTo>
                  <a:lnTo>
                    <a:pt x="438395" y="26620"/>
                  </a:lnTo>
                  <a:lnTo>
                    <a:pt x="454288" y="20263"/>
                  </a:lnTo>
                  <a:lnTo>
                    <a:pt x="470975" y="15098"/>
                  </a:lnTo>
                  <a:lnTo>
                    <a:pt x="487662" y="10727"/>
                  </a:lnTo>
                  <a:lnTo>
                    <a:pt x="504747" y="7151"/>
                  </a:lnTo>
                  <a:lnTo>
                    <a:pt x="522228" y="3973"/>
                  </a:lnTo>
                  <a:lnTo>
                    <a:pt x="539710" y="1589"/>
                  </a:lnTo>
                  <a:lnTo>
                    <a:pt x="557589" y="397"/>
                  </a:lnTo>
                  <a:lnTo>
                    <a:pt x="576263" y="0"/>
                  </a:lnTo>
                  <a:close/>
                </a:path>
              </a:pathLst>
            </a:custGeom>
            <a:solidFill>
              <a:srgbClr val="5BAE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177800" y="934085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" name="矩形 8"/>
          <p:cNvSpPr/>
          <p:nvPr/>
        </p:nvSpPr>
        <p:spPr>
          <a:xfrm>
            <a:off x="1016635" y="1097915"/>
            <a:ext cx="37699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凸轮曲线的绘制步骤如下: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7800" y="140335"/>
            <a:ext cx="6805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 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9128" y="2470785"/>
            <a:ext cx="7012397" cy="3100705"/>
            <a:chOff x="840555" y="2571750"/>
            <a:chExt cx="8200048" cy="3101618"/>
          </a:xfrm>
        </p:grpSpPr>
        <p:sp>
          <p:nvSpPr>
            <p:cNvPr id="14" name="圆角矩形 13"/>
            <p:cNvSpPr/>
            <p:nvPr/>
          </p:nvSpPr>
          <p:spPr bwMode="auto">
            <a:xfrm>
              <a:off x="920858" y="2571750"/>
              <a:ext cx="8119745" cy="3101618"/>
            </a:xfrm>
            <a:prstGeom prst="roundRect">
              <a:avLst>
                <a:gd name="adj" fmla="val 7635"/>
              </a:avLst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  <a:tileRect/>
            </a:gradFill>
            <a:ln w="38100" cap="flat" cmpd="sng" algn="ctr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  <a:prstDash val="solid"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27000" prst="convex"/>
              <a:bevelB w="0" h="0"/>
              <a:contourClr>
                <a:sysClr val="window" lastClr="FFFFFF"/>
              </a:contourClr>
            </a:sp3d>
          </p:spPr>
          <p:txBody>
            <a:bodyPr anchor="ctr"/>
            <a:lstStyle/>
            <a:p>
              <a:pPr marL="0" marR="0" lvl="2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8071" name="矩形 8"/>
            <p:cNvSpPr/>
            <p:nvPr/>
          </p:nvSpPr>
          <p:spPr>
            <a:xfrm>
              <a:off x="840555" y="2691165"/>
              <a:ext cx="8118475" cy="2862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① 选取适当比例尺作出从动件位移线图(参见图4-12(b) )。在横坐标上将                分成若干等分(图中为13等分)，得分点1、2、3、…、6和7、8、9、…、13；过各分点作垂线并与位移曲线相交，得转角在各分点的位移量                         。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graphicFrame>
          <p:nvGraphicFramePr>
            <p:cNvPr id="88072" name="对象 5"/>
            <p:cNvGraphicFramePr>
              <a:graphicFrameLocks noChangeAspect="1"/>
            </p:cNvGraphicFramePr>
            <p:nvPr/>
          </p:nvGraphicFramePr>
          <p:xfrm>
            <a:off x="5403182" y="3409689"/>
            <a:ext cx="989013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7" name="" r:id="rId1" imgW="876300" imgH="368300" progId="Equation.DSMT4">
                    <p:embed/>
                  </p:oleObj>
                </mc:Choice>
                <mc:Fallback>
                  <p:oleObj name="" r:id="rId1" imgW="876300" imgH="368300" progId="Equation.DSMT4">
                    <p:embed/>
                    <p:pic>
                      <p:nvPicPr>
                        <p:cNvPr id="0" name="图片 3100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5403182" y="3409689"/>
                          <a:ext cx="989013" cy="42227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073" name="对象 1"/>
            <p:cNvGraphicFramePr>
              <a:graphicFrameLocks noChangeAspect="1"/>
            </p:cNvGraphicFramePr>
            <p:nvPr/>
          </p:nvGraphicFramePr>
          <p:xfrm>
            <a:off x="5058828" y="5060566"/>
            <a:ext cx="167640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8" name="" r:id="rId3" imgW="1485900" imgH="342900" progId="Equation.DSMT4">
                    <p:embed/>
                  </p:oleObj>
                </mc:Choice>
                <mc:Fallback>
                  <p:oleObj name="" r:id="rId3" imgW="1485900" imgH="342900" progId="Equation.DSMT4">
                    <p:embed/>
                    <p:pic>
                      <p:nvPicPr>
                        <p:cNvPr id="0" name="图片 309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058828" y="5060566"/>
                          <a:ext cx="1676400" cy="39528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组合 5"/>
          <p:cNvGrpSpPr/>
          <p:nvPr/>
        </p:nvGrpSpPr>
        <p:grpSpPr>
          <a:xfrm>
            <a:off x="7208520" y="1951990"/>
            <a:ext cx="4618990" cy="4403090"/>
            <a:chOff x="3209086" y="65625"/>
            <a:chExt cx="6473296" cy="8015556"/>
          </a:xfrm>
        </p:grpSpPr>
        <p:sp>
          <p:nvSpPr>
            <p:cNvPr id="11" name="矩形 8"/>
            <p:cNvSpPr/>
            <p:nvPr/>
          </p:nvSpPr>
          <p:spPr>
            <a:xfrm>
              <a:off x="3209086" y="7158710"/>
              <a:ext cx="6473296" cy="9224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图4-12 对心直动尖顶从动件盘形凸轮作图法</a:t>
              </a:r>
              <a:endParaRPr lang="zh-CN" altLang="zh-CN" sz="18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7" name="图片 3"/>
            <p:cNvPicPr>
              <a:picLocks noChangeAspect="1"/>
            </p:cNvPicPr>
            <p:nvPr/>
          </p:nvPicPr>
          <p:blipFill rotWithShape="1">
            <a:blip r:embed="rId5"/>
            <a:srcRect l="54339"/>
            <a:stretch>
              <a:fillRect/>
            </a:stretch>
          </p:blipFill>
          <p:spPr>
            <a:xfrm>
              <a:off x="3839151" y="65625"/>
              <a:ext cx="5610071" cy="696939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104775" y="79502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77800" y="149225"/>
            <a:ext cx="6805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 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矩形 8"/>
          <p:cNvSpPr/>
          <p:nvPr/>
        </p:nvSpPr>
        <p:spPr>
          <a:xfrm>
            <a:off x="855980" y="916940"/>
            <a:ext cx="37699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凸轮曲线的绘制步骤如下: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0113" name="组合 13"/>
          <p:cNvGrpSpPr/>
          <p:nvPr/>
        </p:nvGrpSpPr>
        <p:grpSpPr>
          <a:xfrm>
            <a:off x="1216660" y="1562100"/>
            <a:ext cx="10864882" cy="2680970"/>
            <a:chOff x="891" y="2906"/>
            <a:chExt cx="13749" cy="4222"/>
          </a:xfrm>
        </p:grpSpPr>
        <p:grpSp>
          <p:nvGrpSpPr>
            <p:cNvPr id="89091" name="组合 1"/>
            <p:cNvGrpSpPr/>
            <p:nvPr/>
          </p:nvGrpSpPr>
          <p:grpSpPr>
            <a:xfrm>
              <a:off x="891" y="2906"/>
              <a:ext cx="13262" cy="4222"/>
              <a:chOff x="573088" y="939799"/>
              <a:chExt cx="8421687" cy="2123440"/>
            </a:xfrm>
          </p:grpSpPr>
          <p:grpSp>
            <p:nvGrpSpPr>
              <p:cNvPr id="89098" name="组合 3"/>
              <p:cNvGrpSpPr/>
              <p:nvPr/>
            </p:nvGrpSpPr>
            <p:grpSpPr>
              <a:xfrm>
                <a:off x="573088" y="939799"/>
                <a:ext cx="8421687" cy="2123440"/>
                <a:chOff x="631961" y="2492390"/>
                <a:chExt cx="4400251" cy="776669"/>
              </a:xfrm>
            </p:grpSpPr>
            <p:sp>
              <p:nvSpPr>
                <p:cNvPr id="11" name="Rectangle 25"/>
                <p:cNvSpPr/>
                <p:nvPr/>
              </p:nvSpPr>
              <p:spPr>
                <a:xfrm>
                  <a:off x="631961" y="2492274"/>
                  <a:ext cx="4229384" cy="77678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47625" cap="flat" cmpd="sng" algn="ctr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da-DK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01" name="矩形 8"/>
                <p:cNvSpPr/>
                <p:nvPr/>
              </p:nvSpPr>
              <p:spPr>
                <a:xfrm>
                  <a:off x="729840" y="2492390"/>
                  <a:ext cx="4302372" cy="23835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lvl="0" indent="0" eaLnBrk="1" hangingPunct="1">
                    <a:lnSpc>
                      <a:spcPct val="150000"/>
                    </a:lnSpc>
                    <a:spcBef>
                      <a:spcPct val="0"/>
                    </a:spcBef>
                    <a:buNone/>
                  </a:pPr>
                  <a:endParaRPr lang="zh-CN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89099" name="矩形 8"/>
              <p:cNvSpPr/>
              <p:nvPr/>
            </p:nvSpPr>
            <p:spPr>
              <a:xfrm>
                <a:off x="573088" y="939986"/>
                <a:ext cx="8094345" cy="1681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       </a:t>
                </a:r>
                <a:r>
                  <a:rPr lang="zh-CN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② 以凸轮轴心</a:t>
                </a:r>
                <a:r>
                  <a:rPr lang="zh-CN" altLang="zh-CN" sz="2200" i="1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O </a:t>
                </a:r>
                <a:r>
                  <a:rPr lang="zh-CN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为圆心，   为半径画基圆(画基圆的比例尺必须与位移线图比例尺相同)。基圆与导路的交点    是从动件的起始位置。自       沿      方向取     </a:t>
                </a:r>
                <a:r>
                  <a:rPr lang="en-US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               </a:t>
                </a:r>
                <a:r>
                  <a:rPr lang="zh-CN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                        </a:t>
                </a:r>
                <a:r>
                  <a:rPr lang="en-US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                  </a:t>
                </a:r>
                <a:r>
                  <a:rPr lang="zh-CN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并在相应段与位移线图对应划分出相应的等分，然后作向径                                   ， </a:t>
                </a:r>
                <a:endParaRPr lang="zh-CN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各向径线代表从动件在反转运动中依次占据的位置。</a:t>
                </a:r>
                <a:endParaRPr lang="zh-CN" altLang="zh-CN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</p:txBody>
          </p:sp>
        </p:grpSp>
        <p:graphicFrame>
          <p:nvGraphicFramePr>
            <p:cNvPr id="89092" name="对象 2"/>
            <p:cNvGraphicFramePr>
              <a:graphicFrameLocks noChangeAspect="1"/>
            </p:cNvGraphicFramePr>
            <p:nvPr/>
          </p:nvGraphicFramePr>
          <p:xfrm>
            <a:off x="5671" y="3038"/>
            <a:ext cx="295" cy="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9" name="" r:id="rId1" imgW="203200" imgH="368300" progId="Equation.DSMT4">
                    <p:embed/>
                  </p:oleObj>
                </mc:Choice>
                <mc:Fallback>
                  <p:oleObj name="" r:id="rId1" imgW="203200" imgH="368300" progId="Equation.DSMT4">
                    <p:embed/>
                    <p:pic>
                      <p:nvPicPr>
                        <p:cNvPr id="0" name="图片 3107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5671" y="3038"/>
                          <a:ext cx="295" cy="66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093" name="对象 1"/>
            <p:cNvGraphicFramePr>
              <a:graphicFrameLocks noChangeAspect="1"/>
            </p:cNvGraphicFramePr>
            <p:nvPr/>
          </p:nvGraphicFramePr>
          <p:xfrm>
            <a:off x="5672" y="3909"/>
            <a:ext cx="425" cy="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0" name="" r:id="rId3" imgW="292100" imgH="368300" progId="Equation.DSMT4">
                    <p:embed/>
                  </p:oleObj>
                </mc:Choice>
                <mc:Fallback>
                  <p:oleObj name="" r:id="rId3" imgW="292100" imgH="368300" progId="Equation.DSMT4">
                    <p:embed/>
                    <p:pic>
                      <p:nvPicPr>
                        <p:cNvPr id="0" name="图片 310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672" y="3909"/>
                          <a:ext cx="425" cy="66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094" name="对象 5"/>
            <p:cNvGraphicFramePr>
              <a:graphicFrameLocks noChangeAspect="1"/>
            </p:cNvGraphicFramePr>
            <p:nvPr/>
          </p:nvGraphicFramePr>
          <p:xfrm>
            <a:off x="10020" y="3964"/>
            <a:ext cx="570" cy="5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1" name="" r:id="rId5" imgW="469900" imgH="368300" progId="Equation.DSMT4">
                    <p:embed/>
                  </p:oleObj>
                </mc:Choice>
                <mc:Fallback>
                  <p:oleObj name="" r:id="rId5" imgW="469900" imgH="368300" progId="Equation.DSMT4">
                    <p:embed/>
                    <p:pic>
                      <p:nvPicPr>
                        <p:cNvPr id="0" name="图片 309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20" y="3964"/>
                          <a:ext cx="570" cy="55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095" name="对象 7"/>
            <p:cNvGraphicFramePr>
              <a:graphicFrameLocks noChangeAspect="1"/>
            </p:cNvGraphicFramePr>
            <p:nvPr/>
          </p:nvGraphicFramePr>
          <p:xfrm>
            <a:off x="10991" y="4057"/>
            <a:ext cx="599" cy="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2" name="" r:id="rId7" imgW="393700" imgH="203200" progId="Equation.DSMT4">
                    <p:embed/>
                  </p:oleObj>
                </mc:Choice>
                <mc:Fallback>
                  <p:oleObj name="" r:id="rId7" imgW="393700" imgH="203200" progId="Equation.DSMT4">
                    <p:embed/>
                    <p:pic>
                      <p:nvPicPr>
                        <p:cNvPr id="0" name="图片 309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991" y="4057"/>
                          <a:ext cx="599" cy="36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096" name="对象 9"/>
            <p:cNvGraphicFramePr>
              <a:graphicFrameLocks noChangeAspect="1"/>
            </p:cNvGraphicFramePr>
            <p:nvPr/>
          </p:nvGraphicFramePr>
          <p:xfrm>
            <a:off x="12535" y="3964"/>
            <a:ext cx="2105" cy="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3" name="" r:id="rId9" imgW="2044700" imgH="368300" progId="Equation.DSMT4">
                    <p:embed/>
                  </p:oleObj>
                </mc:Choice>
                <mc:Fallback>
                  <p:oleObj name="" r:id="rId9" imgW="2044700" imgH="368300" progId="Equation.DSMT4">
                    <p:embed/>
                    <p:pic>
                      <p:nvPicPr>
                        <p:cNvPr id="0" name="图片 310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535" y="3964"/>
                          <a:ext cx="2105" cy="60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097" name="对象 11"/>
            <p:cNvGraphicFramePr>
              <a:graphicFrameLocks noChangeAspect="1"/>
            </p:cNvGraphicFramePr>
            <p:nvPr/>
          </p:nvGraphicFramePr>
          <p:xfrm>
            <a:off x="10175" y="4845"/>
            <a:ext cx="3042" cy="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4" name="" r:id="rId11" imgW="2197100" imgH="368300" progId="Equation.DSMT4">
                    <p:embed/>
                  </p:oleObj>
                </mc:Choice>
                <mc:Fallback>
                  <p:oleObj name="" r:id="rId11" imgW="2197100" imgH="368300" progId="Equation.DSMT4">
                    <p:embed/>
                    <p:pic>
                      <p:nvPicPr>
                        <p:cNvPr id="0" name="图片 311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175" y="4845"/>
                          <a:ext cx="3042" cy="59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组合 13"/>
          <p:cNvGrpSpPr/>
          <p:nvPr/>
        </p:nvGrpSpPr>
        <p:grpSpPr>
          <a:xfrm>
            <a:off x="327609" y="3881640"/>
            <a:ext cx="10520161" cy="2976245"/>
            <a:chOff x="-816740" y="2540710"/>
            <a:chExt cx="13709026" cy="5417726"/>
          </a:xfrm>
        </p:grpSpPr>
        <p:sp>
          <p:nvSpPr>
            <p:cNvPr id="15" name="矩形 8"/>
            <p:cNvSpPr/>
            <p:nvPr/>
          </p:nvSpPr>
          <p:spPr>
            <a:xfrm>
              <a:off x="-816740" y="6280062"/>
              <a:ext cx="4655407" cy="16783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图4-12 对心直动尖顶从动件盘形凸轮作图法</a:t>
              </a:r>
              <a:endParaRPr lang="zh-CN" altLang="zh-CN" sz="18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3" name="图片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40348" y="2540710"/>
              <a:ext cx="9151938" cy="519112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7800" y="139700"/>
            <a:ext cx="6805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 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07527" y="963955"/>
            <a:ext cx="7775575" cy="4204652"/>
            <a:chOff x="853440" y="1870710"/>
            <a:chExt cx="7775575" cy="4204653"/>
          </a:xfrm>
        </p:grpSpPr>
        <p:grpSp>
          <p:nvGrpSpPr>
            <p:cNvPr id="90116" name="组合 3"/>
            <p:cNvGrpSpPr/>
            <p:nvPr/>
          </p:nvGrpSpPr>
          <p:grpSpPr>
            <a:xfrm>
              <a:off x="853440" y="1870710"/>
              <a:ext cx="7775575" cy="4204653"/>
              <a:chOff x="695635" y="2328799"/>
              <a:chExt cx="7776864" cy="3273898"/>
            </a:xfrm>
          </p:grpSpPr>
          <p:sp>
            <p:nvSpPr>
              <p:cNvPr id="36" name="矩形 35"/>
              <p:cNvSpPr/>
              <p:nvPr/>
            </p:nvSpPr>
            <p:spPr bwMode="auto">
              <a:xfrm>
                <a:off x="695635" y="2328799"/>
                <a:ext cx="7776864" cy="182086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contourW="19050">
                <a:bevelT prst="convex"/>
                <a:bevelB w="0" h="0"/>
                <a:contourClr>
                  <a:srgbClr val="AFEAFF"/>
                </a:contourClr>
              </a:sp3d>
            </p:spPr>
            <p:txBody>
              <a:bodyPr anchor="ctr"/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pic>
            <p:nvPicPr>
              <p:cNvPr id="90123" name="图片 36" descr="nice_LCD_07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121910" y="3307719"/>
                <a:ext cx="2039422" cy="203942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0124" name="图片 37" descr="PPTX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484796" y="4289733"/>
                <a:ext cx="1312964" cy="131296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0125" name="图片 38" descr="THMX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3905" y="3590611"/>
                <a:ext cx="1219200" cy="12192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0126" name="矩形 8"/>
              <p:cNvSpPr/>
              <p:nvPr/>
            </p:nvSpPr>
            <p:spPr>
              <a:xfrm>
                <a:off x="767884" y="2328992"/>
                <a:ext cx="7632848" cy="1257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   ③ 由各向径线与基圆的交点                          向外量取对应位置从动件的位移量</a:t>
                </a:r>
                <a:endPara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得反转后尖顶的一系列位置                        。</a:t>
                </a:r>
                <a:endPara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</p:txBody>
          </p:sp>
        </p:grpSp>
        <p:graphicFrame>
          <p:nvGraphicFramePr>
            <p:cNvPr id="90117" name="对象 11"/>
            <p:cNvGraphicFramePr>
              <a:graphicFrameLocks noChangeAspect="1"/>
            </p:cNvGraphicFramePr>
            <p:nvPr/>
          </p:nvGraphicFramePr>
          <p:xfrm>
            <a:off x="4773613" y="1999298"/>
            <a:ext cx="1681700" cy="4184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7" name="" r:id="rId4" imgW="1739900" imgH="368300" progId="Equation.DSMT4">
                    <p:embed/>
                  </p:oleObj>
                </mc:Choice>
                <mc:Fallback>
                  <p:oleObj name="" r:id="rId4" imgW="1739900" imgH="368300" progId="Equation.DSMT4">
                    <p:embed/>
                    <p:pic>
                      <p:nvPicPr>
                        <p:cNvPr id="0" name="图片 310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773613" y="1999298"/>
                          <a:ext cx="1681700" cy="4184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18" name="对象 5"/>
            <p:cNvGraphicFramePr>
              <a:graphicFrameLocks noChangeAspect="1"/>
            </p:cNvGraphicFramePr>
            <p:nvPr/>
          </p:nvGraphicFramePr>
          <p:xfrm>
            <a:off x="3616326" y="2491999"/>
            <a:ext cx="3896042" cy="4666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8" name="" r:id="rId6" imgW="4102100" imgH="419100" progId="Equation.DSMT4">
                    <p:embed/>
                  </p:oleObj>
                </mc:Choice>
                <mc:Fallback>
                  <p:oleObj name="" r:id="rId6" imgW="4102100" imgH="419100" progId="Equation.DSMT4">
                    <p:embed/>
                    <p:pic>
                      <p:nvPicPr>
                        <p:cNvPr id="0" name="图片 310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16326" y="2491999"/>
                          <a:ext cx="3896042" cy="46660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19" name="对象 9"/>
            <p:cNvGraphicFramePr>
              <a:graphicFrameLocks noChangeAspect="1"/>
            </p:cNvGraphicFramePr>
            <p:nvPr/>
          </p:nvGraphicFramePr>
          <p:xfrm>
            <a:off x="4450127" y="3024962"/>
            <a:ext cx="1311818" cy="394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9" name="" r:id="rId8" imgW="1435100" imgH="368300" progId="Equation.DSMT4">
                    <p:embed/>
                  </p:oleObj>
                </mc:Choice>
                <mc:Fallback>
                  <p:oleObj name="" r:id="rId8" imgW="1435100" imgH="368300" progId="Equation.DSMT4">
                    <p:embed/>
                    <p:pic>
                      <p:nvPicPr>
                        <p:cNvPr id="0" name="图片 310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450127" y="3024962"/>
                          <a:ext cx="1311818" cy="3942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组合 12"/>
          <p:cNvGrpSpPr/>
          <p:nvPr/>
        </p:nvGrpSpPr>
        <p:grpSpPr>
          <a:xfrm>
            <a:off x="2249234" y="3499370"/>
            <a:ext cx="7023100" cy="3358591"/>
            <a:chOff x="-92544" y="1305047"/>
            <a:chExt cx="9151938" cy="6113720"/>
          </a:xfrm>
        </p:grpSpPr>
        <p:sp>
          <p:nvSpPr>
            <p:cNvPr id="14" name="矩形 8"/>
            <p:cNvSpPr/>
            <p:nvPr/>
          </p:nvSpPr>
          <p:spPr>
            <a:xfrm>
              <a:off x="1256926" y="6496355"/>
              <a:ext cx="7787711" cy="9224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图4-12 对心直动尖顶从动件盘形凸轮作图法</a:t>
              </a:r>
              <a:endParaRPr lang="zh-CN" altLang="zh-CN" sz="18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92544" y="1305047"/>
              <a:ext cx="9151938" cy="519112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7800" y="139700"/>
            <a:ext cx="6805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 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60525" y="1666240"/>
            <a:ext cx="8247063" cy="1509713"/>
            <a:chOff x="300038" y="1970088"/>
            <a:chExt cx="8247062" cy="1509712"/>
          </a:xfrm>
        </p:grpSpPr>
        <p:grpSp>
          <p:nvGrpSpPr>
            <p:cNvPr id="91139" name="组合 1"/>
            <p:cNvGrpSpPr/>
            <p:nvPr/>
          </p:nvGrpSpPr>
          <p:grpSpPr>
            <a:xfrm>
              <a:off x="300038" y="1970088"/>
              <a:ext cx="8247062" cy="1509712"/>
              <a:chOff x="870743" y="2552895"/>
              <a:chExt cx="8247360" cy="1828776"/>
            </a:xfrm>
          </p:grpSpPr>
          <p:sp>
            <p:nvSpPr>
              <p:cNvPr id="10" name="圆角矩形 12"/>
              <p:cNvSpPr/>
              <p:nvPr/>
            </p:nvSpPr>
            <p:spPr>
              <a:xfrm>
                <a:off x="870743" y="2564433"/>
                <a:ext cx="7447231" cy="1817238"/>
              </a:xfrm>
              <a:custGeom>
                <a:avLst/>
                <a:gdLst>
                  <a:gd name="connsiteX0" fmla="*/ 0 w 6984776"/>
                  <a:gd name="connsiteY0" fmla="*/ 157850 h 2016224"/>
                  <a:gd name="connsiteX1" fmla="*/ 157850 w 6984776"/>
                  <a:gd name="connsiteY1" fmla="*/ 0 h 2016224"/>
                  <a:gd name="connsiteX2" fmla="*/ 6826926 w 6984776"/>
                  <a:gd name="connsiteY2" fmla="*/ 0 h 2016224"/>
                  <a:gd name="connsiteX3" fmla="*/ 6984776 w 6984776"/>
                  <a:gd name="connsiteY3" fmla="*/ 157850 h 2016224"/>
                  <a:gd name="connsiteX4" fmla="*/ 6984776 w 6984776"/>
                  <a:gd name="connsiteY4" fmla="*/ 1858374 h 2016224"/>
                  <a:gd name="connsiteX5" fmla="*/ 6826926 w 6984776"/>
                  <a:gd name="connsiteY5" fmla="*/ 2016224 h 2016224"/>
                  <a:gd name="connsiteX6" fmla="*/ 157850 w 6984776"/>
                  <a:gd name="connsiteY6" fmla="*/ 2016224 h 2016224"/>
                  <a:gd name="connsiteX7" fmla="*/ 0 w 6984776"/>
                  <a:gd name="connsiteY7" fmla="*/ 1858374 h 2016224"/>
                  <a:gd name="connsiteX8" fmla="*/ 0 w 6984776"/>
                  <a:gd name="connsiteY8" fmla="*/ 157850 h 2016224"/>
                  <a:gd name="connsiteX0-1" fmla="*/ 0 w 6984776"/>
                  <a:gd name="connsiteY0-2" fmla="*/ 157850 h 2212167"/>
                  <a:gd name="connsiteX1-3" fmla="*/ 157850 w 6984776"/>
                  <a:gd name="connsiteY1-4" fmla="*/ 0 h 2212167"/>
                  <a:gd name="connsiteX2-5" fmla="*/ 6826926 w 6984776"/>
                  <a:gd name="connsiteY2-6" fmla="*/ 0 h 2212167"/>
                  <a:gd name="connsiteX3-7" fmla="*/ 6984776 w 6984776"/>
                  <a:gd name="connsiteY3-8" fmla="*/ 157850 h 2212167"/>
                  <a:gd name="connsiteX4-9" fmla="*/ 6984776 w 6984776"/>
                  <a:gd name="connsiteY4-10" fmla="*/ 1858374 h 2212167"/>
                  <a:gd name="connsiteX5-11" fmla="*/ 6696298 w 6984776"/>
                  <a:gd name="connsiteY5-12" fmla="*/ 2212167 h 2212167"/>
                  <a:gd name="connsiteX6-13" fmla="*/ 157850 w 6984776"/>
                  <a:gd name="connsiteY6-14" fmla="*/ 2016224 h 2212167"/>
                  <a:gd name="connsiteX7-15" fmla="*/ 0 w 6984776"/>
                  <a:gd name="connsiteY7-16" fmla="*/ 1858374 h 2212167"/>
                  <a:gd name="connsiteX8-17" fmla="*/ 0 w 6984776"/>
                  <a:gd name="connsiteY8-18" fmla="*/ 157850 h 2212167"/>
                  <a:gd name="connsiteX0-19" fmla="*/ 0 w 6984776"/>
                  <a:gd name="connsiteY0-20" fmla="*/ 157850 h 2212167"/>
                  <a:gd name="connsiteX1-21" fmla="*/ 157850 w 6984776"/>
                  <a:gd name="connsiteY1-22" fmla="*/ 0 h 2212167"/>
                  <a:gd name="connsiteX2-23" fmla="*/ 6826926 w 6984776"/>
                  <a:gd name="connsiteY2-24" fmla="*/ 0 h 2212167"/>
                  <a:gd name="connsiteX3-25" fmla="*/ 6984776 w 6984776"/>
                  <a:gd name="connsiteY3-26" fmla="*/ 157850 h 2212167"/>
                  <a:gd name="connsiteX4-27" fmla="*/ 6984776 w 6984776"/>
                  <a:gd name="connsiteY4-28" fmla="*/ 1858374 h 2212167"/>
                  <a:gd name="connsiteX5-29" fmla="*/ 6696298 w 6984776"/>
                  <a:gd name="connsiteY5-30" fmla="*/ 2212167 h 2212167"/>
                  <a:gd name="connsiteX6-31" fmla="*/ 157850 w 6984776"/>
                  <a:gd name="connsiteY6-32" fmla="*/ 2016224 h 2212167"/>
                  <a:gd name="connsiteX7-33" fmla="*/ 0 w 6984776"/>
                  <a:gd name="connsiteY7-34" fmla="*/ 1858374 h 2212167"/>
                  <a:gd name="connsiteX8-35" fmla="*/ 0 w 6984776"/>
                  <a:gd name="connsiteY8-36" fmla="*/ 157850 h 2212167"/>
                  <a:gd name="connsiteX0-37" fmla="*/ 0 w 6984776"/>
                  <a:gd name="connsiteY0-38" fmla="*/ 157850 h 2212609"/>
                  <a:gd name="connsiteX1-39" fmla="*/ 157850 w 6984776"/>
                  <a:gd name="connsiteY1-40" fmla="*/ 0 h 2212609"/>
                  <a:gd name="connsiteX2-41" fmla="*/ 6826926 w 6984776"/>
                  <a:gd name="connsiteY2-42" fmla="*/ 0 h 2212609"/>
                  <a:gd name="connsiteX3-43" fmla="*/ 6984776 w 6984776"/>
                  <a:gd name="connsiteY3-44" fmla="*/ 157850 h 2212609"/>
                  <a:gd name="connsiteX4-45" fmla="*/ 6984776 w 6984776"/>
                  <a:gd name="connsiteY4-46" fmla="*/ 1858374 h 2212609"/>
                  <a:gd name="connsiteX5-47" fmla="*/ 6696298 w 6984776"/>
                  <a:gd name="connsiteY5-48" fmla="*/ 2212167 h 2212609"/>
                  <a:gd name="connsiteX6-49" fmla="*/ 157850 w 6984776"/>
                  <a:gd name="connsiteY6-50" fmla="*/ 2016224 h 2212609"/>
                  <a:gd name="connsiteX7-51" fmla="*/ 0 w 6984776"/>
                  <a:gd name="connsiteY7-52" fmla="*/ 1858374 h 2212609"/>
                  <a:gd name="connsiteX8-53" fmla="*/ 0 w 6984776"/>
                  <a:gd name="connsiteY8-54" fmla="*/ 157850 h 2212609"/>
                  <a:gd name="connsiteX0-55" fmla="*/ 0 w 6984776"/>
                  <a:gd name="connsiteY0-56" fmla="*/ 157850 h 2330047"/>
                  <a:gd name="connsiteX1-57" fmla="*/ 157850 w 6984776"/>
                  <a:gd name="connsiteY1-58" fmla="*/ 0 h 2330047"/>
                  <a:gd name="connsiteX2-59" fmla="*/ 6826926 w 6984776"/>
                  <a:gd name="connsiteY2-60" fmla="*/ 0 h 2330047"/>
                  <a:gd name="connsiteX3-61" fmla="*/ 6984776 w 6984776"/>
                  <a:gd name="connsiteY3-62" fmla="*/ 157850 h 2330047"/>
                  <a:gd name="connsiteX4-63" fmla="*/ 6984776 w 6984776"/>
                  <a:gd name="connsiteY4-64" fmla="*/ 1858374 h 2330047"/>
                  <a:gd name="connsiteX5-65" fmla="*/ 6696298 w 6984776"/>
                  <a:gd name="connsiteY5-66" fmla="*/ 2329733 h 2330047"/>
                  <a:gd name="connsiteX6-67" fmla="*/ 157850 w 6984776"/>
                  <a:gd name="connsiteY6-68" fmla="*/ 2016224 h 2330047"/>
                  <a:gd name="connsiteX7-69" fmla="*/ 0 w 6984776"/>
                  <a:gd name="connsiteY7-70" fmla="*/ 1858374 h 2330047"/>
                  <a:gd name="connsiteX8-71" fmla="*/ 0 w 6984776"/>
                  <a:gd name="connsiteY8-72" fmla="*/ 157850 h 2330047"/>
                  <a:gd name="connsiteX0-73" fmla="*/ 0 w 6984776"/>
                  <a:gd name="connsiteY0-74" fmla="*/ 157850 h 2329733"/>
                  <a:gd name="connsiteX1-75" fmla="*/ 157850 w 6984776"/>
                  <a:gd name="connsiteY1-76" fmla="*/ 0 h 2329733"/>
                  <a:gd name="connsiteX2-77" fmla="*/ 6826926 w 6984776"/>
                  <a:gd name="connsiteY2-78" fmla="*/ 0 h 2329733"/>
                  <a:gd name="connsiteX3-79" fmla="*/ 6984776 w 6984776"/>
                  <a:gd name="connsiteY3-80" fmla="*/ 157850 h 2329733"/>
                  <a:gd name="connsiteX4-81" fmla="*/ 6984776 w 6984776"/>
                  <a:gd name="connsiteY4-82" fmla="*/ 1858374 h 2329733"/>
                  <a:gd name="connsiteX5-83" fmla="*/ 6696298 w 6984776"/>
                  <a:gd name="connsiteY5-84" fmla="*/ 2329733 h 2329733"/>
                  <a:gd name="connsiteX6-85" fmla="*/ 157850 w 6984776"/>
                  <a:gd name="connsiteY6-86" fmla="*/ 2016224 h 2329733"/>
                  <a:gd name="connsiteX7-87" fmla="*/ 0 w 6984776"/>
                  <a:gd name="connsiteY7-88" fmla="*/ 1858374 h 2329733"/>
                  <a:gd name="connsiteX8-89" fmla="*/ 0 w 6984776"/>
                  <a:gd name="connsiteY8-90" fmla="*/ 157850 h 23297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6984776" h="2329733">
                    <a:moveTo>
                      <a:pt x="0" y="157850"/>
                    </a:moveTo>
                    <a:cubicBezTo>
                      <a:pt x="0" y="70672"/>
                      <a:pt x="70672" y="0"/>
                      <a:pt x="157850" y="0"/>
                    </a:cubicBezTo>
                    <a:lnTo>
                      <a:pt x="6826926" y="0"/>
                    </a:lnTo>
                    <a:cubicBezTo>
                      <a:pt x="6914104" y="0"/>
                      <a:pt x="6984776" y="70672"/>
                      <a:pt x="6984776" y="157850"/>
                    </a:cubicBezTo>
                    <a:lnTo>
                      <a:pt x="6984776" y="1858374"/>
                    </a:lnTo>
                    <a:cubicBezTo>
                      <a:pt x="6984776" y="1945552"/>
                      <a:pt x="6953294" y="2277482"/>
                      <a:pt x="6696298" y="2329733"/>
                    </a:cubicBezTo>
                    <a:cubicBezTo>
                      <a:pt x="3375993" y="1963973"/>
                      <a:pt x="2380875" y="2016224"/>
                      <a:pt x="157850" y="2016224"/>
                    </a:cubicBezTo>
                    <a:cubicBezTo>
                      <a:pt x="70672" y="2016224"/>
                      <a:pt x="0" y="1945552"/>
                      <a:pt x="0" y="1858374"/>
                    </a:cubicBezTo>
                    <a:lnTo>
                      <a:pt x="0" y="15785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lumMod val="65000"/>
                      <a:shade val="30000"/>
                      <a:satMod val="115000"/>
                    </a:sysClr>
                  </a:gs>
                  <a:gs pos="68000">
                    <a:sysClr val="window" lastClr="FFFFFF">
                      <a:lumMod val="65000"/>
                      <a:shade val="67500"/>
                      <a:satMod val="115000"/>
                    </a:sysClr>
                  </a:gs>
                  <a:gs pos="97000">
                    <a:sysClr val="window" lastClr="FFFFFF">
                      <a:lumMod val="65000"/>
                      <a:shade val="100000"/>
                      <a:satMod val="115000"/>
                      <a:alpha val="0"/>
                    </a:sysClr>
                  </a:gs>
                </a:gsLst>
                <a:lin ang="2700000" scaled="1"/>
                <a:tileRect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870743" y="2552895"/>
                <a:ext cx="8144168" cy="1828776"/>
              </a:xfrm>
              <a:prstGeom prst="roundRect">
                <a:avLst>
                  <a:gd name="adj" fmla="val 7829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972347" y="2624047"/>
                <a:ext cx="7821895" cy="1757624"/>
              </a:xfrm>
              <a:prstGeom prst="roundRect">
                <a:avLst>
                  <a:gd name="adj" fmla="val 7829"/>
                </a:avLst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rgbClr val="C7C7C7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8"/>
              <p:cNvSpPr/>
              <p:nvPr/>
            </p:nvSpPr>
            <p:spPr>
              <a:xfrm>
                <a:off x="1061250" y="2689428"/>
                <a:ext cx="2238456" cy="1290336"/>
              </a:xfrm>
              <a:custGeom>
                <a:avLst/>
                <a:gdLst>
                  <a:gd name="connsiteX0" fmla="*/ 0 w 2065352"/>
                  <a:gd name="connsiteY0" fmla="*/ 276036 h 1656184"/>
                  <a:gd name="connsiteX1" fmla="*/ 276036 w 2065352"/>
                  <a:gd name="connsiteY1" fmla="*/ 0 h 1656184"/>
                  <a:gd name="connsiteX2" fmla="*/ 1789316 w 2065352"/>
                  <a:gd name="connsiteY2" fmla="*/ 0 h 1656184"/>
                  <a:gd name="connsiteX3" fmla="*/ 2065352 w 2065352"/>
                  <a:gd name="connsiteY3" fmla="*/ 276036 h 1656184"/>
                  <a:gd name="connsiteX4" fmla="*/ 2065352 w 2065352"/>
                  <a:gd name="connsiteY4" fmla="*/ 1380148 h 1656184"/>
                  <a:gd name="connsiteX5" fmla="*/ 1789316 w 2065352"/>
                  <a:gd name="connsiteY5" fmla="*/ 1656184 h 1656184"/>
                  <a:gd name="connsiteX6" fmla="*/ 276036 w 2065352"/>
                  <a:gd name="connsiteY6" fmla="*/ 1656184 h 1656184"/>
                  <a:gd name="connsiteX7" fmla="*/ 0 w 2065352"/>
                  <a:gd name="connsiteY7" fmla="*/ 1380148 h 1656184"/>
                  <a:gd name="connsiteX8" fmla="*/ 0 w 2065352"/>
                  <a:gd name="connsiteY8" fmla="*/ 276036 h 1656184"/>
                  <a:gd name="connsiteX0-1" fmla="*/ 39189 w 2104541"/>
                  <a:gd name="connsiteY0-2" fmla="*/ 276036 h 1656184"/>
                  <a:gd name="connsiteX1-3" fmla="*/ 315225 w 2104541"/>
                  <a:gd name="connsiteY1-4" fmla="*/ 0 h 1656184"/>
                  <a:gd name="connsiteX2-5" fmla="*/ 1828505 w 2104541"/>
                  <a:gd name="connsiteY2-6" fmla="*/ 0 h 1656184"/>
                  <a:gd name="connsiteX3-7" fmla="*/ 2104541 w 2104541"/>
                  <a:gd name="connsiteY3-8" fmla="*/ 276036 h 1656184"/>
                  <a:gd name="connsiteX4-9" fmla="*/ 2104541 w 2104541"/>
                  <a:gd name="connsiteY4-10" fmla="*/ 1380148 h 1656184"/>
                  <a:gd name="connsiteX5-11" fmla="*/ 1828505 w 2104541"/>
                  <a:gd name="connsiteY5-12" fmla="*/ 1656184 h 1656184"/>
                  <a:gd name="connsiteX6-13" fmla="*/ 315225 w 2104541"/>
                  <a:gd name="connsiteY6-14" fmla="*/ 1656184 h 1656184"/>
                  <a:gd name="connsiteX7-15" fmla="*/ 0 w 2104541"/>
                  <a:gd name="connsiteY7-16" fmla="*/ 1249520 h 1656184"/>
                  <a:gd name="connsiteX8-17" fmla="*/ 39189 w 2104541"/>
                  <a:gd name="connsiteY8-18" fmla="*/ 276036 h 1656184"/>
                  <a:gd name="connsiteX0-19" fmla="*/ 39239 w 2104591"/>
                  <a:gd name="connsiteY0-20" fmla="*/ 276036 h 1656184"/>
                  <a:gd name="connsiteX1-21" fmla="*/ 315275 w 2104591"/>
                  <a:gd name="connsiteY1-22" fmla="*/ 0 h 1656184"/>
                  <a:gd name="connsiteX2-23" fmla="*/ 1828555 w 2104591"/>
                  <a:gd name="connsiteY2-24" fmla="*/ 0 h 1656184"/>
                  <a:gd name="connsiteX3-25" fmla="*/ 2104591 w 2104591"/>
                  <a:gd name="connsiteY3-26" fmla="*/ 276036 h 1656184"/>
                  <a:gd name="connsiteX4-27" fmla="*/ 2104591 w 2104591"/>
                  <a:gd name="connsiteY4-28" fmla="*/ 1380148 h 1656184"/>
                  <a:gd name="connsiteX5-29" fmla="*/ 1828555 w 2104591"/>
                  <a:gd name="connsiteY5-30" fmla="*/ 1656184 h 1656184"/>
                  <a:gd name="connsiteX6-31" fmla="*/ 145458 w 2104591"/>
                  <a:gd name="connsiteY6-32" fmla="*/ 1394927 h 1656184"/>
                  <a:gd name="connsiteX7-33" fmla="*/ 50 w 2104591"/>
                  <a:gd name="connsiteY7-34" fmla="*/ 1249520 h 1656184"/>
                  <a:gd name="connsiteX8-35" fmla="*/ 39239 w 2104591"/>
                  <a:gd name="connsiteY8-36" fmla="*/ 276036 h 1656184"/>
                  <a:gd name="connsiteX0-37" fmla="*/ 40064 w 2105416"/>
                  <a:gd name="connsiteY0-38" fmla="*/ 276036 h 1656184"/>
                  <a:gd name="connsiteX1-39" fmla="*/ 316100 w 2105416"/>
                  <a:gd name="connsiteY1-40" fmla="*/ 0 h 1656184"/>
                  <a:gd name="connsiteX2-41" fmla="*/ 1829380 w 2105416"/>
                  <a:gd name="connsiteY2-42" fmla="*/ 0 h 1656184"/>
                  <a:gd name="connsiteX3-43" fmla="*/ 2105416 w 2105416"/>
                  <a:gd name="connsiteY3-44" fmla="*/ 276036 h 1656184"/>
                  <a:gd name="connsiteX4-45" fmla="*/ 2105416 w 2105416"/>
                  <a:gd name="connsiteY4-46" fmla="*/ 1380148 h 1656184"/>
                  <a:gd name="connsiteX5-47" fmla="*/ 1829380 w 2105416"/>
                  <a:gd name="connsiteY5-48" fmla="*/ 1656184 h 1656184"/>
                  <a:gd name="connsiteX6-49" fmla="*/ 133220 w 2105416"/>
                  <a:gd name="connsiteY6-50" fmla="*/ 1525556 h 1656184"/>
                  <a:gd name="connsiteX7-51" fmla="*/ 875 w 2105416"/>
                  <a:gd name="connsiteY7-52" fmla="*/ 1249520 h 1656184"/>
                  <a:gd name="connsiteX8-53" fmla="*/ 40064 w 2105416"/>
                  <a:gd name="connsiteY8-54" fmla="*/ 276036 h 165618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2105416" h="1656184">
                    <a:moveTo>
                      <a:pt x="40064" y="276036"/>
                    </a:moveTo>
                    <a:cubicBezTo>
                      <a:pt x="40064" y="123586"/>
                      <a:pt x="163650" y="0"/>
                      <a:pt x="316100" y="0"/>
                    </a:cubicBezTo>
                    <a:lnTo>
                      <a:pt x="1829380" y="0"/>
                    </a:lnTo>
                    <a:cubicBezTo>
                      <a:pt x="1981830" y="0"/>
                      <a:pt x="2105416" y="123586"/>
                      <a:pt x="2105416" y="276036"/>
                    </a:cubicBezTo>
                    <a:lnTo>
                      <a:pt x="2105416" y="1380148"/>
                    </a:lnTo>
                    <a:cubicBezTo>
                      <a:pt x="2105416" y="1532598"/>
                      <a:pt x="1981830" y="1656184"/>
                      <a:pt x="1829380" y="1656184"/>
                    </a:cubicBezTo>
                    <a:lnTo>
                      <a:pt x="133220" y="1525556"/>
                    </a:lnTo>
                    <a:cubicBezTo>
                      <a:pt x="-19230" y="1525556"/>
                      <a:pt x="875" y="1401970"/>
                      <a:pt x="875" y="1249520"/>
                    </a:cubicBezTo>
                    <a:cubicBezTo>
                      <a:pt x="875" y="881483"/>
                      <a:pt x="40064" y="644073"/>
                      <a:pt x="40064" y="276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lumMod val="85000"/>
                      <a:shade val="30000"/>
                      <a:satMod val="115000"/>
                      <a:alpha val="32000"/>
                    </a:sysClr>
                  </a:gs>
                  <a:gs pos="50000">
                    <a:sysClr val="window" lastClr="FFFFFF">
                      <a:lumMod val="85000"/>
                      <a:shade val="67500"/>
                      <a:satMod val="115000"/>
                    </a:sysClr>
                  </a:gs>
                  <a:gs pos="100000">
                    <a:sysClr val="window" lastClr="FFFFFF">
                      <a:lumMod val="85000"/>
                      <a:shade val="100000"/>
                      <a:satMod val="115000"/>
                    </a:sysClr>
                  </a:gs>
                </a:gsLst>
                <a:lin ang="135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6"/>
              <p:cNvSpPr/>
              <p:nvPr/>
            </p:nvSpPr>
            <p:spPr>
              <a:xfrm>
                <a:off x="931070" y="2552895"/>
                <a:ext cx="7309113" cy="1317257"/>
              </a:xfrm>
              <a:custGeom>
                <a:avLst/>
                <a:gdLst/>
                <a:ahLst/>
                <a:cxnLst/>
                <a:rect l="l" t="t" r="r" b="b"/>
                <a:pathLst>
                  <a:path w="6503600" h="1689140">
                    <a:moveTo>
                      <a:pt x="0" y="0"/>
                    </a:moveTo>
                    <a:lnTo>
                      <a:pt x="6358101" y="0"/>
                    </a:lnTo>
                    <a:cubicBezTo>
                      <a:pt x="6438458" y="0"/>
                      <a:pt x="6503600" y="65142"/>
                      <a:pt x="6503600" y="145499"/>
                    </a:cubicBezTo>
                    <a:lnTo>
                      <a:pt x="6503600" y="307966"/>
                    </a:lnTo>
                    <a:lnTo>
                      <a:pt x="2074703" y="307966"/>
                    </a:lnTo>
                    <a:lnTo>
                      <a:pt x="2074703" y="1394577"/>
                    </a:lnTo>
                    <a:cubicBezTo>
                      <a:pt x="2074703" y="1557260"/>
                      <a:pt x="1942823" y="1689140"/>
                      <a:pt x="1780140" y="1689140"/>
                    </a:cubicBezTo>
                    <a:lnTo>
                      <a:pt x="294563" y="1689140"/>
                    </a:lnTo>
                    <a:cubicBezTo>
                      <a:pt x="131880" y="1689140"/>
                      <a:pt x="0" y="1557260"/>
                      <a:pt x="0" y="1394577"/>
                    </a:cubicBezTo>
                    <a:lnTo>
                      <a:pt x="0" y="307966"/>
                    </a:lnTo>
                    <a:lnTo>
                      <a:pt x="0" y="28184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F875A"/>
                  </a:gs>
                  <a:gs pos="0">
                    <a:srgbClr val="147E4E"/>
                  </a:gs>
                  <a:gs pos="89000">
                    <a:srgbClr val="02B186"/>
                  </a:gs>
                  <a:gs pos="14000">
                    <a:srgbClr val="029C77"/>
                  </a:gs>
                  <a:gs pos="29000">
                    <a:srgbClr val="02CE99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rgbClr val="02CE99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91150" name="直接连接符 16"/>
              <p:cNvCxnSpPr/>
              <p:nvPr/>
            </p:nvCxnSpPr>
            <p:spPr>
              <a:xfrm>
                <a:off x="971601" y="2645217"/>
                <a:ext cx="7269175" cy="0"/>
              </a:xfrm>
              <a:prstGeom prst="line">
                <a:avLst/>
              </a:prstGeom>
              <a:ln w="9525" cap="flat" cmpd="sng">
                <a:solidFill>
                  <a:srgbClr val="02CE99"/>
                </a:solidFill>
                <a:prstDash val="dash"/>
                <a:headEnd type="none" w="med" len="med"/>
                <a:tailEnd type="none" w="med" len="med"/>
              </a:ln>
              <a:effectLst>
                <a:outerShdw dist="25400" dir="5400000" algn="t" rotWithShape="0">
                  <a:srgbClr val="000000"/>
                </a:outerShdw>
              </a:effectLst>
            </p:spPr>
          </p:cxnSp>
          <p:sp>
            <p:nvSpPr>
              <p:cNvPr id="91151" name="矩形 8"/>
              <p:cNvSpPr/>
              <p:nvPr/>
            </p:nvSpPr>
            <p:spPr>
              <a:xfrm>
                <a:off x="3299425" y="2714932"/>
                <a:ext cx="5818678" cy="13404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       ④ 用光滑的曲线将</a:t>
                </a:r>
                <a:endPara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连起来，便得所求凸轮轮廓。</a:t>
                </a:r>
                <a:endPara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</p:txBody>
          </p:sp>
        </p:grpSp>
        <p:graphicFrame>
          <p:nvGraphicFramePr>
            <p:cNvPr id="91140" name="对象 2"/>
            <p:cNvGraphicFramePr>
              <a:graphicFrameLocks noChangeAspect="1"/>
            </p:cNvGraphicFramePr>
            <p:nvPr/>
          </p:nvGraphicFramePr>
          <p:xfrm>
            <a:off x="5716225" y="2223498"/>
            <a:ext cx="1406525" cy="42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07" name="" r:id="rId1" imgW="1435100" imgH="368300" progId="Equation.DSMT4">
                    <p:embed/>
                  </p:oleObj>
                </mc:Choice>
                <mc:Fallback>
                  <p:oleObj name="" r:id="rId1" imgW="1435100" imgH="368300" progId="Equation.DSMT4">
                    <p:embed/>
                    <p:pic>
                      <p:nvPicPr>
                        <p:cNvPr id="0" name="图片 3113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5716225" y="2223498"/>
                          <a:ext cx="1406525" cy="42386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组合 5"/>
          <p:cNvGrpSpPr/>
          <p:nvPr/>
        </p:nvGrpSpPr>
        <p:grpSpPr>
          <a:xfrm>
            <a:off x="2249234" y="3499370"/>
            <a:ext cx="7023100" cy="3358591"/>
            <a:chOff x="-92544" y="1305047"/>
            <a:chExt cx="9151938" cy="6113720"/>
          </a:xfrm>
        </p:grpSpPr>
        <p:sp>
          <p:nvSpPr>
            <p:cNvPr id="14" name="矩形 8"/>
            <p:cNvSpPr/>
            <p:nvPr/>
          </p:nvSpPr>
          <p:spPr>
            <a:xfrm>
              <a:off x="1256926" y="6496355"/>
              <a:ext cx="7787711" cy="9224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zh-CN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图4-12 对心直动尖顶从动件盘形凸轮作图法</a:t>
              </a:r>
              <a:endParaRPr lang="zh-CN" altLang="zh-CN" sz="18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2544" y="1305047"/>
              <a:ext cx="9151938" cy="519112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7800" y="140335"/>
            <a:ext cx="68052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 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77800" y="945515"/>
            <a:ext cx="2146300" cy="92710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rgbClr val="FFFFFF"/>
            </a:outerShdw>
          </a:effectLst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练习：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22280" b="-6607"/>
          <a:stretch>
            <a:fillRect/>
          </a:stretch>
        </p:blipFill>
        <p:spPr>
          <a:xfrm>
            <a:off x="1461770" y="1308735"/>
            <a:ext cx="8559165" cy="21069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4800" y="3851275"/>
            <a:ext cx="4855845" cy="15684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 altLang="en-US" sz="2400" dirty="0"/>
              <a:t>步骤：</a:t>
            </a:r>
            <a:r>
              <a:rPr lang="en-US" altLang="zh-CN" sz="2400" dirty="0"/>
              <a:t>1.</a:t>
            </a:r>
            <a:r>
              <a:rPr lang="zh-CN" altLang="en-US" sz="2400" dirty="0"/>
              <a:t>选定比例作位移线图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作基圆并等分圆周</a:t>
            </a:r>
            <a:endParaRPr lang="en-US" altLang="zh-CN" sz="2400" dirty="0"/>
          </a:p>
          <a:p>
            <a:r>
              <a:rPr lang="en-US" altLang="zh-CN" sz="2400" dirty="0"/>
              <a:t>3.</a:t>
            </a:r>
            <a:r>
              <a:rPr lang="zh-CN" altLang="en-US" sz="2400" dirty="0"/>
              <a:t>以</a:t>
            </a:r>
            <a:r>
              <a:rPr lang="en-US" altLang="zh-CN" sz="2400" dirty="0"/>
              <a:t>-</a:t>
            </a:r>
            <a:r>
              <a:rPr lang="el-GR" altLang="zh-CN" sz="2400" dirty="0"/>
              <a:t>ω</a:t>
            </a:r>
            <a:r>
              <a:rPr lang="zh-CN" altLang="en-US" sz="2400" dirty="0"/>
              <a:t>方向量位移</a:t>
            </a:r>
            <a:endParaRPr lang="en-US" altLang="zh-CN" sz="2400" dirty="0"/>
          </a:p>
          <a:p>
            <a:r>
              <a:rPr lang="en-US" altLang="zh-CN" sz="2400" dirty="0"/>
              <a:t>4.</a:t>
            </a:r>
            <a:r>
              <a:rPr lang="zh-CN" altLang="en-US" sz="2400" dirty="0"/>
              <a:t>光滑连接各点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825" y="3851275"/>
            <a:ext cx="3849370" cy="2520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8910" y="149225"/>
            <a:ext cx="6685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917" name="矩形 8"/>
          <p:cNvSpPr/>
          <p:nvPr/>
        </p:nvSpPr>
        <p:spPr>
          <a:xfrm>
            <a:off x="239133" y="4855210"/>
            <a:ext cx="784810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zh-CN" sz="2400" dirty="0">
              <a:solidFill>
                <a:srgbClr val="FF0000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39395" y="1529080"/>
            <a:ext cx="2450465" cy="3799840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p>
            <a:pPr lvl="0" algn="ctr"/>
            <a:r>
              <a:rPr lang="zh-CN" altLang="en-US" sz="4000" dirty="0">
                <a:ln w="12700">
                  <a:noFill/>
                </a:ln>
                <a:solidFill>
                  <a:srgbClr val="0070C0"/>
                </a:solidFill>
                <a:latin typeface="Impact" panose="020B0806030902050204" pitchFamily="34" charset="0"/>
                <a:ea typeface="微软雅黑" panose="020B0503020204020204" charset="-122"/>
              </a:rPr>
              <a:t>问题解答</a:t>
            </a:r>
            <a:endParaRPr lang="zh-CN" altLang="en-US" sz="4000" dirty="0">
              <a:ln w="12700">
                <a:noFill/>
              </a:ln>
              <a:solidFill>
                <a:srgbClr val="0070C0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5565" y="1389380"/>
          <a:ext cx="6863080" cy="22390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9730"/>
                <a:gridCol w="5213350"/>
              </a:tblGrid>
              <a:tr h="643890">
                <a:tc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知识点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7E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dirty="0"/>
                        <a:t>滚子直动从动件盘形凸轮的绘制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7E1"/>
                    </a:solidFill>
                  </a:tcPr>
                </a:tc>
              </a:tr>
              <a:tr h="984885">
                <a:tc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题目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>
                        <a:buNone/>
                      </a:pPr>
                      <a:r>
                        <a:rPr lang="zh-CN" altLang="zh-CN" sz="24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请根据盘形凸轮轮廓方法设计出滚子从动件的轮廓</a:t>
                      </a:r>
                      <a:endParaRPr lang="zh-CN" altLang="zh-CN" sz="2400" b="1" dirty="0" smtClean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235">
                <a:tc gridSpan="2"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我的答案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885565" y="3628390"/>
          <a:ext cx="6863080" cy="2463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3080"/>
              </a:tblGrid>
              <a:tr h="2463165">
                <a:tc>
                  <a:txBody>
                    <a:bodyPr/>
                    <a:p>
                      <a:pPr marL="0" lvl="0" indent="0" ea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100" dirty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 </a:t>
                      </a:r>
                      <a:r>
                        <a:rPr lang="zh-CN" altLang="zh-CN" sz="2400" dirty="0">
                          <a:latin typeface="Times New Roman" panose="02020603050405020304" charset="0"/>
                          <a:ea typeface="楷体" panose="02010609060101010101" charset="-122"/>
                          <a:sym typeface="+mn-ea"/>
                        </a:rPr>
                        <a:t>对于滚子直动从动件盘形凸轮，工作时滚子中心始终与从动件保持相同的运动规律，而滚子与凸轮轮廓接触点到滚子中心的距离始终等于滚子的半径     。 </a:t>
                      </a:r>
                      <a:endParaRPr lang="zh-CN" altLang="zh-CN" sz="2400" dirty="0">
                        <a:latin typeface="Times New Roman" panose="02020603050405020304" charset="0"/>
                        <a:ea typeface="楷体" panose="02010609060101010101" charset="-122"/>
                        <a:sym typeface="+mn-ea"/>
                      </a:endParaRPr>
                    </a:p>
                  </a:txBody>
                  <a:tcPr marT="60960" marB="60960" anchor="ctr" anchorCtr="0">
                    <a:solidFill>
                      <a:srgbClr val="5186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165" name="对象 5"/>
          <p:cNvGraphicFramePr>
            <a:graphicFrameLocks noChangeAspect="1"/>
          </p:cNvGraphicFramePr>
          <p:nvPr/>
        </p:nvGraphicFramePr>
        <p:xfrm>
          <a:off x="4623117" y="5500545"/>
          <a:ext cx="25876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" r:id="rId2" imgW="228600" imgH="355600" progId="Equation.DSMT4">
                  <p:embed/>
                </p:oleObj>
              </mc:Choice>
              <mc:Fallback>
                <p:oleObj name="" r:id="rId2" imgW="228600" imgH="355600" progId="Equation.DSMT4">
                  <p:embed/>
                  <p:pic>
                    <p:nvPicPr>
                      <p:cNvPr id="0" name="图片 3111"/>
                      <p:cNvPicPr/>
                      <p:nvPr/>
                    </p:nvPicPr>
                    <p:blipFill>
                      <a:blip r:embed="rId3">
                        <a:biLevel thresh="50000"/>
                      </a:blip>
                      <a:stretch>
                        <a:fillRect/>
                      </a:stretch>
                    </p:blipFill>
                    <p:spPr>
                      <a:xfrm>
                        <a:off x="4623117" y="5500545"/>
                        <a:ext cx="258763" cy="407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6"/>
          <p:cNvGrpSpPr/>
          <p:nvPr/>
        </p:nvGrpSpPr>
        <p:grpSpPr>
          <a:xfrm>
            <a:off x="0" y="73279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27657" name="矩形 8"/>
          <p:cNvSpPr/>
          <p:nvPr/>
        </p:nvSpPr>
        <p:spPr>
          <a:xfrm>
            <a:off x="929005" y="934085"/>
            <a:ext cx="82499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latin typeface="Times New Roman" panose="02020603050405020304" charset="0"/>
                <a:ea typeface="楷体" panose="02010609060101010101" charset="-122"/>
                <a:sym typeface="+mn-ea"/>
              </a:rPr>
              <a:t>画滚子从动件盘形凸轮轮廓的方法如下：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8910" y="149225"/>
            <a:ext cx="6685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对心直动从动件盘形凸轮的绘制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3190" name="矩形 8"/>
          <p:cNvSpPr/>
          <p:nvPr/>
        </p:nvSpPr>
        <p:spPr>
          <a:xfrm>
            <a:off x="338455" y="1705610"/>
            <a:ext cx="6346825" cy="212280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latin typeface="Times New Roman" panose="02020603050405020304" charset="0"/>
                <a:ea typeface="楷体" panose="02010609060101010101" charset="-122"/>
              </a:rPr>
              <a:t>① 将滚子的回转中心看作是尖顶从动件的尖点，按给定的运动规律，用绘制尖顶从动件盘形凸轮轮廓的方法画出凸轮轮廓曲线  </a:t>
            </a:r>
            <a:r>
              <a:rPr lang="en-US" altLang="zh-CN" sz="2200" dirty="0">
                <a:latin typeface="Times New Roman" panose="02020603050405020304" charset="0"/>
                <a:ea typeface="楷体" panose="02010609060101010101" charset="-122"/>
              </a:rPr>
              <a:t> </a:t>
            </a:r>
            <a:r>
              <a:rPr lang="zh-CN" altLang="en-US" sz="2200" dirty="0">
                <a:latin typeface="Times New Roman" panose="02020603050405020304" charset="0"/>
                <a:ea typeface="楷体" panose="02010609060101010101" charset="-122"/>
              </a:rPr>
              <a:t>  。 此滚子中心经过的轮廓曲线称为凸轮的理论轮廓线。</a:t>
            </a:r>
            <a:endParaRPr lang="zh-CN" altLang="en-US" sz="2200" dirty="0">
              <a:latin typeface="Times New Roman" panose="02020603050405020304" charset="0"/>
              <a:ea typeface="楷体" panose="02010609060101010101" charset="-122"/>
            </a:endParaRPr>
          </a:p>
        </p:txBody>
      </p:sp>
      <p:graphicFrame>
        <p:nvGraphicFramePr>
          <p:cNvPr id="93188" name="对象 2"/>
          <p:cNvGraphicFramePr>
            <a:graphicFrameLocks noChangeAspect="1"/>
          </p:cNvGraphicFramePr>
          <p:nvPr/>
        </p:nvGraphicFramePr>
        <p:xfrm>
          <a:off x="3782163" y="2855372"/>
          <a:ext cx="2698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" r:id="rId1" imgW="292100" imgH="368300" progId="Equation.DSMT4">
                  <p:embed/>
                </p:oleObj>
              </mc:Choice>
              <mc:Fallback>
                <p:oleObj name="" r:id="rId1" imgW="292100" imgH="368300" progId="Equation.DSMT4">
                  <p:embed/>
                  <p:pic>
                    <p:nvPicPr>
                      <p:cNvPr id="0" name="图片 31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82163" y="2855372"/>
                        <a:ext cx="269875" cy="419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223017" y="4019680"/>
            <a:ext cx="6499663" cy="2630170"/>
            <a:chOff x="684815" y="1873063"/>
            <a:chExt cx="7918341" cy="2630170"/>
          </a:xfrm>
        </p:grpSpPr>
        <p:sp>
          <p:nvSpPr>
            <p:cNvPr id="94214" name="矩形 8"/>
            <p:cNvSpPr/>
            <p:nvPr/>
          </p:nvSpPr>
          <p:spPr>
            <a:xfrm>
              <a:off x="684815" y="1873063"/>
              <a:ext cx="7918341" cy="2630170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② 在已画出的理论轮廓线上选取一系列的点为圆心，以滚子的半径      为半径画若干个滚子圆，此圆族的内包络线即为所求的凸轮轮廓线，如图4-13所示。它是实际与滚子接触的凸轮轮廓，所以称为凸轮的实际轮廓线。</a:t>
              </a:r>
              <a:endParaRPr lang="zh-CN" altLang="en-US" sz="22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graphicFrame>
          <p:nvGraphicFramePr>
            <p:cNvPr id="94212" name="对象 5"/>
            <p:cNvGraphicFramePr>
              <a:graphicFrameLocks noChangeAspect="1"/>
            </p:cNvGraphicFramePr>
            <p:nvPr/>
          </p:nvGraphicFramePr>
          <p:xfrm>
            <a:off x="4031026" y="2497138"/>
            <a:ext cx="258762" cy="407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9" name="" r:id="rId3" imgW="228600" imgH="355600" progId="Equation.DSMT4">
                    <p:embed/>
                  </p:oleObj>
                </mc:Choice>
                <mc:Fallback>
                  <p:oleObj name="" r:id="rId3" imgW="228600" imgH="355600" progId="Equation.DSMT4">
                    <p:embed/>
                    <p:pic>
                      <p:nvPicPr>
                        <p:cNvPr id="0" name="图片 311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031026" y="2497138"/>
                          <a:ext cx="258762" cy="407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组合 8"/>
          <p:cNvGrpSpPr/>
          <p:nvPr/>
        </p:nvGrpSpPr>
        <p:grpSpPr>
          <a:xfrm>
            <a:off x="7306945" y="1384935"/>
            <a:ext cx="4602480" cy="4945550"/>
            <a:chOff x="1833563" y="962025"/>
            <a:chExt cx="5476875" cy="5467136"/>
          </a:xfrm>
        </p:grpSpPr>
        <p:sp>
          <p:nvSpPr>
            <p:cNvPr id="95235" name="矩形 8"/>
            <p:cNvSpPr/>
            <p:nvPr/>
          </p:nvSpPr>
          <p:spPr>
            <a:xfrm>
              <a:off x="2065338" y="5868988"/>
              <a:ext cx="5013325" cy="56017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图4-13 滚子直动从动件盘形凸轮作图法</a:t>
              </a:r>
              <a:endParaRPr lang="zh-CN" altLang="en-US" sz="18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  <p:pic>
          <p:nvPicPr>
            <p:cNvPr id="95236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3563" y="962025"/>
              <a:ext cx="5476875" cy="493395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40030" y="203835"/>
            <a:ext cx="2621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四、课后作业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40030" y="1445260"/>
            <a:ext cx="2450465" cy="3799840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5842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p>
            <a:pPr lvl="0" algn="ctr"/>
            <a:r>
              <a:rPr lang="zh-CN" altLang="en-US" sz="4000" dirty="0">
                <a:ln w="12700">
                  <a:noFill/>
                </a:ln>
                <a:solidFill>
                  <a:srgbClr val="0070C0"/>
                </a:solidFill>
                <a:latin typeface="Impact" panose="020B0806030902050204" pitchFamily="34" charset="0"/>
                <a:ea typeface="微软雅黑" panose="020B0503020204020204" charset="-122"/>
              </a:rPr>
              <a:t>设计题</a:t>
            </a:r>
            <a:endParaRPr lang="zh-CN" altLang="en-US" sz="4000" dirty="0">
              <a:ln w="12700">
                <a:noFill/>
              </a:ln>
              <a:solidFill>
                <a:srgbClr val="0070C0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37305" y="2741930"/>
            <a:ext cx="65747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根据本节内容，设计出对心平底移动从动件盘形凸轮</a:t>
            </a:r>
            <a:endParaRPr lang="zh-CN" altLang="en-US" sz="32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198858" y="2396092"/>
            <a:ext cx="3795157" cy="3818415"/>
          </a:xfrm>
        </p:spPr>
        <p:txBody>
          <a:bodyPr/>
          <a:lstStyle/>
          <a:p>
            <a:r>
              <a:rPr lang="en-US" altLang="zh-CN" smtClean="0"/>
              <a:t>Thank You!</a:t>
            </a:r>
            <a:endParaRPr lang="en-US" altLang="zh-CN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77" name="组合 4101"/>
          <p:cNvGrpSpPr/>
          <p:nvPr/>
        </p:nvGrpSpPr>
        <p:grpSpPr>
          <a:xfrm rot="0">
            <a:off x="186055" y="836930"/>
            <a:ext cx="1179195" cy="1183640"/>
            <a:chOff x="0" y="-8"/>
            <a:chExt cx="1684" cy="1683"/>
          </a:xfrm>
        </p:grpSpPr>
        <p:sp>
          <p:nvSpPr>
            <p:cNvPr id="15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79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0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1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2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3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4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5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3086" name="图片 4110" descr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88" name="矩形 4112"/>
          <p:cNvSpPr/>
          <p:nvPr/>
        </p:nvSpPr>
        <p:spPr>
          <a:xfrm>
            <a:off x="1365250" y="1031875"/>
            <a:ext cx="2011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任务引入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62960" y="1278255"/>
            <a:ext cx="4982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u="sng"/>
              <a:t>凸轮传动的应用</a:t>
            </a:r>
            <a:endParaRPr lang="zh-CN" altLang="en-US" sz="2000" u="sng"/>
          </a:p>
        </p:txBody>
      </p:sp>
      <p:sp>
        <p:nvSpPr>
          <p:cNvPr id="36" name="Text Placeholder 23"/>
          <p:cNvSpPr txBox="1"/>
          <p:nvPr/>
        </p:nvSpPr>
        <p:spPr>
          <a:xfrm>
            <a:off x="2279650" y="6045200"/>
            <a:ext cx="7386320" cy="406400"/>
          </a:xfrm>
          <a:prstGeom prst="rect">
            <a:avLst/>
          </a:prstGeom>
        </p:spPr>
        <p:txBody>
          <a:bodyPr lIns="91431" tIns="45716" rIns="91431" bIns="45716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思考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：凸轮传动的作用及规律？</a:t>
            </a:r>
            <a:endParaRPr lang="zh-CN" alt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21" name="Group 1"/>
          <p:cNvGrpSpPr/>
          <p:nvPr/>
        </p:nvGrpSpPr>
        <p:grpSpPr>
          <a:xfrm>
            <a:off x="1669931" y="5866711"/>
            <a:ext cx="609521" cy="812800"/>
            <a:chOff x="4798031" y="1428750"/>
            <a:chExt cx="609600" cy="609600"/>
          </a:xfrm>
        </p:grpSpPr>
        <p:sp>
          <p:nvSpPr>
            <p:cNvPr id="45" name="Oval 13"/>
            <p:cNvSpPr/>
            <p:nvPr/>
          </p:nvSpPr>
          <p:spPr>
            <a:xfrm>
              <a:off x="4798031" y="1428750"/>
              <a:ext cx="609600" cy="609600"/>
            </a:xfrm>
            <a:prstGeom prst="ellipse">
              <a:avLst/>
            </a:prstGeom>
            <a:solidFill>
              <a:srgbClr val="1D69A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6" name="Freeform 204"/>
            <p:cNvSpPr/>
            <p:nvPr/>
          </p:nvSpPr>
          <p:spPr bwMode="auto">
            <a:xfrm>
              <a:off x="4893228" y="1562574"/>
              <a:ext cx="424344" cy="294683"/>
            </a:xfrm>
            <a:custGeom>
              <a:avLst/>
              <a:gdLst>
                <a:gd name="T0" fmla="*/ 506 w 576"/>
                <a:gd name="T1" fmla="*/ 182 h 400"/>
                <a:gd name="T2" fmla="*/ 506 w 576"/>
                <a:gd name="T3" fmla="*/ 172 h 400"/>
                <a:gd name="T4" fmla="*/ 502 w 576"/>
                <a:gd name="T5" fmla="*/ 138 h 400"/>
                <a:gd name="T6" fmla="*/ 492 w 576"/>
                <a:gd name="T7" fmla="*/ 104 h 400"/>
                <a:gd name="T8" fmla="*/ 476 w 576"/>
                <a:gd name="T9" fmla="*/ 76 h 400"/>
                <a:gd name="T10" fmla="*/ 456 w 576"/>
                <a:gd name="T11" fmla="*/ 50 h 400"/>
                <a:gd name="T12" fmla="*/ 430 w 576"/>
                <a:gd name="T13" fmla="*/ 30 h 400"/>
                <a:gd name="T14" fmla="*/ 402 w 576"/>
                <a:gd name="T15" fmla="*/ 14 h 400"/>
                <a:gd name="T16" fmla="*/ 370 w 576"/>
                <a:gd name="T17" fmla="*/ 4 h 400"/>
                <a:gd name="T18" fmla="*/ 334 w 576"/>
                <a:gd name="T19" fmla="*/ 0 h 400"/>
                <a:gd name="T20" fmla="*/ 310 w 576"/>
                <a:gd name="T21" fmla="*/ 2 h 400"/>
                <a:gd name="T22" fmla="*/ 262 w 576"/>
                <a:gd name="T23" fmla="*/ 16 h 400"/>
                <a:gd name="T24" fmla="*/ 222 w 576"/>
                <a:gd name="T25" fmla="*/ 42 h 400"/>
                <a:gd name="T26" fmla="*/ 192 w 576"/>
                <a:gd name="T27" fmla="*/ 78 h 400"/>
                <a:gd name="T28" fmla="*/ 180 w 576"/>
                <a:gd name="T29" fmla="*/ 98 h 400"/>
                <a:gd name="T30" fmla="*/ 158 w 576"/>
                <a:gd name="T31" fmla="*/ 86 h 400"/>
                <a:gd name="T32" fmla="*/ 132 w 576"/>
                <a:gd name="T33" fmla="*/ 82 h 400"/>
                <a:gd name="T34" fmla="*/ 116 w 576"/>
                <a:gd name="T35" fmla="*/ 82 h 400"/>
                <a:gd name="T36" fmla="*/ 88 w 576"/>
                <a:gd name="T37" fmla="*/ 94 h 400"/>
                <a:gd name="T38" fmla="*/ 66 w 576"/>
                <a:gd name="T39" fmla="*/ 116 h 400"/>
                <a:gd name="T40" fmla="*/ 54 w 576"/>
                <a:gd name="T41" fmla="*/ 144 h 400"/>
                <a:gd name="T42" fmla="*/ 52 w 576"/>
                <a:gd name="T43" fmla="*/ 160 h 400"/>
                <a:gd name="T44" fmla="*/ 56 w 576"/>
                <a:gd name="T45" fmla="*/ 184 h 400"/>
                <a:gd name="T46" fmla="*/ 44 w 576"/>
                <a:gd name="T47" fmla="*/ 192 h 400"/>
                <a:gd name="T48" fmla="*/ 24 w 576"/>
                <a:gd name="T49" fmla="*/ 214 h 400"/>
                <a:gd name="T50" fmla="*/ 8 w 576"/>
                <a:gd name="T51" fmla="*/ 238 h 400"/>
                <a:gd name="T52" fmla="*/ 0 w 576"/>
                <a:gd name="T53" fmla="*/ 268 h 400"/>
                <a:gd name="T54" fmla="*/ 0 w 576"/>
                <a:gd name="T55" fmla="*/ 284 h 400"/>
                <a:gd name="T56" fmla="*/ 8 w 576"/>
                <a:gd name="T57" fmla="*/ 328 h 400"/>
                <a:gd name="T58" fmla="*/ 32 w 576"/>
                <a:gd name="T59" fmla="*/ 366 h 400"/>
                <a:gd name="T60" fmla="*/ 68 w 576"/>
                <a:gd name="T61" fmla="*/ 390 h 400"/>
                <a:gd name="T62" fmla="*/ 114 w 576"/>
                <a:gd name="T63" fmla="*/ 400 h 400"/>
                <a:gd name="T64" fmla="*/ 114 w 576"/>
                <a:gd name="T65" fmla="*/ 400 h 400"/>
                <a:gd name="T66" fmla="*/ 116 w 576"/>
                <a:gd name="T67" fmla="*/ 400 h 400"/>
                <a:gd name="T68" fmla="*/ 116 w 576"/>
                <a:gd name="T69" fmla="*/ 400 h 400"/>
                <a:gd name="T70" fmla="*/ 252 w 576"/>
                <a:gd name="T71" fmla="*/ 288 h 400"/>
                <a:gd name="T72" fmla="*/ 232 w 576"/>
                <a:gd name="T73" fmla="*/ 288 h 400"/>
                <a:gd name="T74" fmla="*/ 180 w 576"/>
                <a:gd name="T75" fmla="*/ 288 h 400"/>
                <a:gd name="T76" fmla="*/ 168 w 576"/>
                <a:gd name="T77" fmla="*/ 284 h 400"/>
                <a:gd name="T78" fmla="*/ 172 w 576"/>
                <a:gd name="T79" fmla="*/ 272 h 400"/>
                <a:gd name="T80" fmla="*/ 272 w 576"/>
                <a:gd name="T81" fmla="*/ 152 h 400"/>
                <a:gd name="T82" fmla="*/ 286 w 576"/>
                <a:gd name="T83" fmla="*/ 146 h 400"/>
                <a:gd name="T84" fmla="*/ 298 w 576"/>
                <a:gd name="T85" fmla="*/ 152 h 400"/>
                <a:gd name="T86" fmla="*/ 400 w 576"/>
                <a:gd name="T87" fmla="*/ 272 h 400"/>
                <a:gd name="T88" fmla="*/ 402 w 576"/>
                <a:gd name="T89" fmla="*/ 284 h 400"/>
                <a:gd name="T90" fmla="*/ 392 w 576"/>
                <a:gd name="T91" fmla="*/ 288 h 400"/>
                <a:gd name="T92" fmla="*/ 340 w 576"/>
                <a:gd name="T93" fmla="*/ 288 h 400"/>
                <a:gd name="T94" fmla="*/ 318 w 576"/>
                <a:gd name="T95" fmla="*/ 400 h 400"/>
                <a:gd name="T96" fmla="*/ 456 w 576"/>
                <a:gd name="T97" fmla="*/ 400 h 400"/>
                <a:gd name="T98" fmla="*/ 462 w 576"/>
                <a:gd name="T99" fmla="*/ 400 h 400"/>
                <a:gd name="T100" fmla="*/ 506 w 576"/>
                <a:gd name="T101" fmla="*/ 392 h 400"/>
                <a:gd name="T102" fmla="*/ 542 w 576"/>
                <a:gd name="T103" fmla="*/ 366 h 400"/>
                <a:gd name="T104" fmla="*/ 566 w 576"/>
                <a:gd name="T105" fmla="*/ 330 h 400"/>
                <a:gd name="T106" fmla="*/ 576 w 576"/>
                <a:gd name="T107" fmla="*/ 286 h 400"/>
                <a:gd name="T108" fmla="*/ 574 w 576"/>
                <a:gd name="T109" fmla="*/ 270 h 400"/>
                <a:gd name="T110" fmla="*/ 564 w 576"/>
                <a:gd name="T111" fmla="*/ 238 h 400"/>
                <a:gd name="T112" fmla="*/ 546 w 576"/>
                <a:gd name="T113" fmla="*/ 210 h 400"/>
                <a:gd name="T114" fmla="*/ 520 w 576"/>
                <a:gd name="T115" fmla="*/ 190 h 400"/>
                <a:gd name="T116" fmla="*/ 506 w 576"/>
                <a:gd name="T117" fmla="*/ 182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6" h="400">
                  <a:moveTo>
                    <a:pt x="506" y="182"/>
                  </a:moveTo>
                  <a:lnTo>
                    <a:pt x="506" y="182"/>
                  </a:lnTo>
                  <a:lnTo>
                    <a:pt x="506" y="172"/>
                  </a:lnTo>
                  <a:lnTo>
                    <a:pt x="506" y="172"/>
                  </a:lnTo>
                  <a:lnTo>
                    <a:pt x="506" y="154"/>
                  </a:lnTo>
                  <a:lnTo>
                    <a:pt x="502" y="138"/>
                  </a:lnTo>
                  <a:lnTo>
                    <a:pt x="498" y="120"/>
                  </a:lnTo>
                  <a:lnTo>
                    <a:pt x="492" y="104"/>
                  </a:lnTo>
                  <a:lnTo>
                    <a:pt x="486" y="90"/>
                  </a:lnTo>
                  <a:lnTo>
                    <a:pt x="476" y="76"/>
                  </a:lnTo>
                  <a:lnTo>
                    <a:pt x="466" y="62"/>
                  </a:lnTo>
                  <a:lnTo>
                    <a:pt x="456" y="50"/>
                  </a:lnTo>
                  <a:lnTo>
                    <a:pt x="444" y="40"/>
                  </a:lnTo>
                  <a:lnTo>
                    <a:pt x="430" y="30"/>
                  </a:lnTo>
                  <a:lnTo>
                    <a:pt x="416" y="20"/>
                  </a:lnTo>
                  <a:lnTo>
                    <a:pt x="402" y="14"/>
                  </a:lnTo>
                  <a:lnTo>
                    <a:pt x="386" y="8"/>
                  </a:lnTo>
                  <a:lnTo>
                    <a:pt x="370" y="4"/>
                  </a:lnTo>
                  <a:lnTo>
                    <a:pt x="352" y="2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310" y="2"/>
                  </a:lnTo>
                  <a:lnTo>
                    <a:pt x="286" y="8"/>
                  </a:lnTo>
                  <a:lnTo>
                    <a:pt x="262" y="16"/>
                  </a:lnTo>
                  <a:lnTo>
                    <a:pt x="242" y="28"/>
                  </a:lnTo>
                  <a:lnTo>
                    <a:pt x="222" y="42"/>
                  </a:lnTo>
                  <a:lnTo>
                    <a:pt x="206" y="58"/>
                  </a:lnTo>
                  <a:lnTo>
                    <a:pt x="192" y="78"/>
                  </a:lnTo>
                  <a:lnTo>
                    <a:pt x="180" y="98"/>
                  </a:lnTo>
                  <a:lnTo>
                    <a:pt x="180" y="98"/>
                  </a:lnTo>
                  <a:lnTo>
                    <a:pt x="170" y="90"/>
                  </a:lnTo>
                  <a:lnTo>
                    <a:pt x="158" y="86"/>
                  </a:lnTo>
                  <a:lnTo>
                    <a:pt x="144" y="82"/>
                  </a:lnTo>
                  <a:lnTo>
                    <a:pt x="132" y="82"/>
                  </a:lnTo>
                  <a:lnTo>
                    <a:pt x="132" y="82"/>
                  </a:lnTo>
                  <a:lnTo>
                    <a:pt x="116" y="82"/>
                  </a:lnTo>
                  <a:lnTo>
                    <a:pt x="100" y="88"/>
                  </a:lnTo>
                  <a:lnTo>
                    <a:pt x="88" y="94"/>
                  </a:lnTo>
                  <a:lnTo>
                    <a:pt x="76" y="104"/>
                  </a:lnTo>
                  <a:lnTo>
                    <a:pt x="66" y="116"/>
                  </a:lnTo>
                  <a:lnTo>
                    <a:pt x="58" y="130"/>
                  </a:lnTo>
                  <a:lnTo>
                    <a:pt x="54" y="144"/>
                  </a:lnTo>
                  <a:lnTo>
                    <a:pt x="52" y="160"/>
                  </a:lnTo>
                  <a:lnTo>
                    <a:pt x="52" y="160"/>
                  </a:lnTo>
                  <a:lnTo>
                    <a:pt x="54" y="172"/>
                  </a:lnTo>
                  <a:lnTo>
                    <a:pt x="56" y="184"/>
                  </a:lnTo>
                  <a:lnTo>
                    <a:pt x="56" y="184"/>
                  </a:lnTo>
                  <a:lnTo>
                    <a:pt x="44" y="192"/>
                  </a:lnTo>
                  <a:lnTo>
                    <a:pt x="32" y="202"/>
                  </a:lnTo>
                  <a:lnTo>
                    <a:pt x="24" y="214"/>
                  </a:lnTo>
                  <a:lnTo>
                    <a:pt x="14" y="226"/>
                  </a:lnTo>
                  <a:lnTo>
                    <a:pt x="8" y="238"/>
                  </a:lnTo>
                  <a:lnTo>
                    <a:pt x="4" y="254"/>
                  </a:lnTo>
                  <a:lnTo>
                    <a:pt x="0" y="26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2" y="306"/>
                  </a:lnTo>
                  <a:lnTo>
                    <a:pt x="8" y="328"/>
                  </a:lnTo>
                  <a:lnTo>
                    <a:pt x="18" y="348"/>
                  </a:lnTo>
                  <a:lnTo>
                    <a:pt x="32" y="366"/>
                  </a:lnTo>
                  <a:lnTo>
                    <a:pt x="50" y="380"/>
                  </a:lnTo>
                  <a:lnTo>
                    <a:pt x="68" y="390"/>
                  </a:lnTo>
                  <a:lnTo>
                    <a:pt x="90" y="398"/>
                  </a:lnTo>
                  <a:lnTo>
                    <a:pt x="114" y="400"/>
                  </a:lnTo>
                  <a:lnTo>
                    <a:pt x="114" y="400"/>
                  </a:lnTo>
                  <a:lnTo>
                    <a:pt x="114" y="400"/>
                  </a:lnTo>
                  <a:lnTo>
                    <a:pt x="114" y="400"/>
                  </a:lnTo>
                  <a:lnTo>
                    <a:pt x="116" y="400"/>
                  </a:lnTo>
                  <a:lnTo>
                    <a:pt x="116" y="400"/>
                  </a:lnTo>
                  <a:lnTo>
                    <a:pt x="116" y="400"/>
                  </a:lnTo>
                  <a:lnTo>
                    <a:pt x="252" y="400"/>
                  </a:lnTo>
                  <a:lnTo>
                    <a:pt x="252" y="288"/>
                  </a:lnTo>
                  <a:lnTo>
                    <a:pt x="252" y="288"/>
                  </a:lnTo>
                  <a:lnTo>
                    <a:pt x="232" y="288"/>
                  </a:lnTo>
                  <a:lnTo>
                    <a:pt x="180" y="288"/>
                  </a:lnTo>
                  <a:lnTo>
                    <a:pt x="180" y="288"/>
                  </a:lnTo>
                  <a:lnTo>
                    <a:pt x="172" y="286"/>
                  </a:lnTo>
                  <a:lnTo>
                    <a:pt x="168" y="284"/>
                  </a:lnTo>
                  <a:lnTo>
                    <a:pt x="168" y="278"/>
                  </a:lnTo>
                  <a:lnTo>
                    <a:pt x="172" y="272"/>
                  </a:lnTo>
                  <a:lnTo>
                    <a:pt x="272" y="152"/>
                  </a:lnTo>
                  <a:lnTo>
                    <a:pt x="272" y="152"/>
                  </a:lnTo>
                  <a:lnTo>
                    <a:pt x="278" y="148"/>
                  </a:lnTo>
                  <a:lnTo>
                    <a:pt x="286" y="146"/>
                  </a:lnTo>
                  <a:lnTo>
                    <a:pt x="292" y="148"/>
                  </a:lnTo>
                  <a:lnTo>
                    <a:pt x="298" y="152"/>
                  </a:lnTo>
                  <a:lnTo>
                    <a:pt x="400" y="272"/>
                  </a:lnTo>
                  <a:lnTo>
                    <a:pt x="400" y="272"/>
                  </a:lnTo>
                  <a:lnTo>
                    <a:pt x="402" y="278"/>
                  </a:lnTo>
                  <a:lnTo>
                    <a:pt x="402" y="284"/>
                  </a:lnTo>
                  <a:lnTo>
                    <a:pt x="398" y="286"/>
                  </a:lnTo>
                  <a:lnTo>
                    <a:pt x="392" y="288"/>
                  </a:lnTo>
                  <a:lnTo>
                    <a:pt x="340" y="288"/>
                  </a:lnTo>
                  <a:lnTo>
                    <a:pt x="340" y="288"/>
                  </a:lnTo>
                  <a:lnTo>
                    <a:pt x="318" y="288"/>
                  </a:lnTo>
                  <a:lnTo>
                    <a:pt x="318" y="400"/>
                  </a:lnTo>
                  <a:lnTo>
                    <a:pt x="456" y="400"/>
                  </a:lnTo>
                  <a:lnTo>
                    <a:pt x="456" y="400"/>
                  </a:lnTo>
                  <a:lnTo>
                    <a:pt x="462" y="400"/>
                  </a:lnTo>
                  <a:lnTo>
                    <a:pt x="462" y="400"/>
                  </a:lnTo>
                  <a:lnTo>
                    <a:pt x="484" y="398"/>
                  </a:lnTo>
                  <a:lnTo>
                    <a:pt x="506" y="392"/>
                  </a:lnTo>
                  <a:lnTo>
                    <a:pt x="526" y="380"/>
                  </a:lnTo>
                  <a:lnTo>
                    <a:pt x="542" y="366"/>
                  </a:lnTo>
                  <a:lnTo>
                    <a:pt x="556" y="350"/>
                  </a:lnTo>
                  <a:lnTo>
                    <a:pt x="566" y="330"/>
                  </a:lnTo>
                  <a:lnTo>
                    <a:pt x="572" y="310"/>
                  </a:lnTo>
                  <a:lnTo>
                    <a:pt x="576" y="286"/>
                  </a:lnTo>
                  <a:lnTo>
                    <a:pt x="576" y="286"/>
                  </a:lnTo>
                  <a:lnTo>
                    <a:pt x="574" y="270"/>
                  </a:lnTo>
                  <a:lnTo>
                    <a:pt x="570" y="252"/>
                  </a:lnTo>
                  <a:lnTo>
                    <a:pt x="564" y="238"/>
                  </a:lnTo>
                  <a:lnTo>
                    <a:pt x="556" y="222"/>
                  </a:lnTo>
                  <a:lnTo>
                    <a:pt x="546" y="210"/>
                  </a:lnTo>
                  <a:lnTo>
                    <a:pt x="534" y="198"/>
                  </a:lnTo>
                  <a:lnTo>
                    <a:pt x="520" y="190"/>
                  </a:lnTo>
                  <a:lnTo>
                    <a:pt x="506" y="182"/>
                  </a:lnTo>
                  <a:lnTo>
                    <a:pt x="506" y="1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31140" y="94615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动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545" y="1687195"/>
            <a:ext cx="6147435" cy="43376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allAtOnce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77" name="组合 4101"/>
          <p:cNvGrpSpPr/>
          <p:nvPr/>
        </p:nvGrpSpPr>
        <p:grpSpPr>
          <a:xfrm rot="0">
            <a:off x="144780" y="782320"/>
            <a:ext cx="1179195" cy="1183640"/>
            <a:chOff x="0" y="-8"/>
            <a:chExt cx="1684" cy="1683"/>
          </a:xfrm>
        </p:grpSpPr>
        <p:sp>
          <p:nvSpPr>
            <p:cNvPr id="15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79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0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1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2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3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4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085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3086" name="图片 4110" descr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88" name="矩形 4112"/>
          <p:cNvSpPr/>
          <p:nvPr/>
        </p:nvSpPr>
        <p:spPr>
          <a:xfrm>
            <a:off x="1323975" y="977265"/>
            <a:ext cx="2011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相关知识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110" name="表格 10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575050" y="1632585"/>
          <a:ext cx="6734175" cy="2062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1250"/>
                <a:gridCol w="5622925"/>
              </a:tblGrid>
              <a:tr h="791845">
                <a:tc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知识点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7E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dirty="0"/>
                        <a:t>凸轮机构运动规律</a:t>
                      </a:r>
                      <a:endParaRPr lang="zh-CN" altLang="en-US" sz="2400" dirty="0"/>
                    </a:p>
                  </a:txBody>
                  <a:tcPr marT="60960" marB="6096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7E1"/>
                    </a:solidFill>
                  </a:tcPr>
                </a:tc>
              </a:tr>
              <a:tr h="609600">
                <a:tc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题目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400" dirty="0">
                          <a:sym typeface="+mn-ea"/>
                        </a:rPr>
                        <a:t>凸轮机构运动过程</a:t>
                      </a:r>
                      <a:endParaRPr lang="zh-CN" altLang="en-US" sz="2400" b="1" dirty="0" smtClean="0"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035">
                <a:tc gridSpan="2">
                  <a:txBody>
                    <a:bodyPr/>
                    <a:p>
                      <a:pPr algn="ctr"/>
                      <a:r>
                        <a:rPr lang="zh-CN" altLang="en-US" sz="2400" dirty="0" smtClean="0"/>
                        <a:t>我的答案</a:t>
                      </a:r>
                      <a:endParaRPr lang="zh-CN" alt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16" name="组合 115"/>
          <p:cNvGrpSpPr/>
          <p:nvPr/>
        </p:nvGrpSpPr>
        <p:grpSpPr>
          <a:xfrm>
            <a:off x="853440" y="2139950"/>
            <a:ext cx="1551940" cy="3318510"/>
            <a:chOff x="676633" y="943511"/>
            <a:chExt cx="2517517" cy="3699454"/>
          </a:xfrm>
        </p:grpSpPr>
        <p:sp>
          <p:nvSpPr>
            <p:cNvPr id="117" name="Freeform 6"/>
            <p:cNvSpPr/>
            <p:nvPr/>
          </p:nvSpPr>
          <p:spPr bwMode="auto">
            <a:xfrm flipH="1">
              <a:off x="1590008" y="4341386"/>
              <a:ext cx="670226" cy="144190"/>
            </a:xfrm>
            <a:custGeom>
              <a:avLst/>
              <a:gdLst>
                <a:gd name="T0" fmla="*/ 20 w 23"/>
                <a:gd name="T1" fmla="*/ 0 h 5"/>
                <a:gd name="T2" fmla="*/ 3 w 23"/>
                <a:gd name="T3" fmla="*/ 0 h 5"/>
                <a:gd name="T4" fmla="*/ 0 w 23"/>
                <a:gd name="T5" fmla="*/ 2 h 5"/>
                <a:gd name="T6" fmla="*/ 3 w 23"/>
                <a:gd name="T7" fmla="*/ 5 h 5"/>
                <a:gd name="T8" fmla="*/ 20 w 23"/>
                <a:gd name="T9" fmla="*/ 5 h 5"/>
                <a:gd name="T10" fmla="*/ 23 w 23"/>
                <a:gd name="T11" fmla="*/ 2 h 5"/>
                <a:gd name="T12" fmla="*/ 20 w 2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5">
                  <a:moveTo>
                    <a:pt x="2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5"/>
                    <a:pt x="23" y="4"/>
                    <a:pt x="23" y="2"/>
                  </a:cubicBezTo>
                  <a:cubicBezTo>
                    <a:pt x="23" y="1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5"/>
            </a:p>
          </p:txBody>
        </p:sp>
        <p:sp>
          <p:nvSpPr>
            <p:cNvPr id="118" name="Freeform 24"/>
            <p:cNvSpPr/>
            <p:nvPr/>
          </p:nvSpPr>
          <p:spPr>
            <a:xfrm flipH="1">
              <a:off x="1414338" y="4043582"/>
              <a:ext cx="1021563" cy="297804"/>
            </a:xfrm>
            <a:custGeom>
              <a:avLst/>
              <a:gdLst>
                <a:gd name="connsiteX0" fmla="*/ 0 w 2645228"/>
                <a:gd name="connsiteY0" fmla="*/ 0 h 496975"/>
                <a:gd name="connsiteX1" fmla="*/ 2645228 w 2645228"/>
                <a:gd name="connsiteY1" fmla="*/ 0 h 496975"/>
                <a:gd name="connsiteX2" fmla="*/ 2645228 w 2645228"/>
                <a:gd name="connsiteY2" fmla="*/ 56095 h 496975"/>
                <a:gd name="connsiteX3" fmla="*/ 2204348 w 2645228"/>
                <a:gd name="connsiteY3" fmla="*/ 496975 h 496975"/>
                <a:gd name="connsiteX4" fmla="*/ 440880 w 2645228"/>
                <a:gd name="connsiteY4" fmla="*/ 496975 h 496975"/>
                <a:gd name="connsiteX5" fmla="*/ 0 w 2645228"/>
                <a:gd name="connsiteY5" fmla="*/ 56095 h 496975"/>
                <a:gd name="connsiteX6" fmla="*/ 0 w 2645228"/>
                <a:gd name="connsiteY6" fmla="*/ 0 h 4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5228" h="496975">
                  <a:moveTo>
                    <a:pt x="0" y="0"/>
                  </a:moveTo>
                  <a:lnTo>
                    <a:pt x="2645228" y="0"/>
                  </a:lnTo>
                  <a:lnTo>
                    <a:pt x="2645228" y="56095"/>
                  </a:lnTo>
                  <a:cubicBezTo>
                    <a:pt x="2645228" y="299586"/>
                    <a:pt x="2447839" y="496975"/>
                    <a:pt x="2204348" y="496975"/>
                  </a:cubicBezTo>
                  <a:lnTo>
                    <a:pt x="440880" y="496975"/>
                  </a:lnTo>
                  <a:cubicBezTo>
                    <a:pt x="197389" y="496975"/>
                    <a:pt x="0" y="299586"/>
                    <a:pt x="0" y="560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 sz="1010"/>
            </a:p>
          </p:txBody>
        </p:sp>
        <p:sp>
          <p:nvSpPr>
            <p:cNvPr id="119" name="Freeform 25"/>
            <p:cNvSpPr/>
            <p:nvPr/>
          </p:nvSpPr>
          <p:spPr>
            <a:xfrm flipH="1">
              <a:off x="1697268" y="4545684"/>
              <a:ext cx="455706" cy="97281"/>
            </a:xfrm>
            <a:custGeom>
              <a:avLst/>
              <a:gdLst>
                <a:gd name="connsiteX0" fmla="*/ 0 w 694404"/>
                <a:gd name="connsiteY0" fmla="*/ 0 h 288475"/>
                <a:gd name="connsiteX1" fmla="*/ 694404 w 694404"/>
                <a:gd name="connsiteY1" fmla="*/ 0 h 288475"/>
                <a:gd name="connsiteX2" fmla="*/ 693800 w 694404"/>
                <a:gd name="connsiteY2" fmla="*/ 5989 h 288475"/>
                <a:gd name="connsiteX3" fmla="*/ 347202 w 694404"/>
                <a:gd name="connsiteY3" fmla="*/ 288475 h 288475"/>
                <a:gd name="connsiteX4" fmla="*/ 604 w 694404"/>
                <a:gd name="connsiteY4" fmla="*/ 5989 h 288475"/>
                <a:gd name="connsiteX5" fmla="*/ 0 w 694404"/>
                <a:gd name="connsiteY5" fmla="*/ 0 h 28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404" h="288475">
                  <a:moveTo>
                    <a:pt x="0" y="0"/>
                  </a:moveTo>
                  <a:lnTo>
                    <a:pt x="694404" y="0"/>
                  </a:lnTo>
                  <a:lnTo>
                    <a:pt x="693800" y="5989"/>
                  </a:lnTo>
                  <a:cubicBezTo>
                    <a:pt x="660811" y="167204"/>
                    <a:pt x="518169" y="288475"/>
                    <a:pt x="347202" y="288475"/>
                  </a:cubicBezTo>
                  <a:cubicBezTo>
                    <a:pt x="176235" y="288475"/>
                    <a:pt x="33593" y="167204"/>
                    <a:pt x="604" y="59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id-ID" sz="1010"/>
            </a:p>
          </p:txBody>
        </p:sp>
        <p:sp>
          <p:nvSpPr>
            <p:cNvPr id="120" name="Freeform 5"/>
            <p:cNvSpPr/>
            <p:nvPr/>
          </p:nvSpPr>
          <p:spPr bwMode="auto">
            <a:xfrm>
              <a:off x="1843142" y="3468170"/>
              <a:ext cx="133315" cy="393995"/>
            </a:xfrm>
            <a:custGeom>
              <a:avLst/>
              <a:gdLst>
                <a:gd name="T0" fmla="*/ 77 w 112"/>
                <a:gd name="T1" fmla="*/ 270 h 331"/>
                <a:gd name="T2" fmla="*/ 44 w 112"/>
                <a:gd name="T3" fmla="*/ 331 h 331"/>
                <a:gd name="T4" fmla="*/ 15 w 112"/>
                <a:gd name="T5" fmla="*/ 328 h 331"/>
                <a:gd name="T6" fmla="*/ 0 w 112"/>
                <a:gd name="T7" fmla="*/ 261 h 331"/>
                <a:gd name="T8" fmla="*/ 35 w 112"/>
                <a:gd name="T9" fmla="*/ 0 h 331"/>
                <a:gd name="T10" fmla="*/ 112 w 112"/>
                <a:gd name="T11" fmla="*/ 11 h 331"/>
                <a:gd name="T12" fmla="*/ 77 w 112"/>
                <a:gd name="T13" fmla="*/ 27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331">
                  <a:moveTo>
                    <a:pt x="77" y="270"/>
                  </a:moveTo>
                  <a:lnTo>
                    <a:pt x="44" y="331"/>
                  </a:lnTo>
                  <a:lnTo>
                    <a:pt x="15" y="328"/>
                  </a:lnTo>
                  <a:lnTo>
                    <a:pt x="0" y="261"/>
                  </a:lnTo>
                  <a:lnTo>
                    <a:pt x="35" y="0"/>
                  </a:lnTo>
                  <a:lnTo>
                    <a:pt x="112" y="11"/>
                  </a:lnTo>
                  <a:lnTo>
                    <a:pt x="77" y="27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1" name="Freeform 6"/>
            <p:cNvSpPr/>
            <p:nvPr/>
          </p:nvSpPr>
          <p:spPr bwMode="auto">
            <a:xfrm>
              <a:off x="1881231" y="3397941"/>
              <a:ext cx="104748" cy="121412"/>
            </a:xfrm>
            <a:custGeom>
              <a:avLst/>
              <a:gdLst>
                <a:gd name="T0" fmla="*/ 58 w 64"/>
                <a:gd name="T1" fmla="*/ 48 h 74"/>
                <a:gd name="T2" fmla="*/ 27 w 64"/>
                <a:gd name="T3" fmla="*/ 72 h 74"/>
                <a:gd name="T4" fmla="*/ 26 w 64"/>
                <a:gd name="T5" fmla="*/ 72 h 74"/>
                <a:gd name="T6" fmla="*/ 2 w 64"/>
                <a:gd name="T7" fmla="*/ 41 h 74"/>
                <a:gd name="T8" fmla="*/ 6 w 64"/>
                <a:gd name="T9" fmla="*/ 15 h 74"/>
                <a:gd name="T10" fmla="*/ 35 w 64"/>
                <a:gd name="T11" fmla="*/ 7 h 74"/>
                <a:gd name="T12" fmla="*/ 36 w 64"/>
                <a:gd name="T13" fmla="*/ 7 h 74"/>
                <a:gd name="T14" fmla="*/ 62 w 64"/>
                <a:gd name="T15" fmla="*/ 22 h 74"/>
                <a:gd name="T16" fmla="*/ 58 w 64"/>
                <a:gd name="T17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4">
                  <a:moveTo>
                    <a:pt x="58" y="48"/>
                  </a:moveTo>
                  <a:cubicBezTo>
                    <a:pt x="56" y="63"/>
                    <a:pt x="42" y="74"/>
                    <a:pt x="27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70"/>
                    <a:pt x="0" y="56"/>
                    <a:pt x="2" y="4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0"/>
                    <a:pt x="20" y="5"/>
                    <a:pt x="35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1" y="9"/>
                    <a:pt x="64" y="7"/>
                    <a:pt x="62" y="22"/>
                  </a:cubicBezTo>
                  <a:lnTo>
                    <a:pt x="58" y="4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2" name="Freeform 7"/>
            <p:cNvSpPr/>
            <p:nvPr/>
          </p:nvSpPr>
          <p:spPr bwMode="auto">
            <a:xfrm>
              <a:off x="1869329" y="3441982"/>
              <a:ext cx="114270" cy="110700"/>
            </a:xfrm>
            <a:custGeom>
              <a:avLst/>
              <a:gdLst>
                <a:gd name="T0" fmla="*/ 85 w 96"/>
                <a:gd name="T1" fmla="*/ 93 h 93"/>
                <a:gd name="T2" fmla="*/ 0 w 96"/>
                <a:gd name="T3" fmla="*/ 81 h 93"/>
                <a:gd name="T4" fmla="*/ 11 w 96"/>
                <a:gd name="T5" fmla="*/ 0 h 93"/>
                <a:gd name="T6" fmla="*/ 96 w 96"/>
                <a:gd name="T7" fmla="*/ 12 h 93"/>
                <a:gd name="T8" fmla="*/ 85 w 9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3">
                  <a:moveTo>
                    <a:pt x="85" y="93"/>
                  </a:moveTo>
                  <a:lnTo>
                    <a:pt x="0" y="81"/>
                  </a:lnTo>
                  <a:lnTo>
                    <a:pt x="11" y="0"/>
                  </a:lnTo>
                  <a:lnTo>
                    <a:pt x="96" y="12"/>
                  </a:lnTo>
                  <a:lnTo>
                    <a:pt x="85" y="9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3" name="Freeform 8"/>
            <p:cNvSpPr/>
            <p:nvPr/>
          </p:nvSpPr>
          <p:spPr bwMode="auto">
            <a:xfrm>
              <a:off x="1860996" y="3847880"/>
              <a:ext cx="34520" cy="57135"/>
            </a:xfrm>
            <a:custGeom>
              <a:avLst/>
              <a:gdLst>
                <a:gd name="T0" fmla="*/ 0 w 21"/>
                <a:gd name="T1" fmla="*/ 5 h 35"/>
                <a:gd name="T2" fmla="*/ 5 w 21"/>
                <a:gd name="T3" fmla="*/ 26 h 35"/>
                <a:gd name="T4" fmla="*/ 21 w 21"/>
                <a:gd name="T5" fmla="*/ 9 h 35"/>
                <a:gd name="T6" fmla="*/ 0 w 21"/>
                <a:gd name="T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5">
                  <a:moveTo>
                    <a:pt x="0" y="5"/>
                  </a:moveTo>
                  <a:cubicBezTo>
                    <a:pt x="0" y="5"/>
                    <a:pt x="3" y="22"/>
                    <a:pt x="5" y="26"/>
                  </a:cubicBezTo>
                  <a:cubicBezTo>
                    <a:pt x="6" y="31"/>
                    <a:pt x="9" y="35"/>
                    <a:pt x="21" y="9"/>
                  </a:cubicBezTo>
                  <a:cubicBezTo>
                    <a:pt x="21" y="9"/>
                    <a:pt x="13" y="0"/>
                    <a:pt x="0" y="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4" name="Freeform 9"/>
            <p:cNvSpPr/>
            <p:nvPr/>
          </p:nvSpPr>
          <p:spPr bwMode="auto">
            <a:xfrm>
              <a:off x="1981219" y="3466979"/>
              <a:ext cx="132125" cy="393995"/>
            </a:xfrm>
            <a:custGeom>
              <a:avLst/>
              <a:gdLst>
                <a:gd name="T0" fmla="*/ 75 w 111"/>
                <a:gd name="T1" fmla="*/ 269 h 331"/>
                <a:gd name="T2" fmla="*/ 44 w 111"/>
                <a:gd name="T3" fmla="*/ 331 h 331"/>
                <a:gd name="T4" fmla="*/ 15 w 111"/>
                <a:gd name="T5" fmla="*/ 326 h 331"/>
                <a:gd name="T6" fmla="*/ 0 w 111"/>
                <a:gd name="T7" fmla="*/ 259 h 331"/>
                <a:gd name="T8" fmla="*/ 34 w 111"/>
                <a:gd name="T9" fmla="*/ 0 h 331"/>
                <a:gd name="T10" fmla="*/ 111 w 111"/>
                <a:gd name="T11" fmla="*/ 9 h 331"/>
                <a:gd name="T12" fmla="*/ 75 w 111"/>
                <a:gd name="T13" fmla="*/ 269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331">
                  <a:moveTo>
                    <a:pt x="75" y="269"/>
                  </a:moveTo>
                  <a:lnTo>
                    <a:pt x="44" y="331"/>
                  </a:lnTo>
                  <a:lnTo>
                    <a:pt x="15" y="326"/>
                  </a:lnTo>
                  <a:lnTo>
                    <a:pt x="0" y="259"/>
                  </a:lnTo>
                  <a:lnTo>
                    <a:pt x="34" y="0"/>
                  </a:lnTo>
                  <a:lnTo>
                    <a:pt x="111" y="9"/>
                  </a:lnTo>
                  <a:lnTo>
                    <a:pt x="75" y="26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5" name="Freeform 10"/>
            <p:cNvSpPr/>
            <p:nvPr/>
          </p:nvSpPr>
          <p:spPr bwMode="auto">
            <a:xfrm>
              <a:off x="2018118" y="3394370"/>
              <a:ext cx="104748" cy="121412"/>
            </a:xfrm>
            <a:custGeom>
              <a:avLst/>
              <a:gdLst>
                <a:gd name="T0" fmla="*/ 58 w 64"/>
                <a:gd name="T1" fmla="*/ 48 h 74"/>
                <a:gd name="T2" fmla="*/ 27 w 64"/>
                <a:gd name="T3" fmla="*/ 72 h 74"/>
                <a:gd name="T4" fmla="*/ 26 w 64"/>
                <a:gd name="T5" fmla="*/ 72 h 74"/>
                <a:gd name="T6" fmla="*/ 2 w 64"/>
                <a:gd name="T7" fmla="*/ 41 h 74"/>
                <a:gd name="T8" fmla="*/ 6 w 64"/>
                <a:gd name="T9" fmla="*/ 15 h 74"/>
                <a:gd name="T10" fmla="*/ 35 w 64"/>
                <a:gd name="T11" fmla="*/ 7 h 74"/>
                <a:gd name="T12" fmla="*/ 36 w 64"/>
                <a:gd name="T13" fmla="*/ 7 h 74"/>
                <a:gd name="T14" fmla="*/ 61 w 64"/>
                <a:gd name="T15" fmla="*/ 23 h 74"/>
                <a:gd name="T16" fmla="*/ 58 w 64"/>
                <a:gd name="T17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4">
                  <a:moveTo>
                    <a:pt x="58" y="48"/>
                  </a:moveTo>
                  <a:cubicBezTo>
                    <a:pt x="56" y="64"/>
                    <a:pt x="42" y="74"/>
                    <a:pt x="27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11" y="70"/>
                    <a:pt x="0" y="56"/>
                    <a:pt x="2" y="4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0"/>
                    <a:pt x="20" y="5"/>
                    <a:pt x="35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51" y="9"/>
                    <a:pt x="64" y="7"/>
                    <a:pt x="61" y="23"/>
                  </a:cubicBezTo>
                  <a:lnTo>
                    <a:pt x="58" y="4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6" name="Freeform 11"/>
            <p:cNvSpPr/>
            <p:nvPr/>
          </p:nvSpPr>
          <p:spPr bwMode="auto">
            <a:xfrm>
              <a:off x="2007405" y="3440792"/>
              <a:ext cx="114270" cy="109509"/>
            </a:xfrm>
            <a:custGeom>
              <a:avLst/>
              <a:gdLst>
                <a:gd name="T0" fmla="*/ 85 w 96"/>
                <a:gd name="T1" fmla="*/ 92 h 92"/>
                <a:gd name="T2" fmla="*/ 0 w 96"/>
                <a:gd name="T3" fmla="*/ 81 h 92"/>
                <a:gd name="T4" fmla="*/ 11 w 96"/>
                <a:gd name="T5" fmla="*/ 0 h 92"/>
                <a:gd name="T6" fmla="*/ 96 w 96"/>
                <a:gd name="T7" fmla="*/ 11 h 92"/>
                <a:gd name="T8" fmla="*/ 85 w 96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2">
                  <a:moveTo>
                    <a:pt x="85" y="92"/>
                  </a:moveTo>
                  <a:lnTo>
                    <a:pt x="0" y="81"/>
                  </a:lnTo>
                  <a:lnTo>
                    <a:pt x="11" y="0"/>
                  </a:lnTo>
                  <a:lnTo>
                    <a:pt x="96" y="11"/>
                  </a:lnTo>
                  <a:lnTo>
                    <a:pt x="85" y="92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7" name="Freeform 12"/>
            <p:cNvSpPr/>
            <p:nvPr/>
          </p:nvSpPr>
          <p:spPr bwMode="auto">
            <a:xfrm>
              <a:off x="1999073" y="3844309"/>
              <a:ext cx="34520" cy="57135"/>
            </a:xfrm>
            <a:custGeom>
              <a:avLst/>
              <a:gdLst>
                <a:gd name="T0" fmla="*/ 0 w 21"/>
                <a:gd name="T1" fmla="*/ 6 h 35"/>
                <a:gd name="T2" fmla="*/ 5 w 21"/>
                <a:gd name="T3" fmla="*/ 27 h 35"/>
                <a:gd name="T4" fmla="*/ 21 w 21"/>
                <a:gd name="T5" fmla="*/ 10 h 35"/>
                <a:gd name="T6" fmla="*/ 0 w 21"/>
                <a:gd name="T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5">
                  <a:moveTo>
                    <a:pt x="0" y="6"/>
                  </a:moveTo>
                  <a:cubicBezTo>
                    <a:pt x="0" y="6"/>
                    <a:pt x="3" y="22"/>
                    <a:pt x="5" y="27"/>
                  </a:cubicBezTo>
                  <a:cubicBezTo>
                    <a:pt x="6" y="31"/>
                    <a:pt x="9" y="35"/>
                    <a:pt x="21" y="10"/>
                  </a:cubicBezTo>
                  <a:cubicBezTo>
                    <a:pt x="21" y="10"/>
                    <a:pt x="13" y="0"/>
                    <a:pt x="0" y="6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28" name="Freeform 13"/>
            <p:cNvSpPr/>
            <p:nvPr/>
          </p:nvSpPr>
          <p:spPr bwMode="auto">
            <a:xfrm>
              <a:off x="2101441" y="3469359"/>
              <a:ext cx="30948" cy="199973"/>
            </a:xfrm>
            <a:custGeom>
              <a:avLst/>
              <a:gdLst>
                <a:gd name="T0" fmla="*/ 4 w 19"/>
                <a:gd name="T1" fmla="*/ 0 h 122"/>
                <a:gd name="T2" fmla="*/ 19 w 19"/>
                <a:gd name="T3" fmla="*/ 16 h 122"/>
                <a:gd name="T4" fmla="*/ 7 w 19"/>
                <a:gd name="T5" fmla="*/ 115 h 122"/>
                <a:gd name="T6" fmla="*/ 0 w 19"/>
                <a:gd name="T7" fmla="*/ 121 h 122"/>
                <a:gd name="T8" fmla="*/ 10 w 19"/>
                <a:gd name="T9" fmla="*/ 43 h 122"/>
                <a:gd name="T10" fmla="*/ 5 w 19"/>
                <a:gd name="T11" fmla="*/ 34 h 122"/>
                <a:gd name="T12" fmla="*/ 4 w 19"/>
                <a:gd name="T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22">
                  <a:moveTo>
                    <a:pt x="4" y="0"/>
                  </a:moveTo>
                  <a:cubicBezTo>
                    <a:pt x="4" y="0"/>
                    <a:pt x="18" y="10"/>
                    <a:pt x="19" y="16"/>
                  </a:cubicBezTo>
                  <a:cubicBezTo>
                    <a:pt x="19" y="21"/>
                    <a:pt x="7" y="115"/>
                    <a:pt x="7" y="115"/>
                  </a:cubicBezTo>
                  <a:cubicBezTo>
                    <a:pt x="7" y="115"/>
                    <a:pt x="8" y="122"/>
                    <a:pt x="0" y="12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29" name="Group 123"/>
            <p:cNvGrpSpPr/>
            <p:nvPr/>
          </p:nvGrpSpPr>
          <p:grpSpPr>
            <a:xfrm>
              <a:off x="1175375" y="3377409"/>
              <a:ext cx="613013" cy="465414"/>
              <a:chOff x="7170738" y="4168775"/>
              <a:chExt cx="817563" cy="620713"/>
            </a:xfrm>
            <a:solidFill>
              <a:srgbClr val="1D69A3"/>
            </a:solidFill>
          </p:grpSpPr>
          <p:sp>
            <p:nvSpPr>
              <p:cNvPr id="211" name="Freeform 14"/>
              <p:cNvSpPr/>
              <p:nvPr/>
            </p:nvSpPr>
            <p:spPr bwMode="auto">
              <a:xfrm>
                <a:off x="7170738" y="4168775"/>
                <a:ext cx="785813" cy="354013"/>
              </a:xfrm>
              <a:custGeom>
                <a:avLst/>
                <a:gdLst>
                  <a:gd name="T0" fmla="*/ 246 w 495"/>
                  <a:gd name="T1" fmla="*/ 223 h 223"/>
                  <a:gd name="T2" fmla="*/ 0 w 495"/>
                  <a:gd name="T3" fmla="*/ 111 h 223"/>
                  <a:gd name="T4" fmla="*/ 252 w 495"/>
                  <a:gd name="T5" fmla="*/ 0 h 223"/>
                  <a:gd name="T6" fmla="*/ 495 w 495"/>
                  <a:gd name="T7" fmla="*/ 109 h 223"/>
                  <a:gd name="T8" fmla="*/ 246 w 495"/>
                  <a:gd name="T9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5" h="223">
                    <a:moveTo>
                      <a:pt x="246" y="223"/>
                    </a:moveTo>
                    <a:lnTo>
                      <a:pt x="0" y="111"/>
                    </a:lnTo>
                    <a:lnTo>
                      <a:pt x="252" y="0"/>
                    </a:lnTo>
                    <a:lnTo>
                      <a:pt x="495" y="109"/>
                    </a:lnTo>
                    <a:lnTo>
                      <a:pt x="246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2" name="Rectangle 15"/>
              <p:cNvSpPr>
                <a:spLocks noChangeArrowheads="1"/>
              </p:cNvSpPr>
              <p:nvPr/>
            </p:nvSpPr>
            <p:spPr bwMode="auto">
              <a:xfrm>
                <a:off x="7924800" y="4335463"/>
                <a:ext cx="23813" cy="257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3" name="Oval 16"/>
              <p:cNvSpPr>
                <a:spLocks noChangeArrowheads="1"/>
              </p:cNvSpPr>
              <p:nvPr/>
            </p:nvSpPr>
            <p:spPr bwMode="auto">
              <a:xfrm>
                <a:off x="7897813" y="4564063"/>
                <a:ext cx="76200" cy="777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4" name="Freeform 17"/>
              <p:cNvSpPr/>
              <p:nvPr/>
            </p:nvSpPr>
            <p:spPr bwMode="auto">
              <a:xfrm>
                <a:off x="7888288" y="4605338"/>
                <a:ext cx="55563" cy="171450"/>
              </a:xfrm>
              <a:custGeom>
                <a:avLst/>
                <a:gdLst>
                  <a:gd name="T0" fmla="*/ 14 w 26"/>
                  <a:gd name="T1" fmla="*/ 4 h 79"/>
                  <a:gd name="T2" fmla="*/ 6 w 26"/>
                  <a:gd name="T3" fmla="*/ 79 h 79"/>
                  <a:gd name="T4" fmla="*/ 26 w 26"/>
                  <a:gd name="T5" fmla="*/ 79 h 79"/>
                  <a:gd name="T6" fmla="*/ 26 w 26"/>
                  <a:gd name="T7" fmla="*/ 0 h 79"/>
                  <a:gd name="T8" fmla="*/ 14 w 26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9">
                    <a:moveTo>
                      <a:pt x="14" y="4"/>
                    </a:moveTo>
                    <a:cubicBezTo>
                      <a:pt x="14" y="4"/>
                      <a:pt x="0" y="34"/>
                      <a:pt x="6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14" y="7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5" name="Freeform 18"/>
              <p:cNvSpPr/>
              <p:nvPr/>
            </p:nvSpPr>
            <p:spPr bwMode="auto">
              <a:xfrm>
                <a:off x="7932738" y="4605338"/>
                <a:ext cx="55563" cy="171450"/>
              </a:xfrm>
              <a:custGeom>
                <a:avLst/>
                <a:gdLst>
                  <a:gd name="T0" fmla="*/ 11 w 25"/>
                  <a:gd name="T1" fmla="*/ 4 h 79"/>
                  <a:gd name="T2" fmla="*/ 20 w 25"/>
                  <a:gd name="T3" fmla="*/ 79 h 79"/>
                  <a:gd name="T4" fmla="*/ 0 w 25"/>
                  <a:gd name="T5" fmla="*/ 79 h 79"/>
                  <a:gd name="T6" fmla="*/ 0 w 25"/>
                  <a:gd name="T7" fmla="*/ 0 h 79"/>
                  <a:gd name="T8" fmla="*/ 11 w 25"/>
                  <a:gd name="T9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9">
                    <a:moveTo>
                      <a:pt x="11" y="4"/>
                    </a:moveTo>
                    <a:cubicBezTo>
                      <a:pt x="11" y="4"/>
                      <a:pt x="25" y="34"/>
                      <a:pt x="2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1" y="7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6" name="Freeform 19"/>
              <p:cNvSpPr/>
              <p:nvPr/>
            </p:nvSpPr>
            <p:spPr bwMode="auto">
              <a:xfrm>
                <a:off x="7327900" y="4449763"/>
                <a:ext cx="455613" cy="339725"/>
              </a:xfrm>
              <a:custGeom>
                <a:avLst/>
                <a:gdLst>
                  <a:gd name="T0" fmla="*/ 209 w 209"/>
                  <a:gd name="T1" fmla="*/ 0 h 156"/>
                  <a:gd name="T2" fmla="*/ 104 w 209"/>
                  <a:gd name="T3" fmla="*/ 49 h 156"/>
                  <a:gd name="T4" fmla="*/ 0 w 209"/>
                  <a:gd name="T5" fmla="*/ 0 h 156"/>
                  <a:gd name="T6" fmla="*/ 0 w 209"/>
                  <a:gd name="T7" fmla="*/ 120 h 156"/>
                  <a:gd name="T8" fmla="*/ 102 w 209"/>
                  <a:gd name="T9" fmla="*/ 156 h 156"/>
                  <a:gd name="T10" fmla="*/ 102 w 209"/>
                  <a:gd name="T11" fmla="*/ 156 h 156"/>
                  <a:gd name="T12" fmla="*/ 104 w 209"/>
                  <a:gd name="T13" fmla="*/ 156 h 156"/>
                  <a:gd name="T14" fmla="*/ 107 w 209"/>
                  <a:gd name="T15" fmla="*/ 156 h 156"/>
                  <a:gd name="T16" fmla="*/ 107 w 209"/>
                  <a:gd name="T17" fmla="*/ 156 h 156"/>
                  <a:gd name="T18" fmla="*/ 209 w 209"/>
                  <a:gd name="T19" fmla="*/ 120 h 156"/>
                  <a:gd name="T20" fmla="*/ 209 w 209"/>
                  <a:gd name="T2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156">
                    <a:moveTo>
                      <a:pt x="209" y="0"/>
                    </a:moveTo>
                    <a:cubicBezTo>
                      <a:pt x="209" y="1"/>
                      <a:pt x="121" y="41"/>
                      <a:pt x="104" y="49"/>
                    </a:cubicBezTo>
                    <a:cubicBezTo>
                      <a:pt x="87" y="41"/>
                      <a:pt x="0" y="1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28" y="150"/>
                      <a:pt x="84" y="155"/>
                      <a:pt x="102" y="156"/>
                    </a:cubicBezTo>
                    <a:cubicBezTo>
                      <a:pt x="102" y="156"/>
                      <a:pt x="102" y="156"/>
                      <a:pt x="102" y="156"/>
                    </a:cubicBezTo>
                    <a:cubicBezTo>
                      <a:pt x="102" y="156"/>
                      <a:pt x="103" y="156"/>
                      <a:pt x="104" y="156"/>
                    </a:cubicBezTo>
                    <a:cubicBezTo>
                      <a:pt x="106" y="156"/>
                      <a:pt x="107" y="156"/>
                      <a:pt x="107" y="156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25" y="155"/>
                      <a:pt x="181" y="150"/>
                      <a:pt x="209" y="120"/>
                    </a:cubicBezTo>
                    <a:lnTo>
                      <a:pt x="20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30" name="Freeform 20"/>
            <p:cNvSpPr>
              <a:spLocks noEditPoints="1"/>
            </p:cNvSpPr>
            <p:nvPr/>
          </p:nvSpPr>
          <p:spPr bwMode="auto">
            <a:xfrm>
              <a:off x="676633" y="1788635"/>
              <a:ext cx="358285" cy="377330"/>
            </a:xfrm>
            <a:custGeom>
              <a:avLst/>
              <a:gdLst>
                <a:gd name="T0" fmla="*/ 168 w 219"/>
                <a:gd name="T1" fmla="*/ 224 h 231"/>
                <a:gd name="T2" fmla="*/ 197 w 219"/>
                <a:gd name="T3" fmla="*/ 212 h 231"/>
                <a:gd name="T4" fmla="*/ 168 w 219"/>
                <a:gd name="T5" fmla="*/ 132 h 231"/>
                <a:gd name="T6" fmla="*/ 168 w 219"/>
                <a:gd name="T7" fmla="*/ 150 h 231"/>
                <a:gd name="T8" fmla="*/ 192 w 219"/>
                <a:gd name="T9" fmla="*/ 190 h 231"/>
                <a:gd name="T10" fmla="*/ 168 w 219"/>
                <a:gd name="T11" fmla="*/ 209 h 231"/>
                <a:gd name="T12" fmla="*/ 168 w 219"/>
                <a:gd name="T13" fmla="*/ 224 h 231"/>
                <a:gd name="T14" fmla="*/ 168 w 219"/>
                <a:gd name="T15" fmla="*/ 203 h 231"/>
                <a:gd name="T16" fmla="*/ 168 w 219"/>
                <a:gd name="T17" fmla="*/ 157 h 231"/>
                <a:gd name="T18" fmla="*/ 181 w 219"/>
                <a:gd name="T19" fmla="*/ 187 h 231"/>
                <a:gd name="T20" fmla="*/ 168 w 219"/>
                <a:gd name="T21" fmla="*/ 203 h 231"/>
                <a:gd name="T22" fmla="*/ 146 w 219"/>
                <a:gd name="T23" fmla="*/ 112 h 231"/>
                <a:gd name="T24" fmla="*/ 141 w 219"/>
                <a:gd name="T25" fmla="*/ 98 h 231"/>
                <a:gd name="T26" fmla="*/ 141 w 219"/>
                <a:gd name="T27" fmla="*/ 44 h 231"/>
                <a:gd name="T28" fmla="*/ 146 w 219"/>
                <a:gd name="T29" fmla="*/ 37 h 231"/>
                <a:gd name="T30" fmla="*/ 148 w 219"/>
                <a:gd name="T31" fmla="*/ 37 h 231"/>
                <a:gd name="T32" fmla="*/ 148 w 219"/>
                <a:gd name="T33" fmla="*/ 14 h 231"/>
                <a:gd name="T34" fmla="*/ 146 w 219"/>
                <a:gd name="T35" fmla="*/ 14 h 231"/>
                <a:gd name="T36" fmla="*/ 146 w 219"/>
                <a:gd name="T37" fmla="*/ 13 h 231"/>
                <a:gd name="T38" fmla="*/ 114 w 219"/>
                <a:gd name="T39" fmla="*/ 0 h 231"/>
                <a:gd name="T40" fmla="*/ 81 w 219"/>
                <a:gd name="T41" fmla="*/ 13 h 231"/>
                <a:gd name="T42" fmla="*/ 81 w 219"/>
                <a:gd name="T43" fmla="*/ 14 h 231"/>
                <a:gd name="T44" fmla="*/ 80 w 219"/>
                <a:gd name="T45" fmla="*/ 14 h 231"/>
                <a:gd name="T46" fmla="*/ 80 w 219"/>
                <a:gd name="T47" fmla="*/ 37 h 231"/>
                <a:gd name="T48" fmla="*/ 81 w 219"/>
                <a:gd name="T49" fmla="*/ 37 h 231"/>
                <a:gd name="T50" fmla="*/ 90 w 219"/>
                <a:gd name="T51" fmla="*/ 45 h 231"/>
                <a:gd name="T52" fmla="*/ 90 w 219"/>
                <a:gd name="T53" fmla="*/ 98 h 231"/>
                <a:gd name="T54" fmla="*/ 83 w 219"/>
                <a:gd name="T55" fmla="*/ 112 h 231"/>
                <a:gd name="T56" fmla="*/ 31 w 219"/>
                <a:gd name="T57" fmla="*/ 212 h 231"/>
                <a:gd name="T58" fmla="*/ 114 w 219"/>
                <a:gd name="T59" fmla="*/ 230 h 231"/>
                <a:gd name="T60" fmla="*/ 168 w 219"/>
                <a:gd name="T61" fmla="*/ 224 h 231"/>
                <a:gd name="T62" fmla="*/ 168 w 219"/>
                <a:gd name="T63" fmla="*/ 209 h 231"/>
                <a:gd name="T64" fmla="*/ 144 w 219"/>
                <a:gd name="T65" fmla="*/ 212 h 231"/>
                <a:gd name="T66" fmla="*/ 144 w 219"/>
                <a:gd name="T67" fmla="*/ 212 h 231"/>
                <a:gd name="T68" fmla="*/ 168 w 219"/>
                <a:gd name="T69" fmla="*/ 203 h 231"/>
                <a:gd name="T70" fmla="*/ 168 w 219"/>
                <a:gd name="T71" fmla="*/ 157 h 231"/>
                <a:gd name="T72" fmla="*/ 149 w 219"/>
                <a:gd name="T73" fmla="*/ 134 h 231"/>
                <a:gd name="T74" fmla="*/ 168 w 219"/>
                <a:gd name="T75" fmla="*/ 150 h 231"/>
                <a:gd name="T76" fmla="*/ 168 w 219"/>
                <a:gd name="T77" fmla="*/ 132 h 231"/>
                <a:gd name="T78" fmla="*/ 146 w 219"/>
                <a:gd name="T79" fmla="*/ 1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9" h="231">
                  <a:moveTo>
                    <a:pt x="168" y="224"/>
                  </a:moveTo>
                  <a:cubicBezTo>
                    <a:pt x="179" y="221"/>
                    <a:pt x="189" y="217"/>
                    <a:pt x="197" y="212"/>
                  </a:cubicBezTo>
                  <a:cubicBezTo>
                    <a:pt x="219" y="196"/>
                    <a:pt x="191" y="157"/>
                    <a:pt x="168" y="132"/>
                  </a:cubicBezTo>
                  <a:cubicBezTo>
                    <a:pt x="168" y="150"/>
                    <a:pt x="168" y="150"/>
                    <a:pt x="168" y="150"/>
                  </a:cubicBezTo>
                  <a:cubicBezTo>
                    <a:pt x="180" y="162"/>
                    <a:pt x="193" y="177"/>
                    <a:pt x="192" y="190"/>
                  </a:cubicBezTo>
                  <a:cubicBezTo>
                    <a:pt x="192" y="201"/>
                    <a:pt x="180" y="207"/>
                    <a:pt x="168" y="209"/>
                  </a:cubicBezTo>
                  <a:cubicBezTo>
                    <a:pt x="168" y="224"/>
                    <a:pt x="168" y="224"/>
                    <a:pt x="168" y="224"/>
                  </a:cubicBezTo>
                  <a:close/>
                  <a:moveTo>
                    <a:pt x="168" y="203"/>
                  </a:moveTo>
                  <a:cubicBezTo>
                    <a:pt x="168" y="157"/>
                    <a:pt x="168" y="157"/>
                    <a:pt x="168" y="157"/>
                  </a:cubicBezTo>
                  <a:cubicBezTo>
                    <a:pt x="175" y="167"/>
                    <a:pt x="182" y="179"/>
                    <a:pt x="181" y="187"/>
                  </a:cubicBezTo>
                  <a:cubicBezTo>
                    <a:pt x="180" y="194"/>
                    <a:pt x="175" y="199"/>
                    <a:pt x="168" y="203"/>
                  </a:cubicBezTo>
                  <a:close/>
                  <a:moveTo>
                    <a:pt x="146" y="112"/>
                  </a:moveTo>
                  <a:cubicBezTo>
                    <a:pt x="146" y="112"/>
                    <a:pt x="141" y="109"/>
                    <a:pt x="141" y="98"/>
                  </a:cubicBezTo>
                  <a:cubicBezTo>
                    <a:pt x="141" y="90"/>
                    <a:pt x="141" y="56"/>
                    <a:pt x="141" y="44"/>
                  </a:cubicBezTo>
                  <a:cubicBezTo>
                    <a:pt x="144" y="43"/>
                    <a:pt x="146" y="40"/>
                    <a:pt x="146" y="37"/>
                  </a:cubicBezTo>
                  <a:cubicBezTo>
                    <a:pt x="148" y="37"/>
                    <a:pt x="148" y="37"/>
                    <a:pt x="148" y="37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3"/>
                    <a:pt x="146" y="13"/>
                  </a:cubicBezTo>
                  <a:cubicBezTo>
                    <a:pt x="146" y="6"/>
                    <a:pt x="132" y="0"/>
                    <a:pt x="114" y="0"/>
                  </a:cubicBezTo>
                  <a:cubicBezTo>
                    <a:pt x="95" y="0"/>
                    <a:pt x="81" y="6"/>
                    <a:pt x="81" y="13"/>
                  </a:cubicBezTo>
                  <a:cubicBezTo>
                    <a:pt x="81" y="13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40"/>
                    <a:pt x="84" y="43"/>
                    <a:pt x="90" y="45"/>
                  </a:cubicBezTo>
                  <a:cubicBezTo>
                    <a:pt x="90" y="56"/>
                    <a:pt x="90" y="90"/>
                    <a:pt x="90" y="98"/>
                  </a:cubicBezTo>
                  <a:cubicBezTo>
                    <a:pt x="90" y="109"/>
                    <a:pt x="83" y="112"/>
                    <a:pt x="83" y="112"/>
                  </a:cubicBezTo>
                  <a:cubicBezTo>
                    <a:pt x="71" y="119"/>
                    <a:pt x="0" y="190"/>
                    <a:pt x="31" y="212"/>
                  </a:cubicBezTo>
                  <a:cubicBezTo>
                    <a:pt x="58" y="231"/>
                    <a:pt x="105" y="230"/>
                    <a:pt x="114" y="230"/>
                  </a:cubicBezTo>
                  <a:cubicBezTo>
                    <a:pt x="121" y="230"/>
                    <a:pt x="145" y="230"/>
                    <a:pt x="168" y="224"/>
                  </a:cubicBezTo>
                  <a:cubicBezTo>
                    <a:pt x="168" y="209"/>
                    <a:pt x="168" y="209"/>
                    <a:pt x="168" y="209"/>
                  </a:cubicBezTo>
                  <a:cubicBezTo>
                    <a:pt x="156" y="212"/>
                    <a:pt x="144" y="212"/>
                    <a:pt x="144" y="212"/>
                  </a:cubicBezTo>
                  <a:cubicBezTo>
                    <a:pt x="144" y="212"/>
                    <a:pt x="144" y="212"/>
                    <a:pt x="144" y="212"/>
                  </a:cubicBezTo>
                  <a:cubicBezTo>
                    <a:pt x="144" y="212"/>
                    <a:pt x="158" y="210"/>
                    <a:pt x="168" y="203"/>
                  </a:cubicBezTo>
                  <a:cubicBezTo>
                    <a:pt x="168" y="157"/>
                    <a:pt x="168" y="157"/>
                    <a:pt x="168" y="157"/>
                  </a:cubicBezTo>
                  <a:cubicBezTo>
                    <a:pt x="159" y="144"/>
                    <a:pt x="149" y="134"/>
                    <a:pt x="149" y="134"/>
                  </a:cubicBezTo>
                  <a:cubicBezTo>
                    <a:pt x="149" y="134"/>
                    <a:pt x="158" y="141"/>
                    <a:pt x="168" y="150"/>
                  </a:cubicBezTo>
                  <a:cubicBezTo>
                    <a:pt x="168" y="132"/>
                    <a:pt x="168" y="132"/>
                    <a:pt x="168" y="132"/>
                  </a:cubicBezTo>
                  <a:cubicBezTo>
                    <a:pt x="159" y="122"/>
                    <a:pt x="150" y="114"/>
                    <a:pt x="146" y="112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1" name="Oval 21"/>
            <p:cNvSpPr>
              <a:spLocks noChangeArrowheads="1"/>
            </p:cNvSpPr>
            <p:nvPr/>
          </p:nvSpPr>
          <p:spPr bwMode="auto">
            <a:xfrm>
              <a:off x="2963229" y="1700551"/>
              <a:ext cx="105938" cy="105938"/>
            </a:xfrm>
            <a:prstGeom prst="ellipse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2" name="Freeform 22"/>
            <p:cNvSpPr/>
            <p:nvPr/>
          </p:nvSpPr>
          <p:spPr bwMode="auto">
            <a:xfrm>
              <a:off x="3001318" y="1779112"/>
              <a:ext cx="166644" cy="347572"/>
            </a:xfrm>
            <a:custGeom>
              <a:avLst/>
              <a:gdLst>
                <a:gd name="T0" fmla="*/ 0 w 102"/>
                <a:gd name="T1" fmla="*/ 6 h 213"/>
                <a:gd name="T2" fmla="*/ 68 w 102"/>
                <a:gd name="T3" fmla="*/ 184 h 213"/>
                <a:gd name="T4" fmla="*/ 99 w 102"/>
                <a:gd name="T5" fmla="*/ 213 h 213"/>
                <a:gd name="T6" fmla="*/ 23 w 102"/>
                <a:gd name="T7" fmla="*/ 0 h 213"/>
                <a:gd name="T8" fmla="*/ 0 w 102"/>
                <a:gd name="T9" fmla="*/ 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13">
                  <a:moveTo>
                    <a:pt x="0" y="6"/>
                  </a:moveTo>
                  <a:cubicBezTo>
                    <a:pt x="0" y="7"/>
                    <a:pt x="68" y="184"/>
                    <a:pt x="68" y="184"/>
                  </a:cubicBezTo>
                  <a:cubicBezTo>
                    <a:pt x="68" y="184"/>
                    <a:pt x="96" y="213"/>
                    <a:pt x="99" y="213"/>
                  </a:cubicBezTo>
                  <a:cubicBezTo>
                    <a:pt x="102" y="213"/>
                    <a:pt x="23" y="0"/>
                    <a:pt x="23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3" name="Freeform 23"/>
            <p:cNvSpPr/>
            <p:nvPr/>
          </p:nvSpPr>
          <p:spPr bwMode="auto">
            <a:xfrm>
              <a:off x="2854910" y="1779112"/>
              <a:ext cx="178547" cy="342811"/>
            </a:xfrm>
            <a:custGeom>
              <a:avLst/>
              <a:gdLst>
                <a:gd name="T0" fmla="*/ 149 w 150"/>
                <a:gd name="T1" fmla="*/ 14 h 288"/>
                <a:gd name="T2" fmla="*/ 40 w 150"/>
                <a:gd name="T3" fmla="*/ 248 h 288"/>
                <a:gd name="T4" fmla="*/ 0 w 150"/>
                <a:gd name="T5" fmla="*/ 288 h 288"/>
                <a:gd name="T6" fmla="*/ 11 w 150"/>
                <a:gd name="T7" fmla="*/ 233 h 288"/>
                <a:gd name="T8" fmla="*/ 117 w 150"/>
                <a:gd name="T9" fmla="*/ 0 h 288"/>
                <a:gd name="T10" fmla="*/ 150 w 150"/>
                <a:gd name="T11" fmla="*/ 11 h 288"/>
                <a:gd name="T12" fmla="*/ 149 w 150"/>
                <a:gd name="T13" fmla="*/ 1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288">
                  <a:moveTo>
                    <a:pt x="149" y="14"/>
                  </a:moveTo>
                  <a:lnTo>
                    <a:pt x="40" y="248"/>
                  </a:lnTo>
                  <a:lnTo>
                    <a:pt x="0" y="288"/>
                  </a:lnTo>
                  <a:lnTo>
                    <a:pt x="11" y="233"/>
                  </a:lnTo>
                  <a:lnTo>
                    <a:pt x="117" y="0"/>
                  </a:lnTo>
                  <a:lnTo>
                    <a:pt x="150" y="11"/>
                  </a:lnTo>
                  <a:lnTo>
                    <a:pt x="149" y="14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4" name="Freeform 24"/>
            <p:cNvSpPr/>
            <p:nvPr/>
          </p:nvSpPr>
          <p:spPr bwMode="auto">
            <a:xfrm>
              <a:off x="3010841" y="1662461"/>
              <a:ext cx="19045" cy="59516"/>
            </a:xfrm>
            <a:custGeom>
              <a:avLst/>
              <a:gdLst>
                <a:gd name="T0" fmla="*/ 12 w 12"/>
                <a:gd name="T1" fmla="*/ 30 h 36"/>
                <a:gd name="T2" fmla="*/ 6 w 12"/>
                <a:gd name="T3" fmla="*/ 36 h 36"/>
                <a:gd name="T4" fmla="*/ 0 w 12"/>
                <a:gd name="T5" fmla="*/ 30 h 36"/>
                <a:gd name="T6" fmla="*/ 0 w 12"/>
                <a:gd name="T7" fmla="*/ 6 h 36"/>
                <a:gd name="T8" fmla="*/ 6 w 12"/>
                <a:gd name="T9" fmla="*/ 0 h 36"/>
                <a:gd name="T10" fmla="*/ 12 w 12"/>
                <a:gd name="T11" fmla="*/ 6 h 36"/>
                <a:gd name="T12" fmla="*/ 12 w 12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12" y="30"/>
                  </a:moveTo>
                  <a:cubicBezTo>
                    <a:pt x="12" y="33"/>
                    <a:pt x="10" y="36"/>
                    <a:pt x="6" y="36"/>
                  </a:cubicBezTo>
                  <a:cubicBezTo>
                    <a:pt x="3" y="36"/>
                    <a:pt x="0" y="33"/>
                    <a:pt x="0" y="3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lnTo>
                    <a:pt x="12" y="3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5" name="Freeform 25"/>
            <p:cNvSpPr>
              <a:spLocks noEditPoints="1"/>
            </p:cNvSpPr>
            <p:nvPr/>
          </p:nvSpPr>
          <p:spPr bwMode="auto">
            <a:xfrm>
              <a:off x="2158576" y="1406544"/>
              <a:ext cx="169025" cy="457081"/>
            </a:xfrm>
            <a:custGeom>
              <a:avLst/>
              <a:gdLst>
                <a:gd name="T0" fmla="*/ 51 w 103"/>
                <a:gd name="T1" fmla="*/ 280 h 280"/>
                <a:gd name="T2" fmla="*/ 103 w 103"/>
                <a:gd name="T3" fmla="*/ 140 h 280"/>
                <a:gd name="T4" fmla="*/ 51 w 103"/>
                <a:gd name="T5" fmla="*/ 0 h 280"/>
                <a:gd name="T6" fmla="*/ 51 w 103"/>
                <a:gd name="T7" fmla="*/ 22 h 280"/>
                <a:gd name="T8" fmla="*/ 94 w 103"/>
                <a:gd name="T9" fmla="*/ 140 h 280"/>
                <a:gd name="T10" fmla="*/ 51 w 103"/>
                <a:gd name="T11" fmla="*/ 257 h 280"/>
                <a:gd name="T12" fmla="*/ 51 w 103"/>
                <a:gd name="T13" fmla="*/ 280 h 280"/>
                <a:gd name="T14" fmla="*/ 51 w 103"/>
                <a:gd name="T15" fmla="*/ 0 h 280"/>
                <a:gd name="T16" fmla="*/ 0 w 103"/>
                <a:gd name="T17" fmla="*/ 140 h 280"/>
                <a:gd name="T18" fmla="*/ 51 w 103"/>
                <a:gd name="T19" fmla="*/ 280 h 280"/>
                <a:gd name="T20" fmla="*/ 51 w 103"/>
                <a:gd name="T21" fmla="*/ 280 h 280"/>
                <a:gd name="T22" fmla="*/ 51 w 103"/>
                <a:gd name="T23" fmla="*/ 257 h 280"/>
                <a:gd name="T24" fmla="*/ 51 w 103"/>
                <a:gd name="T25" fmla="*/ 257 h 280"/>
                <a:gd name="T26" fmla="*/ 51 w 103"/>
                <a:gd name="T27" fmla="*/ 257 h 280"/>
                <a:gd name="T28" fmla="*/ 8 w 103"/>
                <a:gd name="T29" fmla="*/ 140 h 280"/>
                <a:gd name="T30" fmla="*/ 51 w 103"/>
                <a:gd name="T31" fmla="*/ 22 h 280"/>
                <a:gd name="T32" fmla="*/ 51 w 103"/>
                <a:gd name="T33" fmla="*/ 22 h 280"/>
                <a:gd name="T34" fmla="*/ 51 w 103"/>
                <a:gd name="T3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280">
                  <a:moveTo>
                    <a:pt x="51" y="280"/>
                  </a:moveTo>
                  <a:cubicBezTo>
                    <a:pt x="80" y="280"/>
                    <a:pt x="103" y="217"/>
                    <a:pt x="103" y="140"/>
                  </a:cubicBezTo>
                  <a:cubicBezTo>
                    <a:pt x="103" y="62"/>
                    <a:pt x="80" y="0"/>
                    <a:pt x="51" y="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75" y="22"/>
                    <a:pt x="94" y="75"/>
                    <a:pt x="94" y="140"/>
                  </a:cubicBezTo>
                  <a:cubicBezTo>
                    <a:pt x="94" y="204"/>
                    <a:pt x="75" y="257"/>
                    <a:pt x="51" y="257"/>
                  </a:cubicBezTo>
                  <a:lnTo>
                    <a:pt x="51" y="280"/>
                  </a:lnTo>
                  <a:close/>
                  <a:moveTo>
                    <a:pt x="51" y="0"/>
                  </a:moveTo>
                  <a:cubicBezTo>
                    <a:pt x="23" y="0"/>
                    <a:pt x="0" y="62"/>
                    <a:pt x="0" y="140"/>
                  </a:cubicBezTo>
                  <a:cubicBezTo>
                    <a:pt x="0" y="217"/>
                    <a:pt x="23" y="280"/>
                    <a:pt x="51" y="280"/>
                  </a:cubicBezTo>
                  <a:cubicBezTo>
                    <a:pt x="51" y="280"/>
                    <a:pt x="51" y="280"/>
                    <a:pt x="51" y="280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27" y="257"/>
                    <a:pt x="8" y="204"/>
                    <a:pt x="8" y="140"/>
                  </a:cubicBezTo>
                  <a:cubicBezTo>
                    <a:pt x="8" y="75"/>
                    <a:pt x="27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6" name="Freeform 26"/>
            <p:cNvSpPr>
              <a:spLocks noEditPoints="1"/>
            </p:cNvSpPr>
            <p:nvPr/>
          </p:nvSpPr>
          <p:spPr bwMode="auto">
            <a:xfrm>
              <a:off x="2013357" y="1550571"/>
              <a:ext cx="458272" cy="167835"/>
            </a:xfrm>
            <a:custGeom>
              <a:avLst/>
              <a:gdLst>
                <a:gd name="T0" fmla="*/ 280 w 280"/>
                <a:gd name="T1" fmla="*/ 52 h 103"/>
                <a:gd name="T2" fmla="*/ 140 w 280"/>
                <a:gd name="T3" fmla="*/ 0 h 103"/>
                <a:gd name="T4" fmla="*/ 140 w 280"/>
                <a:gd name="T5" fmla="*/ 8 h 103"/>
                <a:gd name="T6" fmla="*/ 257 w 280"/>
                <a:gd name="T7" fmla="*/ 52 h 103"/>
                <a:gd name="T8" fmla="*/ 140 w 280"/>
                <a:gd name="T9" fmla="*/ 95 h 103"/>
                <a:gd name="T10" fmla="*/ 140 w 280"/>
                <a:gd name="T11" fmla="*/ 103 h 103"/>
                <a:gd name="T12" fmla="*/ 280 w 280"/>
                <a:gd name="T13" fmla="*/ 52 h 103"/>
                <a:gd name="T14" fmla="*/ 140 w 280"/>
                <a:gd name="T15" fmla="*/ 0 h 103"/>
                <a:gd name="T16" fmla="*/ 140 w 280"/>
                <a:gd name="T17" fmla="*/ 0 h 103"/>
                <a:gd name="T18" fmla="*/ 0 w 280"/>
                <a:gd name="T19" fmla="*/ 52 h 103"/>
                <a:gd name="T20" fmla="*/ 140 w 280"/>
                <a:gd name="T21" fmla="*/ 103 h 103"/>
                <a:gd name="T22" fmla="*/ 140 w 280"/>
                <a:gd name="T23" fmla="*/ 103 h 103"/>
                <a:gd name="T24" fmla="*/ 140 w 280"/>
                <a:gd name="T25" fmla="*/ 95 h 103"/>
                <a:gd name="T26" fmla="*/ 140 w 280"/>
                <a:gd name="T27" fmla="*/ 95 h 103"/>
                <a:gd name="T28" fmla="*/ 23 w 280"/>
                <a:gd name="T29" fmla="*/ 52 h 103"/>
                <a:gd name="T30" fmla="*/ 23 w 280"/>
                <a:gd name="T31" fmla="*/ 52 h 103"/>
                <a:gd name="T32" fmla="*/ 140 w 280"/>
                <a:gd name="T33" fmla="*/ 8 h 103"/>
                <a:gd name="T34" fmla="*/ 140 w 280"/>
                <a:gd name="T35" fmla="*/ 8 h 103"/>
                <a:gd name="T36" fmla="*/ 140 w 280"/>
                <a:gd name="T3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0" h="103">
                  <a:moveTo>
                    <a:pt x="280" y="52"/>
                  </a:moveTo>
                  <a:cubicBezTo>
                    <a:pt x="280" y="23"/>
                    <a:pt x="217" y="0"/>
                    <a:pt x="140" y="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205" y="8"/>
                    <a:pt x="257" y="28"/>
                    <a:pt x="257" y="52"/>
                  </a:cubicBezTo>
                  <a:cubicBezTo>
                    <a:pt x="257" y="75"/>
                    <a:pt x="205" y="95"/>
                    <a:pt x="140" y="95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217" y="103"/>
                    <a:pt x="280" y="80"/>
                    <a:pt x="280" y="52"/>
                  </a:cubicBezTo>
                  <a:close/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63" y="0"/>
                    <a:pt x="0" y="23"/>
                    <a:pt x="0" y="52"/>
                  </a:cubicBezTo>
                  <a:cubicBezTo>
                    <a:pt x="0" y="80"/>
                    <a:pt x="63" y="103"/>
                    <a:pt x="140" y="103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75" y="95"/>
                    <a:pt x="23" y="75"/>
                    <a:pt x="23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28"/>
                    <a:pt x="75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7" name="Freeform 27"/>
            <p:cNvSpPr>
              <a:spLocks noEditPoints="1"/>
            </p:cNvSpPr>
            <p:nvPr/>
          </p:nvSpPr>
          <p:spPr bwMode="auto">
            <a:xfrm>
              <a:off x="2047876" y="1447015"/>
              <a:ext cx="389233" cy="373759"/>
            </a:xfrm>
            <a:custGeom>
              <a:avLst/>
              <a:gdLst>
                <a:gd name="T0" fmla="*/ 218 w 238"/>
                <a:gd name="T1" fmla="*/ 16 h 229"/>
                <a:gd name="T2" fmla="*/ 119 w 238"/>
                <a:gd name="T3" fmla="*/ 46 h 229"/>
                <a:gd name="T4" fmla="*/ 119 w 238"/>
                <a:gd name="T5" fmla="*/ 57 h 229"/>
                <a:gd name="T6" fmla="*/ 202 w 238"/>
                <a:gd name="T7" fmla="*/ 32 h 229"/>
                <a:gd name="T8" fmla="*/ 150 w 238"/>
                <a:gd name="T9" fmla="*/ 145 h 229"/>
                <a:gd name="T10" fmla="*/ 119 w 238"/>
                <a:gd name="T11" fmla="*/ 172 h 229"/>
                <a:gd name="T12" fmla="*/ 119 w 238"/>
                <a:gd name="T13" fmla="*/ 183 h 229"/>
                <a:gd name="T14" fmla="*/ 156 w 238"/>
                <a:gd name="T15" fmla="*/ 151 h 229"/>
                <a:gd name="T16" fmla="*/ 218 w 238"/>
                <a:gd name="T17" fmla="*/ 16 h 229"/>
                <a:gd name="T18" fmla="*/ 119 w 238"/>
                <a:gd name="T19" fmla="*/ 46 h 229"/>
                <a:gd name="T20" fmla="*/ 83 w 238"/>
                <a:gd name="T21" fmla="*/ 78 h 229"/>
                <a:gd name="T22" fmla="*/ 20 w 238"/>
                <a:gd name="T23" fmla="*/ 214 h 229"/>
                <a:gd name="T24" fmla="*/ 119 w 238"/>
                <a:gd name="T25" fmla="*/ 183 h 229"/>
                <a:gd name="T26" fmla="*/ 119 w 238"/>
                <a:gd name="T27" fmla="*/ 172 h 229"/>
                <a:gd name="T28" fmla="*/ 36 w 238"/>
                <a:gd name="T29" fmla="*/ 197 h 229"/>
                <a:gd name="T30" fmla="*/ 36 w 238"/>
                <a:gd name="T31" fmla="*/ 197 h 229"/>
                <a:gd name="T32" fmla="*/ 89 w 238"/>
                <a:gd name="T33" fmla="*/ 84 h 229"/>
                <a:gd name="T34" fmla="*/ 119 w 238"/>
                <a:gd name="T35" fmla="*/ 57 h 229"/>
                <a:gd name="T36" fmla="*/ 119 w 238"/>
                <a:gd name="T37" fmla="*/ 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229">
                  <a:moveTo>
                    <a:pt x="218" y="16"/>
                  </a:moveTo>
                  <a:cubicBezTo>
                    <a:pt x="202" y="0"/>
                    <a:pt x="162" y="13"/>
                    <a:pt x="119" y="46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55" y="30"/>
                    <a:pt x="189" y="19"/>
                    <a:pt x="202" y="32"/>
                  </a:cubicBezTo>
                  <a:cubicBezTo>
                    <a:pt x="219" y="49"/>
                    <a:pt x="195" y="99"/>
                    <a:pt x="150" y="145"/>
                  </a:cubicBezTo>
                  <a:cubicBezTo>
                    <a:pt x="140" y="155"/>
                    <a:pt x="129" y="164"/>
                    <a:pt x="119" y="17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31" y="174"/>
                    <a:pt x="144" y="163"/>
                    <a:pt x="156" y="151"/>
                  </a:cubicBezTo>
                  <a:cubicBezTo>
                    <a:pt x="210" y="96"/>
                    <a:pt x="238" y="36"/>
                    <a:pt x="218" y="16"/>
                  </a:cubicBezTo>
                  <a:close/>
                  <a:moveTo>
                    <a:pt x="119" y="46"/>
                  </a:moveTo>
                  <a:cubicBezTo>
                    <a:pt x="107" y="55"/>
                    <a:pt x="95" y="66"/>
                    <a:pt x="83" y="78"/>
                  </a:cubicBezTo>
                  <a:cubicBezTo>
                    <a:pt x="28" y="133"/>
                    <a:pt x="0" y="193"/>
                    <a:pt x="20" y="214"/>
                  </a:cubicBezTo>
                  <a:cubicBezTo>
                    <a:pt x="36" y="229"/>
                    <a:pt x="76" y="216"/>
                    <a:pt x="119" y="183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83" y="199"/>
                    <a:pt x="49" y="211"/>
                    <a:pt x="36" y="197"/>
                  </a:cubicBezTo>
                  <a:cubicBezTo>
                    <a:pt x="36" y="197"/>
                    <a:pt x="36" y="197"/>
                    <a:pt x="36" y="197"/>
                  </a:cubicBezTo>
                  <a:cubicBezTo>
                    <a:pt x="19" y="181"/>
                    <a:pt x="43" y="130"/>
                    <a:pt x="89" y="84"/>
                  </a:cubicBezTo>
                  <a:cubicBezTo>
                    <a:pt x="99" y="74"/>
                    <a:pt x="109" y="65"/>
                    <a:pt x="119" y="57"/>
                  </a:cubicBezTo>
                  <a:lnTo>
                    <a:pt x="119" y="4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8" name="Freeform 28"/>
            <p:cNvSpPr>
              <a:spLocks noEditPoints="1"/>
            </p:cNvSpPr>
            <p:nvPr/>
          </p:nvSpPr>
          <p:spPr bwMode="auto">
            <a:xfrm>
              <a:off x="2047876" y="1447015"/>
              <a:ext cx="389233" cy="373759"/>
            </a:xfrm>
            <a:custGeom>
              <a:avLst/>
              <a:gdLst>
                <a:gd name="T0" fmla="*/ 218 w 238"/>
                <a:gd name="T1" fmla="*/ 214 h 229"/>
                <a:gd name="T2" fmla="*/ 156 w 238"/>
                <a:gd name="T3" fmla="*/ 78 h 229"/>
                <a:gd name="T4" fmla="*/ 119 w 238"/>
                <a:gd name="T5" fmla="*/ 46 h 229"/>
                <a:gd name="T6" fmla="*/ 119 w 238"/>
                <a:gd name="T7" fmla="*/ 57 h 229"/>
                <a:gd name="T8" fmla="*/ 150 w 238"/>
                <a:gd name="T9" fmla="*/ 84 h 229"/>
                <a:gd name="T10" fmla="*/ 202 w 238"/>
                <a:gd name="T11" fmla="*/ 197 h 229"/>
                <a:gd name="T12" fmla="*/ 119 w 238"/>
                <a:gd name="T13" fmla="*/ 172 h 229"/>
                <a:gd name="T14" fmla="*/ 119 w 238"/>
                <a:gd name="T15" fmla="*/ 183 h 229"/>
                <a:gd name="T16" fmla="*/ 218 w 238"/>
                <a:gd name="T17" fmla="*/ 214 h 229"/>
                <a:gd name="T18" fmla="*/ 119 w 238"/>
                <a:gd name="T19" fmla="*/ 46 h 229"/>
                <a:gd name="T20" fmla="*/ 20 w 238"/>
                <a:gd name="T21" fmla="*/ 16 h 229"/>
                <a:gd name="T22" fmla="*/ 83 w 238"/>
                <a:gd name="T23" fmla="*/ 151 h 229"/>
                <a:gd name="T24" fmla="*/ 119 w 238"/>
                <a:gd name="T25" fmla="*/ 183 h 229"/>
                <a:gd name="T26" fmla="*/ 119 w 238"/>
                <a:gd name="T27" fmla="*/ 172 h 229"/>
                <a:gd name="T28" fmla="*/ 89 w 238"/>
                <a:gd name="T29" fmla="*/ 145 h 229"/>
                <a:gd name="T30" fmla="*/ 36 w 238"/>
                <a:gd name="T31" fmla="*/ 32 h 229"/>
                <a:gd name="T32" fmla="*/ 36 w 238"/>
                <a:gd name="T33" fmla="*/ 32 h 229"/>
                <a:gd name="T34" fmla="*/ 119 w 238"/>
                <a:gd name="T35" fmla="*/ 57 h 229"/>
                <a:gd name="T36" fmla="*/ 119 w 238"/>
                <a:gd name="T37" fmla="*/ 4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229">
                  <a:moveTo>
                    <a:pt x="218" y="214"/>
                  </a:moveTo>
                  <a:cubicBezTo>
                    <a:pt x="238" y="193"/>
                    <a:pt x="210" y="133"/>
                    <a:pt x="156" y="78"/>
                  </a:cubicBezTo>
                  <a:cubicBezTo>
                    <a:pt x="144" y="66"/>
                    <a:pt x="131" y="55"/>
                    <a:pt x="119" y="46"/>
                  </a:cubicBezTo>
                  <a:cubicBezTo>
                    <a:pt x="119" y="57"/>
                    <a:pt x="119" y="57"/>
                    <a:pt x="119" y="57"/>
                  </a:cubicBezTo>
                  <a:cubicBezTo>
                    <a:pt x="129" y="65"/>
                    <a:pt x="140" y="74"/>
                    <a:pt x="150" y="84"/>
                  </a:cubicBezTo>
                  <a:cubicBezTo>
                    <a:pt x="195" y="130"/>
                    <a:pt x="219" y="181"/>
                    <a:pt x="202" y="197"/>
                  </a:cubicBezTo>
                  <a:cubicBezTo>
                    <a:pt x="189" y="211"/>
                    <a:pt x="155" y="199"/>
                    <a:pt x="119" y="17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62" y="216"/>
                    <a:pt x="202" y="229"/>
                    <a:pt x="218" y="214"/>
                  </a:cubicBezTo>
                  <a:close/>
                  <a:moveTo>
                    <a:pt x="119" y="46"/>
                  </a:moveTo>
                  <a:cubicBezTo>
                    <a:pt x="76" y="13"/>
                    <a:pt x="36" y="0"/>
                    <a:pt x="20" y="16"/>
                  </a:cubicBezTo>
                  <a:cubicBezTo>
                    <a:pt x="0" y="36"/>
                    <a:pt x="28" y="96"/>
                    <a:pt x="83" y="151"/>
                  </a:cubicBezTo>
                  <a:cubicBezTo>
                    <a:pt x="95" y="163"/>
                    <a:pt x="107" y="174"/>
                    <a:pt x="119" y="183"/>
                  </a:cubicBezTo>
                  <a:cubicBezTo>
                    <a:pt x="119" y="172"/>
                    <a:pt x="119" y="172"/>
                    <a:pt x="119" y="172"/>
                  </a:cubicBezTo>
                  <a:cubicBezTo>
                    <a:pt x="109" y="164"/>
                    <a:pt x="99" y="155"/>
                    <a:pt x="89" y="145"/>
                  </a:cubicBezTo>
                  <a:cubicBezTo>
                    <a:pt x="43" y="99"/>
                    <a:pt x="19" y="49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9" y="19"/>
                    <a:pt x="83" y="30"/>
                    <a:pt x="119" y="57"/>
                  </a:cubicBezTo>
                  <a:lnTo>
                    <a:pt x="119" y="4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39" name="Oval 29"/>
            <p:cNvSpPr>
              <a:spLocks noChangeArrowheads="1"/>
            </p:cNvSpPr>
            <p:nvPr/>
          </p:nvSpPr>
          <p:spPr bwMode="auto">
            <a:xfrm>
              <a:off x="2208569" y="1599375"/>
              <a:ext cx="70229" cy="70229"/>
            </a:xfrm>
            <a:prstGeom prst="ellipse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0" name="Freeform 30"/>
            <p:cNvSpPr>
              <a:spLocks noEditPoints="1"/>
            </p:cNvSpPr>
            <p:nvPr/>
          </p:nvSpPr>
          <p:spPr bwMode="auto">
            <a:xfrm>
              <a:off x="2747781" y="1276799"/>
              <a:ext cx="192831" cy="365427"/>
            </a:xfrm>
            <a:custGeom>
              <a:avLst/>
              <a:gdLst>
                <a:gd name="T0" fmla="*/ 67 w 162"/>
                <a:gd name="T1" fmla="*/ 307 h 307"/>
                <a:gd name="T2" fmla="*/ 162 w 162"/>
                <a:gd name="T3" fmla="*/ 307 h 307"/>
                <a:gd name="T4" fmla="*/ 67 w 162"/>
                <a:gd name="T5" fmla="*/ 127 h 307"/>
                <a:gd name="T6" fmla="*/ 67 w 162"/>
                <a:gd name="T7" fmla="*/ 193 h 307"/>
                <a:gd name="T8" fmla="*/ 110 w 162"/>
                <a:gd name="T9" fmla="*/ 267 h 307"/>
                <a:gd name="T10" fmla="*/ 67 w 162"/>
                <a:gd name="T11" fmla="*/ 267 h 307"/>
                <a:gd name="T12" fmla="*/ 67 w 162"/>
                <a:gd name="T13" fmla="*/ 307 h 307"/>
                <a:gd name="T14" fmla="*/ 0 w 162"/>
                <a:gd name="T15" fmla="*/ 0 h 307"/>
                <a:gd name="T16" fmla="*/ 0 w 162"/>
                <a:gd name="T17" fmla="*/ 307 h 307"/>
                <a:gd name="T18" fmla="*/ 67 w 162"/>
                <a:gd name="T19" fmla="*/ 307 h 307"/>
                <a:gd name="T20" fmla="*/ 67 w 162"/>
                <a:gd name="T21" fmla="*/ 267 h 307"/>
                <a:gd name="T22" fmla="*/ 24 w 162"/>
                <a:gd name="T23" fmla="*/ 267 h 307"/>
                <a:gd name="T24" fmla="*/ 24 w 162"/>
                <a:gd name="T25" fmla="*/ 120 h 307"/>
                <a:gd name="T26" fmla="*/ 24 w 162"/>
                <a:gd name="T27" fmla="*/ 120 h 307"/>
                <a:gd name="T28" fmla="*/ 67 w 162"/>
                <a:gd name="T29" fmla="*/ 193 h 307"/>
                <a:gd name="T30" fmla="*/ 67 w 162"/>
                <a:gd name="T31" fmla="*/ 127 h 307"/>
                <a:gd name="T32" fmla="*/ 0 w 162"/>
                <a:gd name="T3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307">
                  <a:moveTo>
                    <a:pt x="67" y="307"/>
                  </a:moveTo>
                  <a:lnTo>
                    <a:pt x="162" y="307"/>
                  </a:lnTo>
                  <a:lnTo>
                    <a:pt x="67" y="127"/>
                  </a:lnTo>
                  <a:lnTo>
                    <a:pt x="67" y="193"/>
                  </a:lnTo>
                  <a:lnTo>
                    <a:pt x="110" y="267"/>
                  </a:lnTo>
                  <a:lnTo>
                    <a:pt x="67" y="267"/>
                  </a:lnTo>
                  <a:lnTo>
                    <a:pt x="67" y="307"/>
                  </a:lnTo>
                  <a:close/>
                  <a:moveTo>
                    <a:pt x="0" y="0"/>
                  </a:moveTo>
                  <a:lnTo>
                    <a:pt x="0" y="307"/>
                  </a:lnTo>
                  <a:lnTo>
                    <a:pt x="67" y="307"/>
                  </a:lnTo>
                  <a:lnTo>
                    <a:pt x="67" y="267"/>
                  </a:lnTo>
                  <a:lnTo>
                    <a:pt x="24" y="267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67" y="193"/>
                  </a:lnTo>
                  <a:lnTo>
                    <a:pt x="67" y="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1" name="Rectangle 31"/>
            <p:cNvSpPr>
              <a:spLocks noChangeArrowheads="1"/>
            </p:cNvSpPr>
            <p:nvPr/>
          </p:nvSpPr>
          <p:spPr bwMode="auto">
            <a:xfrm>
              <a:off x="2651366" y="1275609"/>
              <a:ext cx="48803" cy="355905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2" name="Freeform 32"/>
            <p:cNvSpPr>
              <a:spLocks noEditPoints="1"/>
            </p:cNvSpPr>
            <p:nvPr/>
          </p:nvSpPr>
          <p:spPr bwMode="auto">
            <a:xfrm>
              <a:off x="1070628" y="3068224"/>
              <a:ext cx="421372" cy="308292"/>
            </a:xfrm>
            <a:custGeom>
              <a:avLst/>
              <a:gdLst>
                <a:gd name="T0" fmla="*/ 213 w 258"/>
                <a:gd name="T1" fmla="*/ 31 h 189"/>
                <a:gd name="T2" fmla="*/ 204 w 258"/>
                <a:gd name="T3" fmla="*/ 69 h 189"/>
                <a:gd name="T4" fmla="*/ 228 w 258"/>
                <a:gd name="T5" fmla="*/ 109 h 189"/>
                <a:gd name="T6" fmla="*/ 204 w 258"/>
                <a:gd name="T7" fmla="*/ 146 h 189"/>
                <a:gd name="T8" fmla="*/ 204 w 258"/>
                <a:gd name="T9" fmla="*/ 27 h 189"/>
                <a:gd name="T10" fmla="*/ 91 w 258"/>
                <a:gd name="T11" fmla="*/ 14 h 189"/>
                <a:gd name="T12" fmla="*/ 97 w 258"/>
                <a:gd name="T13" fmla="*/ 15 h 189"/>
                <a:gd name="T14" fmla="*/ 91 w 258"/>
                <a:gd name="T15" fmla="*/ 42 h 189"/>
                <a:gd name="T16" fmla="*/ 91 w 258"/>
                <a:gd name="T17" fmla="*/ 162 h 189"/>
                <a:gd name="T18" fmla="*/ 166 w 258"/>
                <a:gd name="T19" fmla="*/ 145 h 189"/>
                <a:gd name="T20" fmla="*/ 204 w 258"/>
                <a:gd name="T21" fmla="*/ 125 h 189"/>
                <a:gd name="T22" fmla="*/ 191 w 258"/>
                <a:gd name="T23" fmla="*/ 122 h 189"/>
                <a:gd name="T24" fmla="*/ 204 w 258"/>
                <a:gd name="T25" fmla="*/ 69 h 189"/>
                <a:gd name="T26" fmla="*/ 91 w 258"/>
                <a:gd name="T27" fmla="*/ 6 h 189"/>
                <a:gd name="T28" fmla="*/ 78 w 258"/>
                <a:gd name="T29" fmla="*/ 24 h 189"/>
                <a:gd name="T30" fmla="*/ 91 w 258"/>
                <a:gd name="T31" fmla="*/ 14 h 189"/>
                <a:gd name="T32" fmla="*/ 78 w 258"/>
                <a:gd name="T33" fmla="*/ 188 h 189"/>
                <a:gd name="T34" fmla="*/ 91 w 258"/>
                <a:gd name="T35" fmla="*/ 162 h 189"/>
                <a:gd name="T36" fmla="*/ 78 w 258"/>
                <a:gd name="T37" fmla="*/ 176 h 189"/>
                <a:gd name="T38" fmla="*/ 91 w 258"/>
                <a:gd name="T39" fmla="*/ 42 h 189"/>
                <a:gd name="T40" fmla="*/ 80 w 258"/>
                <a:gd name="T41" fmla="*/ 134 h 189"/>
                <a:gd name="T42" fmla="*/ 78 w 258"/>
                <a:gd name="T43" fmla="*/ 64 h 189"/>
                <a:gd name="T44" fmla="*/ 78 w 258"/>
                <a:gd name="T45" fmla="*/ 33 h 189"/>
                <a:gd name="T46" fmla="*/ 91 w 258"/>
                <a:gd name="T47" fmla="*/ 42 h 189"/>
                <a:gd name="T48" fmla="*/ 60 w 258"/>
                <a:gd name="T49" fmla="*/ 18 h 189"/>
                <a:gd name="T50" fmla="*/ 68 w 258"/>
                <a:gd name="T51" fmla="*/ 42 h 189"/>
                <a:gd name="T52" fmla="*/ 78 w 258"/>
                <a:gd name="T53" fmla="*/ 33 h 189"/>
                <a:gd name="T54" fmla="*/ 78 w 258"/>
                <a:gd name="T55" fmla="*/ 9 h 189"/>
                <a:gd name="T56" fmla="*/ 78 w 258"/>
                <a:gd name="T57" fmla="*/ 188 h 189"/>
                <a:gd name="T58" fmla="*/ 60 w 258"/>
                <a:gd name="T59" fmla="*/ 176 h 189"/>
                <a:gd name="T60" fmla="*/ 78 w 258"/>
                <a:gd name="T61" fmla="*/ 64 h 189"/>
                <a:gd name="T62" fmla="*/ 60 w 258"/>
                <a:gd name="T63" fmla="*/ 134 h 189"/>
                <a:gd name="T64" fmla="*/ 70 w 258"/>
                <a:gd name="T65" fmla="*/ 116 h 189"/>
                <a:gd name="T66" fmla="*/ 60 w 258"/>
                <a:gd name="T67" fmla="*/ 87 h 189"/>
                <a:gd name="T68" fmla="*/ 76 w 258"/>
                <a:gd name="T69" fmla="*/ 68 h 189"/>
                <a:gd name="T70" fmla="*/ 60 w 258"/>
                <a:gd name="T71" fmla="*/ 18 h 189"/>
                <a:gd name="T72" fmla="*/ 60 w 258"/>
                <a:gd name="T73" fmla="*/ 187 h 189"/>
                <a:gd name="T74" fmla="*/ 59 w 258"/>
                <a:gd name="T75" fmla="*/ 175 h 189"/>
                <a:gd name="T76" fmla="*/ 49 w 258"/>
                <a:gd name="T77" fmla="*/ 144 h 189"/>
                <a:gd name="T78" fmla="*/ 60 w 258"/>
                <a:gd name="T79" fmla="*/ 125 h 189"/>
                <a:gd name="T80" fmla="*/ 41 w 258"/>
                <a:gd name="T81" fmla="*/ 125 h 189"/>
                <a:gd name="T82" fmla="*/ 60 w 258"/>
                <a:gd name="T83" fmla="*/ 87 h 189"/>
                <a:gd name="T84" fmla="*/ 51 w 258"/>
                <a:gd name="T85" fmla="*/ 76 h 189"/>
                <a:gd name="T86" fmla="*/ 43 w 258"/>
                <a:gd name="T87" fmla="*/ 51 h 189"/>
                <a:gd name="T88" fmla="*/ 60 w 258"/>
                <a:gd name="T89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" h="189">
                  <a:moveTo>
                    <a:pt x="253" y="104"/>
                  </a:moveTo>
                  <a:cubicBezTo>
                    <a:pt x="258" y="60"/>
                    <a:pt x="213" y="31"/>
                    <a:pt x="213" y="31"/>
                  </a:cubicBezTo>
                  <a:cubicBezTo>
                    <a:pt x="210" y="30"/>
                    <a:pt x="207" y="28"/>
                    <a:pt x="204" y="27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8" y="69"/>
                    <a:pt x="212" y="70"/>
                    <a:pt x="216" y="72"/>
                  </a:cubicBezTo>
                  <a:cubicBezTo>
                    <a:pt x="230" y="79"/>
                    <a:pt x="235" y="95"/>
                    <a:pt x="228" y="109"/>
                  </a:cubicBezTo>
                  <a:cubicBezTo>
                    <a:pt x="224" y="119"/>
                    <a:pt x="214" y="125"/>
                    <a:pt x="204" y="125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30" y="144"/>
                    <a:pt x="249" y="134"/>
                    <a:pt x="253" y="104"/>
                  </a:cubicBezTo>
                  <a:close/>
                  <a:moveTo>
                    <a:pt x="204" y="27"/>
                  </a:moveTo>
                  <a:cubicBezTo>
                    <a:pt x="156" y="5"/>
                    <a:pt x="119" y="0"/>
                    <a:pt x="91" y="6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3" y="14"/>
                    <a:pt x="95" y="14"/>
                    <a:pt x="97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104" y="19"/>
                    <a:pt x="107" y="27"/>
                    <a:pt x="103" y="34"/>
                  </a:cubicBezTo>
                  <a:cubicBezTo>
                    <a:pt x="101" y="39"/>
                    <a:pt x="96" y="42"/>
                    <a:pt x="91" y="42"/>
                  </a:cubicBezTo>
                  <a:cubicBezTo>
                    <a:pt x="91" y="146"/>
                    <a:pt x="91" y="146"/>
                    <a:pt x="91" y="146"/>
                  </a:cubicBezTo>
                  <a:cubicBezTo>
                    <a:pt x="93" y="151"/>
                    <a:pt x="93" y="157"/>
                    <a:pt x="91" y="162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117" y="174"/>
                    <a:pt x="138" y="143"/>
                    <a:pt x="166" y="145"/>
                  </a:cubicBezTo>
                  <a:cubicBezTo>
                    <a:pt x="179" y="147"/>
                    <a:pt x="192" y="147"/>
                    <a:pt x="204" y="146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199" y="125"/>
                    <a:pt x="195" y="124"/>
                    <a:pt x="191" y="122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77" y="115"/>
                    <a:pt x="172" y="98"/>
                    <a:pt x="179" y="84"/>
                  </a:cubicBezTo>
                  <a:cubicBezTo>
                    <a:pt x="184" y="74"/>
                    <a:pt x="193" y="69"/>
                    <a:pt x="204" y="69"/>
                  </a:cubicBezTo>
                  <a:lnTo>
                    <a:pt x="204" y="27"/>
                  </a:lnTo>
                  <a:close/>
                  <a:moveTo>
                    <a:pt x="91" y="6"/>
                  </a:moveTo>
                  <a:cubicBezTo>
                    <a:pt x="86" y="6"/>
                    <a:pt x="82" y="8"/>
                    <a:pt x="78" y="9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3"/>
                    <a:pt x="78" y="22"/>
                    <a:pt x="78" y="22"/>
                  </a:cubicBezTo>
                  <a:cubicBezTo>
                    <a:pt x="81" y="17"/>
                    <a:pt x="86" y="14"/>
                    <a:pt x="91" y="14"/>
                  </a:cubicBezTo>
                  <a:cubicBezTo>
                    <a:pt x="91" y="6"/>
                    <a:pt x="91" y="6"/>
                    <a:pt x="91" y="6"/>
                  </a:cubicBezTo>
                  <a:close/>
                  <a:moveTo>
                    <a:pt x="78" y="188"/>
                  </a:moveTo>
                  <a:cubicBezTo>
                    <a:pt x="82" y="188"/>
                    <a:pt x="87" y="187"/>
                    <a:pt x="91" y="185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0" y="163"/>
                    <a:pt x="90" y="164"/>
                    <a:pt x="90" y="165"/>
                  </a:cubicBezTo>
                  <a:cubicBezTo>
                    <a:pt x="87" y="170"/>
                    <a:pt x="83" y="174"/>
                    <a:pt x="78" y="176"/>
                  </a:cubicBezTo>
                  <a:cubicBezTo>
                    <a:pt x="78" y="188"/>
                    <a:pt x="78" y="188"/>
                    <a:pt x="78" y="188"/>
                  </a:cubicBezTo>
                  <a:close/>
                  <a:moveTo>
                    <a:pt x="91" y="42"/>
                  </a:moveTo>
                  <a:cubicBezTo>
                    <a:pt x="91" y="146"/>
                    <a:pt x="91" y="146"/>
                    <a:pt x="91" y="146"/>
                  </a:cubicBezTo>
                  <a:cubicBezTo>
                    <a:pt x="89" y="141"/>
                    <a:pt x="85" y="136"/>
                    <a:pt x="80" y="134"/>
                  </a:cubicBezTo>
                  <a:cubicBezTo>
                    <a:pt x="79" y="133"/>
                    <a:pt x="78" y="133"/>
                    <a:pt x="78" y="13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9" y="61"/>
                    <a:pt x="79" y="57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9" y="36"/>
                    <a:pt x="81" y="39"/>
                    <a:pt x="84" y="41"/>
                  </a:cubicBezTo>
                  <a:cubicBezTo>
                    <a:pt x="86" y="42"/>
                    <a:pt x="89" y="42"/>
                    <a:pt x="91" y="42"/>
                  </a:cubicBezTo>
                  <a:close/>
                  <a:moveTo>
                    <a:pt x="78" y="9"/>
                  </a:moveTo>
                  <a:cubicBezTo>
                    <a:pt x="71" y="11"/>
                    <a:pt x="65" y="14"/>
                    <a:pt x="60" y="1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2" y="40"/>
                    <a:pt x="65" y="41"/>
                    <a:pt x="68" y="42"/>
                  </a:cubicBezTo>
                  <a:cubicBezTo>
                    <a:pt x="73" y="45"/>
                    <a:pt x="76" y="49"/>
                    <a:pt x="78" y="5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30"/>
                    <a:pt x="77" y="27"/>
                    <a:pt x="78" y="24"/>
                  </a:cubicBezTo>
                  <a:cubicBezTo>
                    <a:pt x="78" y="9"/>
                    <a:pt x="78" y="9"/>
                    <a:pt x="78" y="9"/>
                  </a:cubicBezTo>
                  <a:close/>
                  <a:moveTo>
                    <a:pt x="60" y="187"/>
                  </a:moveTo>
                  <a:cubicBezTo>
                    <a:pt x="66" y="188"/>
                    <a:pt x="72" y="189"/>
                    <a:pt x="78" y="188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2" y="178"/>
                    <a:pt x="65" y="178"/>
                    <a:pt x="60" y="176"/>
                  </a:cubicBezTo>
                  <a:cubicBezTo>
                    <a:pt x="60" y="187"/>
                    <a:pt x="60" y="187"/>
                    <a:pt x="60" y="187"/>
                  </a:cubicBezTo>
                  <a:close/>
                  <a:moveTo>
                    <a:pt x="78" y="64"/>
                  </a:moveTo>
                  <a:cubicBezTo>
                    <a:pt x="78" y="133"/>
                    <a:pt x="78" y="133"/>
                    <a:pt x="78" y="133"/>
                  </a:cubicBezTo>
                  <a:cubicBezTo>
                    <a:pt x="72" y="131"/>
                    <a:pt x="65" y="131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64" y="123"/>
                    <a:pt x="67" y="120"/>
                    <a:pt x="70" y="116"/>
                  </a:cubicBezTo>
                  <a:cubicBezTo>
                    <a:pt x="75" y="105"/>
                    <a:pt x="71" y="92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6" y="78"/>
                    <a:pt x="73" y="74"/>
                    <a:pt x="76" y="68"/>
                  </a:cubicBezTo>
                  <a:cubicBezTo>
                    <a:pt x="77" y="66"/>
                    <a:pt x="77" y="65"/>
                    <a:pt x="78" y="64"/>
                  </a:cubicBezTo>
                  <a:close/>
                  <a:moveTo>
                    <a:pt x="60" y="18"/>
                  </a:moveTo>
                  <a:cubicBezTo>
                    <a:pt x="0" y="56"/>
                    <a:pt x="10" y="159"/>
                    <a:pt x="46" y="180"/>
                  </a:cubicBezTo>
                  <a:cubicBezTo>
                    <a:pt x="51" y="183"/>
                    <a:pt x="55" y="185"/>
                    <a:pt x="60" y="187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48" y="170"/>
                    <a:pt x="43" y="156"/>
                    <a:pt x="49" y="144"/>
                  </a:cubicBezTo>
                  <a:cubicBezTo>
                    <a:pt x="51" y="139"/>
                    <a:pt x="55" y="136"/>
                    <a:pt x="60" y="134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4" y="128"/>
                    <a:pt x="47" y="128"/>
                    <a:pt x="41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31" y="120"/>
                    <a:pt x="26" y="107"/>
                    <a:pt x="32" y="97"/>
                  </a:cubicBezTo>
                  <a:cubicBezTo>
                    <a:pt x="37" y="86"/>
                    <a:pt x="49" y="82"/>
                    <a:pt x="60" y="8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57" y="78"/>
                    <a:pt x="54" y="77"/>
                    <a:pt x="51" y="76"/>
                  </a:cubicBezTo>
                  <a:cubicBezTo>
                    <a:pt x="42" y="71"/>
                    <a:pt x="38" y="60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44"/>
                    <a:pt x="53" y="40"/>
                    <a:pt x="60" y="40"/>
                  </a:cubicBezTo>
                  <a:lnTo>
                    <a:pt x="60" y="1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43" name="Group 127"/>
            <p:cNvGrpSpPr/>
            <p:nvPr/>
          </p:nvGrpSpPr>
          <p:grpSpPr>
            <a:xfrm>
              <a:off x="2254991" y="3376515"/>
              <a:ext cx="380902" cy="490410"/>
              <a:chOff x="8610600" y="4127500"/>
              <a:chExt cx="508001" cy="654050"/>
            </a:xfrm>
            <a:solidFill>
              <a:srgbClr val="1D69A3"/>
            </a:solidFill>
          </p:grpSpPr>
          <p:sp>
            <p:nvSpPr>
              <p:cNvPr id="203" name="Freeform 33"/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4" name="Freeform 34"/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5" name="Freeform 35"/>
              <p:cNvSpPr/>
              <p:nvPr/>
            </p:nvSpPr>
            <p:spPr bwMode="auto">
              <a:xfrm>
                <a:off x="8610600" y="4144963"/>
                <a:ext cx="496888" cy="433388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6" name="Freeform 36"/>
              <p:cNvSpPr/>
              <p:nvPr/>
            </p:nvSpPr>
            <p:spPr bwMode="auto">
              <a:xfrm>
                <a:off x="8729663" y="4613275"/>
                <a:ext cx="141288" cy="168275"/>
              </a:xfrm>
              <a:custGeom>
                <a:avLst/>
                <a:gdLst>
                  <a:gd name="T0" fmla="*/ 45 w 65"/>
                  <a:gd name="T1" fmla="*/ 5 h 77"/>
                  <a:gd name="T2" fmla="*/ 45 w 65"/>
                  <a:gd name="T3" fmla="*/ 28 h 77"/>
                  <a:gd name="T4" fmla="*/ 25 w 65"/>
                  <a:gd name="T5" fmla="*/ 45 h 77"/>
                  <a:gd name="T6" fmla="*/ 1 w 65"/>
                  <a:gd name="T7" fmla="*/ 64 h 77"/>
                  <a:gd name="T8" fmla="*/ 65 w 65"/>
                  <a:gd name="T9" fmla="*/ 77 h 77"/>
                  <a:gd name="T10" fmla="*/ 65 w 65"/>
                  <a:gd name="T11" fmla="*/ 0 h 77"/>
                  <a:gd name="T12" fmla="*/ 45 w 65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77">
                    <a:moveTo>
                      <a:pt x="45" y="5"/>
                    </a:move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39" y="40"/>
                      <a:pt x="25" y="45"/>
                    </a:cubicBezTo>
                    <a:cubicBezTo>
                      <a:pt x="12" y="49"/>
                      <a:pt x="0" y="56"/>
                      <a:pt x="1" y="64"/>
                    </a:cubicBezTo>
                    <a:cubicBezTo>
                      <a:pt x="2" y="71"/>
                      <a:pt x="18" y="77"/>
                      <a:pt x="65" y="77"/>
                    </a:cubicBezTo>
                    <a:cubicBezTo>
                      <a:pt x="65" y="0"/>
                      <a:pt x="65" y="0"/>
                      <a:pt x="65" y="0"/>
                    </a:cubicBezTo>
                    <a:lnTo>
                      <a:pt x="4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7" name="Freeform 37"/>
              <p:cNvSpPr/>
              <p:nvPr/>
            </p:nvSpPr>
            <p:spPr bwMode="auto">
              <a:xfrm>
                <a:off x="8855075" y="4613275"/>
                <a:ext cx="134938" cy="168275"/>
              </a:xfrm>
              <a:custGeom>
                <a:avLst/>
                <a:gdLst>
                  <a:gd name="T0" fmla="*/ 14 w 62"/>
                  <a:gd name="T1" fmla="*/ 5 h 77"/>
                  <a:gd name="T2" fmla="*/ 14 w 62"/>
                  <a:gd name="T3" fmla="*/ 28 h 77"/>
                  <a:gd name="T4" fmla="*/ 32 w 62"/>
                  <a:gd name="T5" fmla="*/ 45 h 77"/>
                  <a:gd name="T6" fmla="*/ 61 w 62"/>
                  <a:gd name="T7" fmla="*/ 64 h 77"/>
                  <a:gd name="T8" fmla="*/ 0 w 62"/>
                  <a:gd name="T9" fmla="*/ 77 h 77"/>
                  <a:gd name="T10" fmla="*/ 0 w 62"/>
                  <a:gd name="T11" fmla="*/ 0 h 77"/>
                  <a:gd name="T12" fmla="*/ 14 w 62"/>
                  <a:gd name="T13" fmla="*/ 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77">
                    <a:moveTo>
                      <a:pt x="14" y="5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9" y="40"/>
                      <a:pt x="32" y="45"/>
                    </a:cubicBezTo>
                    <a:cubicBezTo>
                      <a:pt x="46" y="49"/>
                      <a:pt x="62" y="56"/>
                      <a:pt x="61" y="64"/>
                    </a:cubicBezTo>
                    <a:cubicBezTo>
                      <a:pt x="60" y="71"/>
                      <a:pt x="34" y="77"/>
                      <a:pt x="0" y="77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8" name="Freeform 38"/>
              <p:cNvSpPr/>
              <p:nvPr/>
            </p:nvSpPr>
            <p:spPr bwMode="auto">
              <a:xfrm>
                <a:off x="8618538" y="4127500"/>
                <a:ext cx="500063" cy="503238"/>
              </a:xfrm>
              <a:custGeom>
                <a:avLst/>
                <a:gdLst>
                  <a:gd name="T0" fmla="*/ 169 w 230"/>
                  <a:gd name="T1" fmla="*/ 12 h 231"/>
                  <a:gd name="T2" fmla="*/ 215 w 230"/>
                  <a:gd name="T3" fmla="*/ 103 h 231"/>
                  <a:gd name="T4" fmla="*/ 102 w 230"/>
                  <a:gd name="T5" fmla="*/ 216 h 231"/>
                  <a:gd name="T6" fmla="*/ 12 w 230"/>
                  <a:gd name="T7" fmla="*/ 171 h 231"/>
                  <a:gd name="T8" fmla="*/ 0 w 230"/>
                  <a:gd name="T9" fmla="*/ 181 h 231"/>
                  <a:gd name="T10" fmla="*/ 102 w 230"/>
                  <a:gd name="T11" fmla="*/ 231 h 231"/>
                  <a:gd name="T12" fmla="*/ 230 w 230"/>
                  <a:gd name="T13" fmla="*/ 103 h 231"/>
                  <a:gd name="T14" fmla="*/ 178 w 230"/>
                  <a:gd name="T15" fmla="*/ 0 h 231"/>
                  <a:gd name="T16" fmla="*/ 169 w 230"/>
                  <a:gd name="T17" fmla="*/ 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31">
                    <a:moveTo>
                      <a:pt x="169" y="12"/>
                    </a:moveTo>
                    <a:cubicBezTo>
                      <a:pt x="197" y="32"/>
                      <a:pt x="215" y="65"/>
                      <a:pt x="215" y="103"/>
                    </a:cubicBezTo>
                    <a:cubicBezTo>
                      <a:pt x="215" y="165"/>
                      <a:pt x="165" y="216"/>
                      <a:pt x="102" y="216"/>
                    </a:cubicBezTo>
                    <a:cubicBezTo>
                      <a:pt x="65" y="216"/>
                      <a:pt x="33" y="198"/>
                      <a:pt x="12" y="17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4" y="211"/>
                      <a:pt x="61" y="231"/>
                      <a:pt x="102" y="231"/>
                    </a:cubicBezTo>
                    <a:cubicBezTo>
                      <a:pt x="173" y="231"/>
                      <a:pt x="230" y="174"/>
                      <a:pt x="230" y="103"/>
                    </a:cubicBezTo>
                    <a:cubicBezTo>
                      <a:pt x="230" y="61"/>
                      <a:pt x="210" y="23"/>
                      <a:pt x="178" y="0"/>
                    </a:cubicBezTo>
                    <a:lnTo>
                      <a:pt x="16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9" name="Freeform 39"/>
              <p:cNvSpPr>
                <a:spLocks noEditPoints="1"/>
              </p:cNvSpPr>
              <p:nvPr/>
            </p:nvSpPr>
            <p:spPr bwMode="auto">
              <a:xfrm>
                <a:off x="8621713" y="4137025"/>
                <a:ext cx="442913" cy="441325"/>
              </a:xfrm>
              <a:custGeom>
                <a:avLst/>
                <a:gdLst>
                  <a:gd name="T0" fmla="*/ 102 w 203"/>
                  <a:gd name="T1" fmla="*/ 203 h 203"/>
                  <a:gd name="T2" fmla="*/ 203 w 203"/>
                  <a:gd name="T3" fmla="*/ 101 h 203"/>
                  <a:gd name="T4" fmla="*/ 102 w 203"/>
                  <a:gd name="T5" fmla="*/ 0 h 203"/>
                  <a:gd name="T6" fmla="*/ 102 w 203"/>
                  <a:gd name="T7" fmla="*/ 5 h 203"/>
                  <a:gd name="T8" fmla="*/ 198 w 203"/>
                  <a:gd name="T9" fmla="*/ 101 h 203"/>
                  <a:gd name="T10" fmla="*/ 102 w 203"/>
                  <a:gd name="T11" fmla="*/ 198 h 203"/>
                  <a:gd name="T12" fmla="*/ 102 w 203"/>
                  <a:gd name="T13" fmla="*/ 203 h 203"/>
                  <a:gd name="T14" fmla="*/ 102 w 203"/>
                  <a:gd name="T15" fmla="*/ 0 h 203"/>
                  <a:gd name="T16" fmla="*/ 0 w 203"/>
                  <a:gd name="T17" fmla="*/ 101 h 203"/>
                  <a:gd name="T18" fmla="*/ 102 w 203"/>
                  <a:gd name="T19" fmla="*/ 203 h 203"/>
                  <a:gd name="T20" fmla="*/ 102 w 203"/>
                  <a:gd name="T21" fmla="*/ 203 h 203"/>
                  <a:gd name="T22" fmla="*/ 102 w 203"/>
                  <a:gd name="T23" fmla="*/ 198 h 203"/>
                  <a:gd name="T24" fmla="*/ 102 w 203"/>
                  <a:gd name="T25" fmla="*/ 198 h 203"/>
                  <a:gd name="T26" fmla="*/ 102 w 203"/>
                  <a:gd name="T27" fmla="*/ 198 h 203"/>
                  <a:gd name="T28" fmla="*/ 5 w 203"/>
                  <a:gd name="T29" fmla="*/ 101 h 203"/>
                  <a:gd name="T30" fmla="*/ 102 w 203"/>
                  <a:gd name="T31" fmla="*/ 5 h 203"/>
                  <a:gd name="T32" fmla="*/ 102 w 203"/>
                  <a:gd name="T33" fmla="*/ 5 h 203"/>
                  <a:gd name="T34" fmla="*/ 102 w 203"/>
                  <a:gd name="T3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3">
                    <a:moveTo>
                      <a:pt x="102" y="203"/>
                    </a:moveTo>
                    <a:cubicBezTo>
                      <a:pt x="158" y="203"/>
                      <a:pt x="203" y="157"/>
                      <a:pt x="203" y="101"/>
                    </a:cubicBezTo>
                    <a:cubicBezTo>
                      <a:pt x="203" y="45"/>
                      <a:pt x="158" y="0"/>
                      <a:pt x="102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55" y="5"/>
                      <a:pt x="198" y="48"/>
                      <a:pt x="198" y="101"/>
                    </a:cubicBezTo>
                    <a:cubicBezTo>
                      <a:pt x="198" y="155"/>
                      <a:pt x="155" y="198"/>
                      <a:pt x="102" y="198"/>
                    </a:cubicBezTo>
                    <a:lnTo>
                      <a:pt x="102" y="203"/>
                    </a:lnTo>
                    <a:close/>
                    <a:moveTo>
                      <a:pt x="102" y="0"/>
                    </a:moveTo>
                    <a:cubicBezTo>
                      <a:pt x="46" y="0"/>
                      <a:pt x="0" y="45"/>
                      <a:pt x="0" y="101"/>
                    </a:cubicBezTo>
                    <a:cubicBezTo>
                      <a:pt x="0" y="157"/>
                      <a:pt x="46" y="203"/>
                      <a:pt x="102" y="203"/>
                    </a:cubicBezTo>
                    <a:cubicBezTo>
                      <a:pt x="102" y="203"/>
                      <a:pt x="102" y="203"/>
                      <a:pt x="102" y="203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48" y="198"/>
                      <a:pt x="5" y="155"/>
                      <a:pt x="5" y="101"/>
                    </a:cubicBezTo>
                    <a:cubicBezTo>
                      <a:pt x="5" y="48"/>
                      <a:pt x="48" y="5"/>
                      <a:pt x="102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10" name="Freeform 40"/>
              <p:cNvSpPr/>
              <p:nvPr/>
            </p:nvSpPr>
            <p:spPr bwMode="auto">
              <a:xfrm>
                <a:off x="8610600" y="4144963"/>
                <a:ext cx="496888" cy="433388"/>
              </a:xfrm>
              <a:custGeom>
                <a:avLst/>
                <a:gdLst>
                  <a:gd name="T0" fmla="*/ 65 w 228"/>
                  <a:gd name="T1" fmla="*/ 15 h 199"/>
                  <a:gd name="T2" fmla="*/ 61 w 228"/>
                  <a:gd name="T3" fmla="*/ 23 h 199"/>
                  <a:gd name="T4" fmla="*/ 57 w 228"/>
                  <a:gd name="T5" fmla="*/ 29 h 199"/>
                  <a:gd name="T6" fmla="*/ 54 w 228"/>
                  <a:gd name="T7" fmla="*/ 26 h 199"/>
                  <a:gd name="T8" fmla="*/ 52 w 228"/>
                  <a:gd name="T9" fmla="*/ 32 h 199"/>
                  <a:gd name="T10" fmla="*/ 42 w 228"/>
                  <a:gd name="T11" fmla="*/ 34 h 199"/>
                  <a:gd name="T12" fmla="*/ 36 w 228"/>
                  <a:gd name="T13" fmla="*/ 41 h 199"/>
                  <a:gd name="T14" fmla="*/ 27 w 228"/>
                  <a:gd name="T15" fmla="*/ 53 h 199"/>
                  <a:gd name="T16" fmla="*/ 21 w 228"/>
                  <a:gd name="T17" fmla="*/ 61 h 199"/>
                  <a:gd name="T18" fmla="*/ 27 w 228"/>
                  <a:gd name="T19" fmla="*/ 67 h 199"/>
                  <a:gd name="T20" fmla="*/ 27 w 228"/>
                  <a:gd name="T21" fmla="*/ 70 h 199"/>
                  <a:gd name="T22" fmla="*/ 22 w 228"/>
                  <a:gd name="T23" fmla="*/ 65 h 199"/>
                  <a:gd name="T24" fmla="*/ 18 w 228"/>
                  <a:gd name="T25" fmla="*/ 60 h 199"/>
                  <a:gd name="T26" fmla="*/ 16 w 228"/>
                  <a:gd name="T27" fmla="*/ 69 h 199"/>
                  <a:gd name="T28" fmla="*/ 17 w 228"/>
                  <a:gd name="T29" fmla="*/ 83 h 199"/>
                  <a:gd name="T30" fmla="*/ 24 w 228"/>
                  <a:gd name="T31" fmla="*/ 80 h 199"/>
                  <a:gd name="T32" fmla="*/ 32 w 228"/>
                  <a:gd name="T33" fmla="*/ 88 h 199"/>
                  <a:gd name="T34" fmla="*/ 41 w 228"/>
                  <a:gd name="T35" fmla="*/ 98 h 199"/>
                  <a:gd name="T36" fmla="*/ 50 w 228"/>
                  <a:gd name="T37" fmla="*/ 105 h 199"/>
                  <a:gd name="T38" fmla="*/ 61 w 228"/>
                  <a:gd name="T39" fmla="*/ 117 h 199"/>
                  <a:gd name="T40" fmla="*/ 58 w 228"/>
                  <a:gd name="T41" fmla="*/ 134 h 199"/>
                  <a:gd name="T42" fmla="*/ 49 w 228"/>
                  <a:gd name="T43" fmla="*/ 155 h 199"/>
                  <a:gd name="T44" fmla="*/ 52 w 228"/>
                  <a:gd name="T45" fmla="*/ 170 h 199"/>
                  <a:gd name="T46" fmla="*/ 46 w 228"/>
                  <a:gd name="T47" fmla="*/ 171 h 199"/>
                  <a:gd name="T48" fmla="*/ 32 w 228"/>
                  <a:gd name="T49" fmla="*/ 148 h 199"/>
                  <a:gd name="T50" fmla="*/ 16 w 228"/>
                  <a:gd name="T51" fmla="*/ 113 h 199"/>
                  <a:gd name="T52" fmla="*/ 11 w 228"/>
                  <a:gd name="T53" fmla="*/ 87 h 199"/>
                  <a:gd name="T54" fmla="*/ 73 w 228"/>
                  <a:gd name="T55" fmla="*/ 183 h 199"/>
                  <a:gd name="T56" fmla="*/ 89 w 228"/>
                  <a:gd name="T57" fmla="*/ 181 h 199"/>
                  <a:gd name="T58" fmla="*/ 110 w 228"/>
                  <a:gd name="T59" fmla="*/ 178 h 199"/>
                  <a:gd name="T60" fmla="*/ 108 w 228"/>
                  <a:gd name="T61" fmla="*/ 187 h 199"/>
                  <a:gd name="T62" fmla="*/ 121 w 228"/>
                  <a:gd name="T63" fmla="*/ 186 h 199"/>
                  <a:gd name="T64" fmla="*/ 139 w 228"/>
                  <a:gd name="T65" fmla="*/ 184 h 199"/>
                  <a:gd name="T66" fmla="*/ 137 w 228"/>
                  <a:gd name="T67" fmla="*/ 3 h 199"/>
                  <a:gd name="T68" fmla="*/ 197 w 228"/>
                  <a:gd name="T69" fmla="*/ 64 h 199"/>
                  <a:gd name="T70" fmla="*/ 189 w 228"/>
                  <a:gd name="T71" fmla="*/ 58 h 199"/>
                  <a:gd name="T72" fmla="*/ 181 w 228"/>
                  <a:gd name="T73" fmla="*/ 74 h 199"/>
                  <a:gd name="T74" fmla="*/ 170 w 228"/>
                  <a:gd name="T75" fmla="*/ 59 h 199"/>
                  <a:gd name="T76" fmla="*/ 174 w 228"/>
                  <a:gd name="T77" fmla="*/ 75 h 199"/>
                  <a:gd name="T78" fmla="*/ 186 w 228"/>
                  <a:gd name="T79" fmla="*/ 79 h 199"/>
                  <a:gd name="T80" fmla="*/ 181 w 228"/>
                  <a:gd name="T81" fmla="*/ 100 h 199"/>
                  <a:gd name="T82" fmla="*/ 175 w 228"/>
                  <a:gd name="T83" fmla="*/ 122 h 199"/>
                  <a:gd name="T84" fmla="*/ 168 w 228"/>
                  <a:gd name="T85" fmla="*/ 137 h 199"/>
                  <a:gd name="T86" fmla="*/ 147 w 228"/>
                  <a:gd name="T87" fmla="*/ 154 h 199"/>
                  <a:gd name="T88" fmla="*/ 141 w 228"/>
                  <a:gd name="T89" fmla="*/ 139 h 199"/>
                  <a:gd name="T90" fmla="*/ 142 w 228"/>
                  <a:gd name="T91" fmla="*/ 121 h 199"/>
                  <a:gd name="T92" fmla="*/ 135 w 228"/>
                  <a:gd name="T93" fmla="*/ 101 h 199"/>
                  <a:gd name="T94" fmla="*/ 125 w 228"/>
                  <a:gd name="T95" fmla="*/ 89 h 199"/>
                  <a:gd name="T96" fmla="*/ 99 w 228"/>
                  <a:gd name="T97" fmla="*/ 90 h 199"/>
                  <a:gd name="T98" fmla="*/ 89 w 228"/>
                  <a:gd name="T99" fmla="*/ 76 h 199"/>
                  <a:gd name="T100" fmla="*/ 100 w 228"/>
                  <a:gd name="T101" fmla="*/ 49 h 199"/>
                  <a:gd name="T102" fmla="*/ 119 w 228"/>
                  <a:gd name="T103" fmla="*/ 41 h 199"/>
                  <a:gd name="T104" fmla="*/ 130 w 228"/>
                  <a:gd name="T105" fmla="*/ 46 h 199"/>
                  <a:gd name="T106" fmla="*/ 146 w 228"/>
                  <a:gd name="T107" fmla="*/ 46 h 199"/>
                  <a:gd name="T108" fmla="*/ 162 w 228"/>
                  <a:gd name="T109" fmla="*/ 44 h 199"/>
                  <a:gd name="T110" fmla="*/ 147 w 228"/>
                  <a:gd name="T111" fmla="*/ 37 h 199"/>
                  <a:gd name="T112" fmla="*/ 146 w 228"/>
                  <a:gd name="T113" fmla="*/ 32 h 199"/>
                  <a:gd name="T114" fmla="*/ 127 w 228"/>
                  <a:gd name="T115" fmla="*/ 32 h 199"/>
                  <a:gd name="T116" fmla="*/ 111 w 228"/>
                  <a:gd name="T117" fmla="*/ 37 h 199"/>
                  <a:gd name="T118" fmla="*/ 107 w 228"/>
                  <a:gd name="T119" fmla="*/ 21 h 199"/>
                  <a:gd name="T120" fmla="*/ 96 w 228"/>
                  <a:gd name="T121" fmla="*/ 11 h 199"/>
                  <a:gd name="T122" fmla="*/ 109 w 228"/>
                  <a:gd name="T123" fmla="*/ 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199">
                    <a:moveTo>
                      <a:pt x="92" y="0"/>
                    </a:moveTo>
                    <a:cubicBezTo>
                      <a:pt x="92" y="0"/>
                      <a:pt x="58" y="5"/>
                      <a:pt x="35" y="31"/>
                    </a:cubicBezTo>
                    <a:cubicBezTo>
                      <a:pt x="35" y="31"/>
                      <a:pt x="53" y="13"/>
                      <a:pt x="64" y="13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4"/>
                      <a:pt x="66" y="15"/>
                      <a:pt x="65" y="15"/>
                    </a:cubicBezTo>
                    <a:cubicBezTo>
                      <a:pt x="65" y="16"/>
                      <a:pt x="64" y="17"/>
                      <a:pt x="64" y="18"/>
                    </a:cubicBezTo>
                    <a:cubicBezTo>
                      <a:pt x="64" y="18"/>
                      <a:pt x="64" y="20"/>
                      <a:pt x="64" y="20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3" y="21"/>
                      <a:pt x="62" y="21"/>
                      <a:pt x="62" y="22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61" y="24"/>
                      <a:pt x="61" y="25"/>
                      <a:pt x="61" y="25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8" y="29"/>
                      <a:pt x="57" y="29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6"/>
                      <a:pt x="58" y="26"/>
                      <a:pt x="58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5" y="24"/>
                      <a:pt x="54" y="26"/>
                      <a:pt x="54" y="26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7"/>
                      <a:pt x="51" y="29"/>
                      <a:pt x="51" y="29"/>
                    </a:cubicBezTo>
                    <a:cubicBezTo>
                      <a:pt x="52" y="29"/>
                      <a:pt x="53" y="29"/>
                      <a:pt x="53" y="29"/>
                    </a:cubicBezTo>
                    <a:cubicBezTo>
                      <a:pt x="53" y="29"/>
                      <a:pt x="53" y="30"/>
                      <a:pt x="53" y="31"/>
                    </a:cubicBezTo>
                    <a:cubicBezTo>
                      <a:pt x="53" y="31"/>
                      <a:pt x="52" y="32"/>
                      <a:pt x="52" y="32"/>
                    </a:cubicBezTo>
                    <a:cubicBezTo>
                      <a:pt x="52" y="32"/>
                      <a:pt x="52" y="33"/>
                      <a:pt x="51" y="33"/>
                    </a:cubicBezTo>
                    <a:cubicBezTo>
                      <a:pt x="50" y="32"/>
                      <a:pt x="49" y="32"/>
                      <a:pt x="48" y="32"/>
                    </a:cubicBezTo>
                    <a:cubicBezTo>
                      <a:pt x="47" y="32"/>
                      <a:pt x="46" y="31"/>
                      <a:pt x="46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2" y="34"/>
                      <a:pt x="42" y="34"/>
                    </a:cubicBezTo>
                    <a:cubicBezTo>
                      <a:pt x="42" y="34"/>
                      <a:pt x="41" y="35"/>
                      <a:pt x="41" y="35"/>
                    </a:cubicBezTo>
                    <a:cubicBezTo>
                      <a:pt x="41" y="35"/>
                      <a:pt x="41" y="37"/>
                      <a:pt x="41" y="37"/>
                    </a:cubicBezTo>
                    <a:cubicBezTo>
                      <a:pt x="41" y="37"/>
                      <a:pt x="40" y="38"/>
                      <a:pt x="38" y="38"/>
                    </a:cubicBezTo>
                    <a:cubicBezTo>
                      <a:pt x="37" y="39"/>
                      <a:pt x="36" y="39"/>
                      <a:pt x="36" y="39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4" y="42"/>
                      <a:pt x="34" y="43"/>
                    </a:cubicBezTo>
                    <a:cubicBezTo>
                      <a:pt x="33" y="44"/>
                      <a:pt x="30" y="46"/>
                      <a:pt x="30" y="46"/>
                    </a:cubicBezTo>
                    <a:cubicBezTo>
                      <a:pt x="30" y="46"/>
                      <a:pt x="29" y="47"/>
                      <a:pt x="28" y="48"/>
                    </a:cubicBezTo>
                    <a:cubicBezTo>
                      <a:pt x="28" y="49"/>
                      <a:pt x="28" y="50"/>
                      <a:pt x="28" y="51"/>
                    </a:cubicBezTo>
                    <a:cubicBezTo>
                      <a:pt x="28" y="51"/>
                      <a:pt x="27" y="52"/>
                      <a:pt x="27" y="53"/>
                    </a:cubicBezTo>
                    <a:cubicBezTo>
                      <a:pt x="27" y="54"/>
                      <a:pt x="26" y="55"/>
                      <a:pt x="26" y="56"/>
                    </a:cubicBezTo>
                    <a:cubicBezTo>
                      <a:pt x="25" y="56"/>
                      <a:pt x="25" y="57"/>
                      <a:pt x="24" y="57"/>
                    </a:cubicBezTo>
                    <a:cubicBezTo>
                      <a:pt x="24" y="57"/>
                      <a:pt x="22" y="58"/>
                      <a:pt x="21" y="58"/>
                    </a:cubicBezTo>
                    <a:cubicBezTo>
                      <a:pt x="20" y="59"/>
                      <a:pt x="20" y="60"/>
                      <a:pt x="20" y="60"/>
                    </a:cubicBezTo>
                    <a:cubicBezTo>
                      <a:pt x="20" y="60"/>
                      <a:pt x="21" y="61"/>
                      <a:pt x="21" y="61"/>
                    </a:cubicBezTo>
                    <a:cubicBezTo>
                      <a:pt x="22" y="61"/>
                      <a:pt x="23" y="62"/>
                      <a:pt x="23" y="62"/>
                    </a:cubicBezTo>
                    <a:cubicBezTo>
                      <a:pt x="23" y="62"/>
                      <a:pt x="23" y="63"/>
                      <a:pt x="23" y="64"/>
                    </a:cubicBezTo>
                    <a:cubicBezTo>
                      <a:pt x="23" y="64"/>
                      <a:pt x="22" y="66"/>
                      <a:pt x="23" y="66"/>
                    </a:cubicBezTo>
                    <a:cubicBezTo>
                      <a:pt x="24" y="66"/>
                      <a:pt x="25" y="66"/>
                      <a:pt x="25" y="66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29" y="68"/>
                      <a:pt x="29" y="69"/>
                      <a:pt x="29" y="70"/>
                    </a:cubicBezTo>
                    <a:cubicBezTo>
                      <a:pt x="28" y="70"/>
                      <a:pt x="28" y="71"/>
                      <a:pt x="28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7" y="69"/>
                      <a:pt x="27" y="69"/>
                      <a:pt x="26" y="68"/>
                    </a:cubicBezTo>
                    <a:cubicBezTo>
                      <a:pt x="25" y="68"/>
                      <a:pt x="24" y="69"/>
                      <a:pt x="24" y="69"/>
                    </a:cubicBezTo>
                    <a:cubicBezTo>
                      <a:pt x="24" y="69"/>
                      <a:pt x="23" y="69"/>
                      <a:pt x="23" y="68"/>
                    </a:cubicBezTo>
                    <a:cubicBezTo>
                      <a:pt x="22" y="67"/>
                      <a:pt x="22" y="68"/>
                      <a:pt x="22" y="67"/>
                    </a:cubicBezTo>
                    <a:cubicBezTo>
                      <a:pt x="22" y="66"/>
                      <a:pt x="23" y="66"/>
                      <a:pt x="22" y="65"/>
                    </a:cubicBezTo>
                    <a:cubicBezTo>
                      <a:pt x="22" y="65"/>
                      <a:pt x="21" y="64"/>
                      <a:pt x="21" y="64"/>
                    </a:cubicBezTo>
                    <a:cubicBezTo>
                      <a:pt x="20" y="64"/>
                      <a:pt x="21" y="65"/>
                      <a:pt x="20" y="64"/>
                    </a:cubicBezTo>
                    <a:cubicBezTo>
                      <a:pt x="20" y="63"/>
                      <a:pt x="19" y="63"/>
                      <a:pt x="19" y="63"/>
                    </a:cubicBezTo>
                    <a:cubicBezTo>
                      <a:pt x="19" y="63"/>
                      <a:pt x="18" y="63"/>
                      <a:pt x="18" y="62"/>
                    </a:cubicBezTo>
                    <a:cubicBezTo>
                      <a:pt x="18" y="62"/>
                      <a:pt x="18" y="61"/>
                      <a:pt x="18" y="60"/>
                    </a:cubicBezTo>
                    <a:cubicBezTo>
                      <a:pt x="18" y="60"/>
                      <a:pt x="19" y="59"/>
                      <a:pt x="19" y="58"/>
                    </a:cubicBezTo>
                    <a:cubicBezTo>
                      <a:pt x="19" y="58"/>
                      <a:pt x="19" y="55"/>
                      <a:pt x="19" y="55"/>
                    </a:cubicBezTo>
                    <a:cubicBezTo>
                      <a:pt x="19" y="55"/>
                      <a:pt x="16" y="61"/>
                      <a:pt x="15" y="66"/>
                    </a:cubicBezTo>
                    <a:cubicBezTo>
                      <a:pt x="15" y="66"/>
                      <a:pt x="16" y="65"/>
                      <a:pt x="16" y="66"/>
                    </a:cubicBezTo>
                    <a:cubicBezTo>
                      <a:pt x="16" y="67"/>
                      <a:pt x="17" y="68"/>
                      <a:pt x="16" y="69"/>
                    </a:cubicBezTo>
                    <a:cubicBezTo>
                      <a:pt x="16" y="69"/>
                      <a:pt x="16" y="69"/>
                      <a:pt x="16" y="72"/>
                    </a:cubicBezTo>
                    <a:cubicBezTo>
                      <a:pt x="16" y="74"/>
                      <a:pt x="17" y="75"/>
                      <a:pt x="17" y="76"/>
                    </a:cubicBezTo>
                    <a:cubicBezTo>
                      <a:pt x="16" y="76"/>
                      <a:pt x="16" y="77"/>
                      <a:pt x="16" y="78"/>
                    </a:cubicBezTo>
                    <a:cubicBezTo>
                      <a:pt x="16" y="79"/>
                      <a:pt x="16" y="82"/>
                      <a:pt x="17" y="82"/>
                    </a:cubicBezTo>
                    <a:cubicBezTo>
                      <a:pt x="17" y="82"/>
                      <a:pt x="17" y="83"/>
                      <a:pt x="17" y="83"/>
                    </a:cubicBezTo>
                    <a:cubicBezTo>
                      <a:pt x="18" y="84"/>
                      <a:pt x="17" y="85"/>
                      <a:pt x="18" y="84"/>
                    </a:cubicBezTo>
                    <a:cubicBezTo>
                      <a:pt x="19" y="82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80"/>
                      <a:pt x="20" y="79"/>
                      <a:pt x="22" y="79"/>
                    </a:cubicBezTo>
                    <a:cubicBezTo>
                      <a:pt x="23" y="79"/>
                      <a:pt x="24" y="79"/>
                      <a:pt x="24" y="80"/>
                    </a:cubicBezTo>
                    <a:cubicBezTo>
                      <a:pt x="25" y="80"/>
                      <a:pt x="23" y="82"/>
                      <a:pt x="24" y="82"/>
                    </a:cubicBezTo>
                    <a:cubicBezTo>
                      <a:pt x="25" y="82"/>
                      <a:pt x="27" y="81"/>
                      <a:pt x="28" y="81"/>
                    </a:cubicBezTo>
                    <a:cubicBezTo>
                      <a:pt x="29" y="81"/>
                      <a:pt x="29" y="82"/>
                      <a:pt x="30" y="83"/>
                    </a:cubicBezTo>
                    <a:cubicBezTo>
                      <a:pt x="30" y="84"/>
                      <a:pt x="30" y="85"/>
                      <a:pt x="31" y="86"/>
                    </a:cubicBezTo>
                    <a:cubicBezTo>
                      <a:pt x="32" y="86"/>
                      <a:pt x="31" y="87"/>
                      <a:pt x="32" y="88"/>
                    </a:cubicBezTo>
                    <a:cubicBezTo>
                      <a:pt x="32" y="89"/>
                      <a:pt x="34" y="90"/>
                      <a:pt x="35" y="90"/>
                    </a:cubicBezTo>
                    <a:cubicBezTo>
                      <a:pt x="35" y="90"/>
                      <a:pt x="37" y="90"/>
                      <a:pt x="38" y="90"/>
                    </a:cubicBezTo>
                    <a:cubicBezTo>
                      <a:pt x="39" y="91"/>
                      <a:pt x="38" y="92"/>
                      <a:pt x="39" y="92"/>
                    </a:cubicBezTo>
                    <a:cubicBezTo>
                      <a:pt x="40" y="92"/>
                      <a:pt x="41" y="95"/>
                      <a:pt x="41" y="95"/>
                    </a:cubicBezTo>
                    <a:cubicBezTo>
                      <a:pt x="41" y="95"/>
                      <a:pt x="41" y="97"/>
                      <a:pt x="41" y="98"/>
                    </a:cubicBezTo>
                    <a:cubicBezTo>
                      <a:pt x="41" y="98"/>
                      <a:pt x="41" y="99"/>
                      <a:pt x="42" y="100"/>
                    </a:cubicBezTo>
                    <a:cubicBezTo>
                      <a:pt x="42" y="100"/>
                      <a:pt x="44" y="100"/>
                      <a:pt x="44" y="100"/>
                    </a:cubicBezTo>
                    <a:cubicBezTo>
                      <a:pt x="44" y="100"/>
                      <a:pt x="43" y="102"/>
                      <a:pt x="45" y="102"/>
                    </a:cubicBezTo>
                    <a:cubicBezTo>
                      <a:pt x="47" y="103"/>
                      <a:pt x="48" y="103"/>
                      <a:pt x="49" y="104"/>
                    </a:cubicBezTo>
                    <a:cubicBezTo>
                      <a:pt x="49" y="104"/>
                      <a:pt x="48" y="105"/>
                      <a:pt x="50" y="105"/>
                    </a:cubicBezTo>
                    <a:cubicBezTo>
                      <a:pt x="52" y="105"/>
                      <a:pt x="54" y="105"/>
                      <a:pt x="55" y="106"/>
                    </a:cubicBezTo>
                    <a:cubicBezTo>
                      <a:pt x="56" y="106"/>
                      <a:pt x="55" y="107"/>
                      <a:pt x="57" y="109"/>
                    </a:cubicBezTo>
                    <a:cubicBezTo>
                      <a:pt x="60" y="110"/>
                      <a:pt x="60" y="111"/>
                      <a:pt x="61" y="111"/>
                    </a:cubicBezTo>
                    <a:cubicBezTo>
                      <a:pt x="62" y="111"/>
                      <a:pt x="63" y="111"/>
                      <a:pt x="63" y="113"/>
                    </a:cubicBezTo>
                    <a:cubicBezTo>
                      <a:pt x="62" y="115"/>
                      <a:pt x="62" y="116"/>
                      <a:pt x="61" y="117"/>
                    </a:cubicBezTo>
                    <a:cubicBezTo>
                      <a:pt x="60" y="118"/>
                      <a:pt x="59" y="120"/>
                      <a:pt x="58" y="121"/>
                    </a:cubicBezTo>
                    <a:cubicBezTo>
                      <a:pt x="58" y="122"/>
                      <a:pt x="57" y="123"/>
                      <a:pt x="58" y="124"/>
                    </a:cubicBezTo>
                    <a:cubicBezTo>
                      <a:pt x="58" y="126"/>
                      <a:pt x="59" y="127"/>
                      <a:pt x="59" y="128"/>
                    </a:cubicBezTo>
                    <a:cubicBezTo>
                      <a:pt x="59" y="129"/>
                      <a:pt x="59" y="131"/>
                      <a:pt x="59" y="132"/>
                    </a:cubicBezTo>
                    <a:cubicBezTo>
                      <a:pt x="58" y="133"/>
                      <a:pt x="58" y="134"/>
                      <a:pt x="58" y="134"/>
                    </a:cubicBezTo>
                    <a:cubicBezTo>
                      <a:pt x="58" y="134"/>
                      <a:pt x="59" y="136"/>
                      <a:pt x="58" y="137"/>
                    </a:cubicBezTo>
                    <a:cubicBezTo>
                      <a:pt x="57" y="138"/>
                      <a:pt x="55" y="140"/>
                      <a:pt x="54" y="140"/>
                    </a:cubicBezTo>
                    <a:cubicBezTo>
                      <a:pt x="53" y="140"/>
                      <a:pt x="51" y="142"/>
                      <a:pt x="51" y="142"/>
                    </a:cubicBezTo>
                    <a:cubicBezTo>
                      <a:pt x="51" y="142"/>
                      <a:pt x="51" y="146"/>
                      <a:pt x="51" y="147"/>
                    </a:cubicBezTo>
                    <a:cubicBezTo>
                      <a:pt x="51" y="147"/>
                      <a:pt x="47" y="154"/>
                      <a:pt x="49" y="155"/>
                    </a:cubicBezTo>
                    <a:cubicBezTo>
                      <a:pt x="50" y="156"/>
                      <a:pt x="50" y="158"/>
                      <a:pt x="50" y="159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1"/>
                      <a:pt x="46" y="161"/>
                      <a:pt x="47" y="163"/>
                    </a:cubicBezTo>
                    <a:cubicBezTo>
                      <a:pt x="49" y="165"/>
                      <a:pt x="50" y="165"/>
                      <a:pt x="50" y="167"/>
                    </a:cubicBezTo>
                    <a:cubicBezTo>
                      <a:pt x="51" y="168"/>
                      <a:pt x="51" y="168"/>
                      <a:pt x="52" y="170"/>
                    </a:cubicBezTo>
                    <a:cubicBezTo>
                      <a:pt x="53" y="171"/>
                      <a:pt x="53" y="172"/>
                      <a:pt x="54" y="173"/>
                    </a:cubicBezTo>
                    <a:cubicBezTo>
                      <a:pt x="55" y="174"/>
                      <a:pt x="56" y="175"/>
                      <a:pt x="56" y="176"/>
                    </a:cubicBezTo>
                    <a:cubicBezTo>
                      <a:pt x="56" y="177"/>
                      <a:pt x="59" y="179"/>
                      <a:pt x="56" y="177"/>
                    </a:cubicBezTo>
                    <a:cubicBezTo>
                      <a:pt x="53" y="175"/>
                      <a:pt x="56" y="177"/>
                      <a:pt x="52" y="174"/>
                    </a:cubicBezTo>
                    <a:cubicBezTo>
                      <a:pt x="49" y="171"/>
                      <a:pt x="48" y="173"/>
                      <a:pt x="46" y="171"/>
                    </a:cubicBezTo>
                    <a:cubicBezTo>
                      <a:pt x="45" y="169"/>
                      <a:pt x="47" y="175"/>
                      <a:pt x="44" y="168"/>
                    </a:cubicBezTo>
                    <a:cubicBezTo>
                      <a:pt x="41" y="160"/>
                      <a:pt x="40" y="161"/>
                      <a:pt x="39" y="159"/>
                    </a:cubicBezTo>
                    <a:cubicBezTo>
                      <a:pt x="39" y="157"/>
                      <a:pt x="39" y="159"/>
                      <a:pt x="37" y="155"/>
                    </a:cubicBezTo>
                    <a:cubicBezTo>
                      <a:pt x="35" y="151"/>
                      <a:pt x="37" y="154"/>
                      <a:pt x="35" y="151"/>
                    </a:cubicBezTo>
                    <a:cubicBezTo>
                      <a:pt x="33" y="149"/>
                      <a:pt x="33" y="152"/>
                      <a:pt x="32" y="148"/>
                    </a:cubicBezTo>
                    <a:cubicBezTo>
                      <a:pt x="31" y="143"/>
                      <a:pt x="31" y="146"/>
                      <a:pt x="30" y="141"/>
                    </a:cubicBezTo>
                    <a:cubicBezTo>
                      <a:pt x="28" y="136"/>
                      <a:pt x="31" y="136"/>
                      <a:pt x="28" y="133"/>
                    </a:cubicBezTo>
                    <a:cubicBezTo>
                      <a:pt x="25" y="131"/>
                      <a:pt x="25" y="132"/>
                      <a:pt x="24" y="131"/>
                    </a:cubicBezTo>
                    <a:cubicBezTo>
                      <a:pt x="23" y="129"/>
                      <a:pt x="25" y="130"/>
                      <a:pt x="22" y="126"/>
                    </a:cubicBezTo>
                    <a:cubicBezTo>
                      <a:pt x="20" y="122"/>
                      <a:pt x="16" y="120"/>
                      <a:pt x="16" y="113"/>
                    </a:cubicBezTo>
                    <a:cubicBezTo>
                      <a:pt x="16" y="105"/>
                      <a:pt x="16" y="104"/>
                      <a:pt x="16" y="104"/>
                    </a:cubicBezTo>
                    <a:cubicBezTo>
                      <a:pt x="16" y="104"/>
                      <a:pt x="13" y="101"/>
                      <a:pt x="14" y="97"/>
                    </a:cubicBezTo>
                    <a:cubicBezTo>
                      <a:pt x="15" y="92"/>
                      <a:pt x="16" y="94"/>
                      <a:pt x="15" y="92"/>
                    </a:cubicBezTo>
                    <a:cubicBezTo>
                      <a:pt x="15" y="91"/>
                      <a:pt x="14" y="91"/>
                      <a:pt x="13" y="89"/>
                    </a:cubicBezTo>
                    <a:cubicBezTo>
                      <a:pt x="12" y="88"/>
                      <a:pt x="12" y="88"/>
                      <a:pt x="11" y="87"/>
                    </a:cubicBezTo>
                    <a:cubicBezTo>
                      <a:pt x="11" y="86"/>
                      <a:pt x="11" y="83"/>
                      <a:pt x="11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0" y="182"/>
                      <a:pt x="97" y="197"/>
                    </a:cubicBezTo>
                    <a:cubicBezTo>
                      <a:pt x="97" y="197"/>
                      <a:pt x="75" y="192"/>
                      <a:pt x="73" y="187"/>
                    </a:cubicBezTo>
                    <a:cubicBezTo>
                      <a:pt x="73" y="187"/>
                      <a:pt x="72" y="183"/>
                      <a:pt x="73" y="183"/>
                    </a:cubicBezTo>
                    <a:cubicBezTo>
                      <a:pt x="74" y="183"/>
                      <a:pt x="76" y="184"/>
                      <a:pt x="77" y="183"/>
                    </a:cubicBezTo>
                    <a:cubicBezTo>
                      <a:pt x="79" y="181"/>
                      <a:pt x="80" y="180"/>
                      <a:pt x="80" y="180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80" y="182"/>
                      <a:pt x="79" y="182"/>
                      <a:pt x="83" y="181"/>
                    </a:cubicBezTo>
                    <a:cubicBezTo>
                      <a:pt x="88" y="181"/>
                      <a:pt x="88" y="181"/>
                      <a:pt x="89" y="181"/>
                    </a:cubicBezTo>
                    <a:cubicBezTo>
                      <a:pt x="91" y="180"/>
                      <a:pt x="93" y="176"/>
                      <a:pt x="94" y="178"/>
                    </a:cubicBezTo>
                    <a:cubicBezTo>
                      <a:pt x="95" y="181"/>
                      <a:pt x="93" y="180"/>
                      <a:pt x="95" y="181"/>
                    </a:cubicBezTo>
                    <a:cubicBezTo>
                      <a:pt x="97" y="181"/>
                      <a:pt x="101" y="180"/>
                      <a:pt x="101" y="180"/>
                    </a:cubicBezTo>
                    <a:cubicBezTo>
                      <a:pt x="101" y="180"/>
                      <a:pt x="108" y="181"/>
                      <a:pt x="108" y="180"/>
                    </a:cubicBezTo>
                    <a:cubicBezTo>
                      <a:pt x="109" y="179"/>
                      <a:pt x="109" y="178"/>
                      <a:pt x="110" y="178"/>
                    </a:cubicBezTo>
                    <a:cubicBezTo>
                      <a:pt x="111" y="178"/>
                      <a:pt x="112" y="180"/>
                      <a:pt x="112" y="180"/>
                    </a:cubicBezTo>
                    <a:cubicBezTo>
                      <a:pt x="108" y="182"/>
                      <a:pt x="108" y="182"/>
                      <a:pt x="108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05" y="185"/>
                      <a:pt x="103" y="185"/>
                      <a:pt x="105" y="186"/>
                    </a:cubicBezTo>
                    <a:cubicBezTo>
                      <a:pt x="106" y="187"/>
                      <a:pt x="107" y="187"/>
                      <a:pt x="108" y="187"/>
                    </a:cubicBezTo>
                    <a:cubicBezTo>
                      <a:pt x="110" y="187"/>
                      <a:pt x="114" y="190"/>
                      <a:pt x="115" y="188"/>
                    </a:cubicBezTo>
                    <a:cubicBezTo>
                      <a:pt x="116" y="186"/>
                      <a:pt x="116" y="186"/>
                      <a:pt x="117" y="185"/>
                    </a:cubicBezTo>
                    <a:cubicBezTo>
                      <a:pt x="117" y="184"/>
                      <a:pt x="117" y="182"/>
                      <a:pt x="119" y="182"/>
                    </a:cubicBezTo>
                    <a:cubicBezTo>
                      <a:pt x="120" y="182"/>
                      <a:pt x="122" y="183"/>
                      <a:pt x="122" y="183"/>
                    </a:cubicBezTo>
                    <a:cubicBezTo>
                      <a:pt x="121" y="186"/>
                      <a:pt x="121" y="186"/>
                      <a:pt x="121" y="186"/>
                    </a:cubicBezTo>
                    <a:cubicBezTo>
                      <a:pt x="121" y="186"/>
                      <a:pt x="123" y="186"/>
                      <a:pt x="125" y="186"/>
                    </a:cubicBezTo>
                    <a:cubicBezTo>
                      <a:pt x="126" y="186"/>
                      <a:pt x="126" y="188"/>
                      <a:pt x="128" y="186"/>
                    </a:cubicBezTo>
                    <a:cubicBezTo>
                      <a:pt x="129" y="184"/>
                      <a:pt x="129" y="184"/>
                      <a:pt x="131" y="184"/>
                    </a:cubicBezTo>
                    <a:cubicBezTo>
                      <a:pt x="133" y="184"/>
                      <a:pt x="135" y="183"/>
                      <a:pt x="136" y="183"/>
                    </a:cubicBezTo>
                    <a:cubicBezTo>
                      <a:pt x="136" y="184"/>
                      <a:pt x="138" y="184"/>
                      <a:pt x="139" y="184"/>
                    </a:cubicBezTo>
                    <a:cubicBezTo>
                      <a:pt x="139" y="184"/>
                      <a:pt x="143" y="186"/>
                      <a:pt x="143" y="186"/>
                    </a:cubicBezTo>
                    <a:cubicBezTo>
                      <a:pt x="144" y="185"/>
                      <a:pt x="148" y="186"/>
                      <a:pt x="148" y="186"/>
                    </a:cubicBezTo>
                    <a:cubicBezTo>
                      <a:pt x="148" y="186"/>
                      <a:pt x="137" y="196"/>
                      <a:pt x="113" y="197"/>
                    </a:cubicBezTo>
                    <a:cubicBezTo>
                      <a:pt x="113" y="197"/>
                      <a:pt x="167" y="199"/>
                      <a:pt x="197" y="146"/>
                    </a:cubicBezTo>
                    <a:cubicBezTo>
                      <a:pt x="228" y="94"/>
                      <a:pt x="206" y="26"/>
                      <a:pt x="137" y="3"/>
                    </a:cubicBezTo>
                    <a:cubicBezTo>
                      <a:pt x="137" y="3"/>
                      <a:pt x="189" y="22"/>
                      <a:pt x="203" y="71"/>
                    </a:cubicBezTo>
                    <a:cubicBezTo>
                      <a:pt x="202" y="72"/>
                      <a:pt x="202" y="72"/>
                      <a:pt x="202" y="72"/>
                    </a:cubicBezTo>
                    <a:cubicBezTo>
                      <a:pt x="201" y="71"/>
                      <a:pt x="201" y="72"/>
                      <a:pt x="200" y="69"/>
                    </a:cubicBezTo>
                    <a:cubicBezTo>
                      <a:pt x="199" y="67"/>
                      <a:pt x="199" y="68"/>
                      <a:pt x="199" y="66"/>
                    </a:cubicBezTo>
                    <a:cubicBezTo>
                      <a:pt x="198" y="64"/>
                      <a:pt x="198" y="65"/>
                      <a:pt x="197" y="64"/>
                    </a:cubicBezTo>
                    <a:cubicBezTo>
                      <a:pt x="195" y="62"/>
                      <a:pt x="195" y="62"/>
                      <a:pt x="194" y="61"/>
                    </a:cubicBezTo>
                    <a:cubicBezTo>
                      <a:pt x="193" y="61"/>
                      <a:pt x="192" y="58"/>
                      <a:pt x="192" y="57"/>
                    </a:cubicBezTo>
                    <a:cubicBezTo>
                      <a:pt x="191" y="56"/>
                      <a:pt x="189" y="55"/>
                      <a:pt x="188" y="55"/>
                    </a:cubicBezTo>
                    <a:cubicBezTo>
                      <a:pt x="187" y="55"/>
                      <a:pt x="188" y="54"/>
                      <a:pt x="187" y="55"/>
                    </a:cubicBezTo>
                    <a:cubicBezTo>
                      <a:pt x="187" y="56"/>
                      <a:pt x="189" y="58"/>
                      <a:pt x="189" y="58"/>
                    </a:cubicBezTo>
                    <a:cubicBezTo>
                      <a:pt x="189" y="62"/>
                      <a:pt x="189" y="62"/>
                      <a:pt x="189" y="62"/>
                    </a:cubicBezTo>
                    <a:cubicBezTo>
                      <a:pt x="189" y="62"/>
                      <a:pt x="190" y="65"/>
                      <a:pt x="190" y="66"/>
                    </a:cubicBezTo>
                    <a:cubicBezTo>
                      <a:pt x="190" y="67"/>
                      <a:pt x="189" y="70"/>
                      <a:pt x="189" y="70"/>
                    </a:cubicBezTo>
                    <a:cubicBezTo>
                      <a:pt x="189" y="70"/>
                      <a:pt x="188" y="72"/>
                      <a:pt x="187" y="73"/>
                    </a:cubicBezTo>
                    <a:cubicBezTo>
                      <a:pt x="186" y="73"/>
                      <a:pt x="181" y="74"/>
                      <a:pt x="181" y="74"/>
                    </a:cubicBezTo>
                    <a:cubicBezTo>
                      <a:pt x="181" y="74"/>
                      <a:pt x="179" y="72"/>
                      <a:pt x="179" y="71"/>
                    </a:cubicBezTo>
                    <a:cubicBezTo>
                      <a:pt x="178" y="69"/>
                      <a:pt x="175" y="69"/>
                      <a:pt x="174" y="68"/>
                    </a:cubicBezTo>
                    <a:cubicBezTo>
                      <a:pt x="174" y="67"/>
                      <a:pt x="175" y="66"/>
                      <a:pt x="173" y="64"/>
                    </a:cubicBezTo>
                    <a:cubicBezTo>
                      <a:pt x="172" y="62"/>
                      <a:pt x="173" y="63"/>
                      <a:pt x="172" y="61"/>
                    </a:cubicBezTo>
                    <a:cubicBezTo>
                      <a:pt x="170" y="59"/>
                      <a:pt x="170" y="59"/>
                      <a:pt x="170" y="59"/>
                    </a:cubicBezTo>
                    <a:cubicBezTo>
                      <a:pt x="170" y="59"/>
                      <a:pt x="166" y="58"/>
                      <a:pt x="167" y="60"/>
                    </a:cubicBezTo>
                    <a:cubicBezTo>
                      <a:pt x="168" y="63"/>
                      <a:pt x="167" y="65"/>
                      <a:pt x="168" y="65"/>
                    </a:cubicBezTo>
                    <a:cubicBezTo>
                      <a:pt x="169" y="66"/>
                      <a:pt x="170" y="65"/>
                      <a:pt x="171" y="67"/>
                    </a:cubicBezTo>
                    <a:cubicBezTo>
                      <a:pt x="172" y="69"/>
                      <a:pt x="172" y="70"/>
                      <a:pt x="172" y="71"/>
                    </a:cubicBezTo>
                    <a:cubicBezTo>
                      <a:pt x="173" y="71"/>
                      <a:pt x="173" y="74"/>
                      <a:pt x="174" y="75"/>
                    </a:cubicBezTo>
                    <a:cubicBezTo>
                      <a:pt x="175" y="75"/>
                      <a:pt x="178" y="75"/>
                      <a:pt x="178" y="76"/>
                    </a:cubicBezTo>
                    <a:cubicBezTo>
                      <a:pt x="177" y="77"/>
                      <a:pt x="176" y="78"/>
                      <a:pt x="178" y="79"/>
                    </a:cubicBezTo>
                    <a:cubicBezTo>
                      <a:pt x="179" y="79"/>
                      <a:pt x="179" y="80"/>
                      <a:pt x="180" y="80"/>
                    </a:cubicBezTo>
                    <a:cubicBezTo>
                      <a:pt x="181" y="80"/>
                      <a:pt x="181" y="80"/>
                      <a:pt x="182" y="79"/>
                    </a:cubicBezTo>
                    <a:cubicBezTo>
                      <a:pt x="184" y="79"/>
                      <a:pt x="186" y="79"/>
                      <a:pt x="186" y="79"/>
                    </a:cubicBezTo>
                    <a:cubicBezTo>
                      <a:pt x="186" y="79"/>
                      <a:pt x="188" y="80"/>
                      <a:pt x="188" y="81"/>
                    </a:cubicBezTo>
                    <a:cubicBezTo>
                      <a:pt x="188" y="82"/>
                      <a:pt x="187" y="86"/>
                      <a:pt x="187" y="86"/>
                    </a:cubicBezTo>
                    <a:cubicBezTo>
                      <a:pt x="185" y="90"/>
                      <a:pt x="185" y="90"/>
                      <a:pt x="185" y="90"/>
                    </a:cubicBezTo>
                    <a:cubicBezTo>
                      <a:pt x="185" y="90"/>
                      <a:pt x="185" y="97"/>
                      <a:pt x="184" y="97"/>
                    </a:cubicBezTo>
                    <a:cubicBezTo>
                      <a:pt x="183" y="97"/>
                      <a:pt x="182" y="100"/>
                      <a:pt x="181" y="100"/>
                    </a:cubicBezTo>
                    <a:cubicBezTo>
                      <a:pt x="180" y="101"/>
                      <a:pt x="180" y="105"/>
                      <a:pt x="180" y="105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78" y="108"/>
                      <a:pt x="178" y="111"/>
                      <a:pt x="178" y="112"/>
                    </a:cubicBezTo>
                    <a:cubicBezTo>
                      <a:pt x="178" y="113"/>
                      <a:pt x="179" y="117"/>
                      <a:pt x="178" y="119"/>
                    </a:cubicBezTo>
                    <a:cubicBezTo>
                      <a:pt x="178" y="121"/>
                      <a:pt x="175" y="122"/>
                      <a:pt x="175" y="122"/>
                    </a:cubicBezTo>
                    <a:cubicBezTo>
                      <a:pt x="175" y="122"/>
                      <a:pt x="179" y="126"/>
                      <a:pt x="177" y="126"/>
                    </a:cubicBezTo>
                    <a:cubicBezTo>
                      <a:pt x="175" y="127"/>
                      <a:pt x="173" y="129"/>
                      <a:pt x="173" y="130"/>
                    </a:cubicBezTo>
                    <a:cubicBezTo>
                      <a:pt x="172" y="131"/>
                      <a:pt x="172" y="132"/>
                      <a:pt x="171" y="132"/>
                    </a:cubicBezTo>
                    <a:cubicBezTo>
                      <a:pt x="170" y="133"/>
                      <a:pt x="168" y="133"/>
                      <a:pt x="168" y="134"/>
                    </a:cubicBezTo>
                    <a:cubicBezTo>
                      <a:pt x="168" y="134"/>
                      <a:pt x="168" y="137"/>
                      <a:pt x="168" y="137"/>
                    </a:cubicBezTo>
                    <a:cubicBezTo>
                      <a:pt x="164" y="142"/>
                      <a:pt x="164" y="142"/>
                      <a:pt x="164" y="142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0" y="146"/>
                      <a:pt x="160" y="149"/>
                      <a:pt x="159" y="149"/>
                    </a:cubicBezTo>
                    <a:cubicBezTo>
                      <a:pt x="158" y="149"/>
                      <a:pt x="153" y="151"/>
                      <a:pt x="152" y="152"/>
                    </a:cubicBezTo>
                    <a:cubicBezTo>
                      <a:pt x="152" y="152"/>
                      <a:pt x="148" y="154"/>
                      <a:pt x="147" y="154"/>
                    </a:cubicBezTo>
                    <a:cubicBezTo>
                      <a:pt x="146" y="154"/>
                      <a:pt x="148" y="157"/>
                      <a:pt x="146" y="154"/>
                    </a:cubicBezTo>
                    <a:cubicBezTo>
                      <a:pt x="144" y="151"/>
                      <a:pt x="145" y="153"/>
                      <a:pt x="144" y="149"/>
                    </a:cubicBezTo>
                    <a:cubicBezTo>
                      <a:pt x="142" y="145"/>
                      <a:pt x="142" y="148"/>
                      <a:pt x="142" y="145"/>
                    </a:cubicBezTo>
                    <a:cubicBezTo>
                      <a:pt x="142" y="143"/>
                      <a:pt x="142" y="145"/>
                      <a:pt x="142" y="143"/>
                    </a:cubicBezTo>
                    <a:cubicBezTo>
                      <a:pt x="142" y="140"/>
                      <a:pt x="143" y="142"/>
                      <a:pt x="141" y="139"/>
                    </a:cubicBezTo>
                    <a:cubicBezTo>
                      <a:pt x="140" y="136"/>
                      <a:pt x="140" y="137"/>
                      <a:pt x="138" y="135"/>
                    </a:cubicBezTo>
                    <a:cubicBezTo>
                      <a:pt x="136" y="133"/>
                      <a:pt x="135" y="135"/>
                      <a:pt x="136" y="132"/>
                    </a:cubicBezTo>
                    <a:cubicBezTo>
                      <a:pt x="137" y="129"/>
                      <a:pt x="137" y="132"/>
                      <a:pt x="137" y="129"/>
                    </a:cubicBezTo>
                    <a:cubicBezTo>
                      <a:pt x="138" y="126"/>
                      <a:pt x="137" y="125"/>
                      <a:pt x="139" y="124"/>
                    </a:cubicBezTo>
                    <a:cubicBezTo>
                      <a:pt x="141" y="123"/>
                      <a:pt x="142" y="122"/>
                      <a:pt x="142" y="121"/>
                    </a:cubicBezTo>
                    <a:cubicBezTo>
                      <a:pt x="142" y="119"/>
                      <a:pt x="142" y="118"/>
                      <a:pt x="142" y="117"/>
                    </a:cubicBezTo>
                    <a:cubicBezTo>
                      <a:pt x="141" y="116"/>
                      <a:pt x="139" y="114"/>
                      <a:pt x="139" y="113"/>
                    </a:cubicBezTo>
                    <a:cubicBezTo>
                      <a:pt x="139" y="112"/>
                      <a:pt x="139" y="113"/>
                      <a:pt x="137" y="111"/>
                    </a:cubicBezTo>
                    <a:cubicBezTo>
                      <a:pt x="136" y="109"/>
                      <a:pt x="135" y="108"/>
                      <a:pt x="135" y="108"/>
                    </a:cubicBezTo>
                    <a:cubicBezTo>
                      <a:pt x="135" y="108"/>
                      <a:pt x="135" y="103"/>
                      <a:pt x="135" y="101"/>
                    </a:cubicBezTo>
                    <a:cubicBezTo>
                      <a:pt x="135" y="99"/>
                      <a:pt x="134" y="102"/>
                      <a:pt x="135" y="99"/>
                    </a:cubicBezTo>
                    <a:cubicBezTo>
                      <a:pt x="135" y="96"/>
                      <a:pt x="135" y="94"/>
                      <a:pt x="135" y="94"/>
                    </a:cubicBezTo>
                    <a:cubicBezTo>
                      <a:pt x="135" y="94"/>
                      <a:pt x="132" y="92"/>
                      <a:pt x="131" y="92"/>
                    </a:cubicBezTo>
                    <a:cubicBezTo>
                      <a:pt x="129" y="92"/>
                      <a:pt x="129" y="94"/>
                      <a:pt x="127" y="93"/>
                    </a:cubicBezTo>
                    <a:cubicBezTo>
                      <a:pt x="125" y="91"/>
                      <a:pt x="126" y="90"/>
                      <a:pt x="125" y="89"/>
                    </a:cubicBezTo>
                    <a:cubicBezTo>
                      <a:pt x="124" y="89"/>
                      <a:pt x="123" y="89"/>
                      <a:pt x="122" y="90"/>
                    </a:cubicBezTo>
                    <a:cubicBezTo>
                      <a:pt x="121" y="91"/>
                      <a:pt x="118" y="91"/>
                      <a:pt x="116" y="91"/>
                    </a:cubicBezTo>
                    <a:cubicBezTo>
                      <a:pt x="114" y="92"/>
                      <a:pt x="113" y="92"/>
                      <a:pt x="110" y="92"/>
                    </a:cubicBezTo>
                    <a:cubicBezTo>
                      <a:pt x="108" y="92"/>
                      <a:pt x="104" y="93"/>
                      <a:pt x="102" y="92"/>
                    </a:cubicBezTo>
                    <a:cubicBezTo>
                      <a:pt x="100" y="91"/>
                      <a:pt x="100" y="92"/>
                      <a:pt x="99" y="90"/>
                    </a:cubicBezTo>
                    <a:cubicBezTo>
                      <a:pt x="98" y="88"/>
                      <a:pt x="99" y="88"/>
                      <a:pt x="97" y="87"/>
                    </a:cubicBezTo>
                    <a:cubicBezTo>
                      <a:pt x="95" y="86"/>
                      <a:pt x="94" y="87"/>
                      <a:pt x="94" y="85"/>
                    </a:cubicBezTo>
                    <a:cubicBezTo>
                      <a:pt x="94" y="82"/>
                      <a:pt x="95" y="83"/>
                      <a:pt x="93" y="81"/>
                    </a:cubicBezTo>
                    <a:cubicBezTo>
                      <a:pt x="92" y="79"/>
                      <a:pt x="94" y="82"/>
                      <a:pt x="92" y="79"/>
                    </a:cubicBezTo>
                    <a:cubicBezTo>
                      <a:pt x="89" y="76"/>
                      <a:pt x="88" y="79"/>
                      <a:pt x="89" y="76"/>
                    </a:cubicBezTo>
                    <a:cubicBezTo>
                      <a:pt x="90" y="74"/>
                      <a:pt x="91" y="75"/>
                      <a:pt x="91" y="73"/>
                    </a:cubicBezTo>
                    <a:cubicBezTo>
                      <a:pt x="91" y="70"/>
                      <a:pt x="95" y="74"/>
                      <a:pt x="92" y="68"/>
                    </a:cubicBezTo>
                    <a:cubicBezTo>
                      <a:pt x="90" y="63"/>
                      <a:pt x="89" y="64"/>
                      <a:pt x="92" y="60"/>
                    </a:cubicBezTo>
                    <a:cubicBezTo>
                      <a:pt x="94" y="55"/>
                      <a:pt x="97" y="54"/>
                      <a:pt x="98" y="53"/>
                    </a:cubicBezTo>
                    <a:cubicBezTo>
                      <a:pt x="98" y="52"/>
                      <a:pt x="99" y="50"/>
                      <a:pt x="100" y="49"/>
                    </a:cubicBezTo>
                    <a:cubicBezTo>
                      <a:pt x="101" y="48"/>
                      <a:pt x="100" y="48"/>
                      <a:pt x="102" y="48"/>
                    </a:cubicBezTo>
                    <a:cubicBezTo>
                      <a:pt x="104" y="48"/>
                      <a:pt x="107" y="47"/>
                      <a:pt x="108" y="46"/>
                    </a:cubicBezTo>
                    <a:cubicBezTo>
                      <a:pt x="109" y="45"/>
                      <a:pt x="111" y="42"/>
                      <a:pt x="112" y="42"/>
                    </a:cubicBezTo>
                    <a:cubicBezTo>
                      <a:pt x="113" y="42"/>
                      <a:pt x="113" y="42"/>
                      <a:pt x="115" y="42"/>
                    </a:cubicBezTo>
                    <a:cubicBezTo>
                      <a:pt x="117" y="41"/>
                      <a:pt x="117" y="41"/>
                      <a:pt x="119" y="41"/>
                    </a:cubicBezTo>
                    <a:cubicBezTo>
                      <a:pt x="120" y="41"/>
                      <a:pt x="117" y="42"/>
                      <a:pt x="121" y="41"/>
                    </a:cubicBezTo>
                    <a:cubicBezTo>
                      <a:pt x="125" y="40"/>
                      <a:pt x="124" y="40"/>
                      <a:pt x="125" y="40"/>
                    </a:cubicBezTo>
                    <a:cubicBezTo>
                      <a:pt x="126" y="40"/>
                      <a:pt x="126" y="41"/>
                      <a:pt x="127" y="41"/>
                    </a:cubicBezTo>
                    <a:cubicBezTo>
                      <a:pt x="129" y="41"/>
                      <a:pt x="129" y="38"/>
                      <a:pt x="129" y="41"/>
                    </a:cubicBezTo>
                    <a:cubicBezTo>
                      <a:pt x="129" y="45"/>
                      <a:pt x="128" y="46"/>
                      <a:pt x="130" y="46"/>
                    </a:cubicBezTo>
                    <a:cubicBezTo>
                      <a:pt x="133" y="47"/>
                      <a:pt x="130" y="47"/>
                      <a:pt x="133" y="47"/>
                    </a:cubicBezTo>
                    <a:cubicBezTo>
                      <a:pt x="136" y="47"/>
                      <a:pt x="135" y="47"/>
                      <a:pt x="137" y="48"/>
                    </a:cubicBezTo>
                    <a:cubicBezTo>
                      <a:pt x="138" y="48"/>
                      <a:pt x="139" y="49"/>
                      <a:pt x="141" y="49"/>
                    </a:cubicBezTo>
                    <a:cubicBezTo>
                      <a:pt x="143" y="49"/>
                      <a:pt x="140" y="52"/>
                      <a:pt x="143" y="49"/>
                    </a:cubicBezTo>
                    <a:cubicBezTo>
                      <a:pt x="146" y="46"/>
                      <a:pt x="141" y="46"/>
                      <a:pt x="146" y="46"/>
                    </a:cubicBezTo>
                    <a:cubicBezTo>
                      <a:pt x="151" y="47"/>
                      <a:pt x="152" y="48"/>
                      <a:pt x="153" y="48"/>
                    </a:cubicBezTo>
                    <a:cubicBezTo>
                      <a:pt x="154" y="47"/>
                      <a:pt x="154" y="48"/>
                      <a:pt x="156" y="47"/>
                    </a:cubicBezTo>
                    <a:cubicBezTo>
                      <a:pt x="159" y="46"/>
                      <a:pt x="159" y="46"/>
                      <a:pt x="160" y="46"/>
                    </a:cubicBezTo>
                    <a:cubicBezTo>
                      <a:pt x="161" y="47"/>
                      <a:pt x="161" y="49"/>
                      <a:pt x="162" y="47"/>
                    </a:cubicBezTo>
                    <a:cubicBezTo>
                      <a:pt x="163" y="45"/>
                      <a:pt x="165" y="45"/>
                      <a:pt x="162" y="44"/>
                    </a:cubicBezTo>
                    <a:cubicBezTo>
                      <a:pt x="159" y="42"/>
                      <a:pt x="158" y="44"/>
                      <a:pt x="158" y="42"/>
                    </a:cubicBezTo>
                    <a:cubicBezTo>
                      <a:pt x="157" y="40"/>
                      <a:pt x="160" y="41"/>
                      <a:pt x="157" y="40"/>
                    </a:cubicBezTo>
                    <a:cubicBezTo>
                      <a:pt x="154" y="40"/>
                      <a:pt x="155" y="40"/>
                      <a:pt x="153" y="39"/>
                    </a:cubicBezTo>
                    <a:cubicBezTo>
                      <a:pt x="151" y="38"/>
                      <a:pt x="149" y="41"/>
                      <a:pt x="148" y="39"/>
                    </a:cubicBezTo>
                    <a:cubicBezTo>
                      <a:pt x="147" y="37"/>
                      <a:pt x="143" y="41"/>
                      <a:pt x="147" y="37"/>
                    </a:cubicBezTo>
                    <a:cubicBezTo>
                      <a:pt x="151" y="34"/>
                      <a:pt x="149" y="32"/>
                      <a:pt x="152" y="33"/>
                    </a:cubicBezTo>
                    <a:cubicBezTo>
                      <a:pt x="155" y="34"/>
                      <a:pt x="154" y="36"/>
                      <a:pt x="155" y="35"/>
                    </a:cubicBezTo>
                    <a:cubicBezTo>
                      <a:pt x="157" y="33"/>
                      <a:pt x="160" y="32"/>
                      <a:pt x="157" y="30"/>
                    </a:cubicBezTo>
                    <a:cubicBezTo>
                      <a:pt x="154" y="28"/>
                      <a:pt x="156" y="29"/>
                      <a:pt x="153" y="28"/>
                    </a:cubicBezTo>
                    <a:cubicBezTo>
                      <a:pt x="150" y="26"/>
                      <a:pt x="147" y="33"/>
                      <a:pt x="146" y="32"/>
                    </a:cubicBezTo>
                    <a:cubicBezTo>
                      <a:pt x="145" y="31"/>
                      <a:pt x="144" y="30"/>
                      <a:pt x="143" y="31"/>
                    </a:cubicBezTo>
                    <a:cubicBezTo>
                      <a:pt x="142" y="31"/>
                      <a:pt x="142" y="34"/>
                      <a:pt x="142" y="36"/>
                    </a:cubicBezTo>
                    <a:cubicBezTo>
                      <a:pt x="142" y="38"/>
                      <a:pt x="143" y="38"/>
                      <a:pt x="140" y="37"/>
                    </a:cubicBezTo>
                    <a:cubicBezTo>
                      <a:pt x="137" y="35"/>
                      <a:pt x="144" y="36"/>
                      <a:pt x="137" y="33"/>
                    </a:cubicBezTo>
                    <a:cubicBezTo>
                      <a:pt x="130" y="31"/>
                      <a:pt x="128" y="31"/>
                      <a:pt x="127" y="32"/>
                    </a:cubicBezTo>
                    <a:cubicBezTo>
                      <a:pt x="126" y="33"/>
                      <a:pt x="125" y="33"/>
                      <a:pt x="124" y="34"/>
                    </a:cubicBezTo>
                    <a:cubicBezTo>
                      <a:pt x="123" y="35"/>
                      <a:pt x="126" y="36"/>
                      <a:pt x="123" y="35"/>
                    </a:cubicBezTo>
                    <a:cubicBezTo>
                      <a:pt x="120" y="33"/>
                      <a:pt x="118" y="35"/>
                      <a:pt x="118" y="35"/>
                    </a:cubicBezTo>
                    <a:cubicBezTo>
                      <a:pt x="118" y="35"/>
                      <a:pt x="117" y="35"/>
                      <a:pt x="116" y="36"/>
                    </a:cubicBezTo>
                    <a:cubicBezTo>
                      <a:pt x="114" y="37"/>
                      <a:pt x="112" y="38"/>
                      <a:pt x="111" y="37"/>
                    </a:cubicBezTo>
                    <a:cubicBezTo>
                      <a:pt x="109" y="37"/>
                      <a:pt x="106" y="38"/>
                      <a:pt x="109" y="34"/>
                    </a:cubicBezTo>
                    <a:cubicBezTo>
                      <a:pt x="111" y="31"/>
                      <a:pt x="109" y="33"/>
                      <a:pt x="113" y="31"/>
                    </a:cubicBezTo>
                    <a:cubicBezTo>
                      <a:pt x="117" y="30"/>
                      <a:pt x="123" y="29"/>
                      <a:pt x="118" y="28"/>
                    </a:cubicBezTo>
                    <a:cubicBezTo>
                      <a:pt x="113" y="27"/>
                      <a:pt x="121" y="27"/>
                      <a:pt x="114" y="24"/>
                    </a:cubicBezTo>
                    <a:cubicBezTo>
                      <a:pt x="107" y="21"/>
                      <a:pt x="107" y="25"/>
                      <a:pt x="107" y="21"/>
                    </a:cubicBezTo>
                    <a:cubicBezTo>
                      <a:pt x="108" y="16"/>
                      <a:pt x="107" y="16"/>
                      <a:pt x="106" y="16"/>
                    </a:cubicBezTo>
                    <a:cubicBezTo>
                      <a:pt x="104" y="16"/>
                      <a:pt x="100" y="17"/>
                      <a:pt x="98" y="18"/>
                    </a:cubicBezTo>
                    <a:cubicBezTo>
                      <a:pt x="97" y="18"/>
                      <a:pt x="99" y="19"/>
                      <a:pt x="96" y="17"/>
                    </a:cubicBezTo>
                    <a:cubicBezTo>
                      <a:pt x="92" y="15"/>
                      <a:pt x="91" y="18"/>
                      <a:pt x="92" y="15"/>
                    </a:cubicBezTo>
                    <a:cubicBezTo>
                      <a:pt x="94" y="13"/>
                      <a:pt x="94" y="12"/>
                      <a:pt x="96" y="11"/>
                    </a:cubicBezTo>
                    <a:cubicBezTo>
                      <a:pt x="98" y="9"/>
                      <a:pt x="97" y="3"/>
                      <a:pt x="102" y="5"/>
                    </a:cubicBezTo>
                    <a:cubicBezTo>
                      <a:pt x="106" y="8"/>
                      <a:pt x="105" y="7"/>
                      <a:pt x="108" y="7"/>
                    </a:cubicBezTo>
                    <a:cubicBezTo>
                      <a:pt x="112" y="7"/>
                      <a:pt x="114" y="7"/>
                      <a:pt x="114" y="6"/>
                    </a:cubicBezTo>
                    <a:cubicBezTo>
                      <a:pt x="114" y="5"/>
                      <a:pt x="109" y="3"/>
                      <a:pt x="109" y="3"/>
                    </a:cubicBezTo>
                    <a:cubicBezTo>
                      <a:pt x="109" y="3"/>
                      <a:pt x="108" y="4"/>
                      <a:pt x="109" y="3"/>
                    </a:cubicBezTo>
                    <a:cubicBezTo>
                      <a:pt x="109" y="2"/>
                      <a:pt x="110" y="1"/>
                      <a:pt x="110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96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44" name="Freeform 41"/>
            <p:cNvSpPr>
              <a:spLocks noEditPoints="1"/>
            </p:cNvSpPr>
            <p:nvPr/>
          </p:nvSpPr>
          <p:spPr bwMode="auto">
            <a:xfrm>
              <a:off x="2570425" y="2881344"/>
              <a:ext cx="321385" cy="292817"/>
            </a:xfrm>
            <a:custGeom>
              <a:avLst/>
              <a:gdLst>
                <a:gd name="T0" fmla="*/ 116 w 196"/>
                <a:gd name="T1" fmla="*/ 2 h 179"/>
                <a:gd name="T2" fmla="*/ 98 w 196"/>
                <a:gd name="T3" fmla="*/ 0 h 179"/>
                <a:gd name="T4" fmla="*/ 98 w 196"/>
                <a:gd name="T5" fmla="*/ 17 h 179"/>
                <a:gd name="T6" fmla="*/ 113 w 196"/>
                <a:gd name="T7" fmla="*/ 18 h 179"/>
                <a:gd name="T8" fmla="*/ 169 w 196"/>
                <a:gd name="T9" fmla="*/ 105 h 179"/>
                <a:gd name="T10" fmla="*/ 98 w 196"/>
                <a:gd name="T11" fmla="*/ 163 h 179"/>
                <a:gd name="T12" fmla="*/ 98 w 196"/>
                <a:gd name="T13" fmla="*/ 179 h 179"/>
                <a:gd name="T14" fmla="*/ 185 w 196"/>
                <a:gd name="T15" fmla="*/ 108 h 179"/>
                <a:gd name="T16" fmla="*/ 116 w 196"/>
                <a:gd name="T17" fmla="*/ 2 h 179"/>
                <a:gd name="T18" fmla="*/ 98 w 196"/>
                <a:gd name="T19" fmla="*/ 0 h 179"/>
                <a:gd name="T20" fmla="*/ 10 w 196"/>
                <a:gd name="T21" fmla="*/ 71 h 179"/>
                <a:gd name="T22" fmla="*/ 79 w 196"/>
                <a:gd name="T23" fmla="*/ 177 h 179"/>
                <a:gd name="T24" fmla="*/ 98 w 196"/>
                <a:gd name="T25" fmla="*/ 179 h 179"/>
                <a:gd name="T26" fmla="*/ 98 w 196"/>
                <a:gd name="T27" fmla="*/ 163 h 179"/>
                <a:gd name="T28" fmla="*/ 83 w 196"/>
                <a:gd name="T29" fmla="*/ 161 h 179"/>
                <a:gd name="T30" fmla="*/ 83 w 196"/>
                <a:gd name="T31" fmla="*/ 161 h 179"/>
                <a:gd name="T32" fmla="*/ 26 w 196"/>
                <a:gd name="T33" fmla="*/ 75 h 179"/>
                <a:gd name="T34" fmla="*/ 98 w 196"/>
                <a:gd name="T35" fmla="*/ 17 h 179"/>
                <a:gd name="T36" fmla="*/ 98 w 196"/>
                <a:gd name="T3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6" h="179">
                  <a:moveTo>
                    <a:pt x="116" y="2"/>
                  </a:moveTo>
                  <a:cubicBezTo>
                    <a:pt x="110" y="1"/>
                    <a:pt x="104" y="0"/>
                    <a:pt x="98" y="0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103" y="17"/>
                    <a:pt x="108" y="17"/>
                    <a:pt x="113" y="18"/>
                  </a:cubicBezTo>
                  <a:cubicBezTo>
                    <a:pt x="152" y="27"/>
                    <a:pt x="177" y="65"/>
                    <a:pt x="169" y="105"/>
                  </a:cubicBezTo>
                  <a:cubicBezTo>
                    <a:pt x="162" y="139"/>
                    <a:pt x="131" y="163"/>
                    <a:pt x="98" y="163"/>
                  </a:cubicBezTo>
                  <a:cubicBezTo>
                    <a:pt x="98" y="179"/>
                    <a:pt x="98" y="179"/>
                    <a:pt x="98" y="179"/>
                  </a:cubicBezTo>
                  <a:cubicBezTo>
                    <a:pt x="139" y="179"/>
                    <a:pt x="177" y="150"/>
                    <a:pt x="185" y="108"/>
                  </a:cubicBezTo>
                  <a:cubicBezTo>
                    <a:pt x="196" y="60"/>
                    <a:pt x="165" y="12"/>
                    <a:pt x="116" y="2"/>
                  </a:cubicBezTo>
                  <a:close/>
                  <a:moveTo>
                    <a:pt x="98" y="0"/>
                  </a:moveTo>
                  <a:cubicBezTo>
                    <a:pt x="56" y="0"/>
                    <a:pt x="19" y="29"/>
                    <a:pt x="10" y="71"/>
                  </a:cubicBezTo>
                  <a:cubicBezTo>
                    <a:pt x="0" y="120"/>
                    <a:pt x="31" y="167"/>
                    <a:pt x="79" y="177"/>
                  </a:cubicBezTo>
                  <a:cubicBezTo>
                    <a:pt x="85" y="179"/>
                    <a:pt x="92" y="179"/>
                    <a:pt x="98" y="179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3" y="163"/>
                    <a:pt x="88" y="162"/>
                    <a:pt x="83" y="161"/>
                  </a:cubicBezTo>
                  <a:cubicBezTo>
                    <a:pt x="83" y="161"/>
                    <a:pt x="83" y="161"/>
                    <a:pt x="83" y="161"/>
                  </a:cubicBezTo>
                  <a:cubicBezTo>
                    <a:pt x="43" y="153"/>
                    <a:pt x="18" y="114"/>
                    <a:pt x="26" y="75"/>
                  </a:cubicBezTo>
                  <a:cubicBezTo>
                    <a:pt x="33" y="40"/>
                    <a:pt x="64" y="17"/>
                    <a:pt x="98" y="17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5" name="Freeform 42"/>
            <p:cNvSpPr/>
            <p:nvPr/>
          </p:nvSpPr>
          <p:spPr bwMode="auto">
            <a:xfrm>
              <a:off x="2653747" y="3151545"/>
              <a:ext cx="69038" cy="148790"/>
            </a:xfrm>
            <a:custGeom>
              <a:avLst/>
              <a:gdLst>
                <a:gd name="T0" fmla="*/ 33 w 58"/>
                <a:gd name="T1" fmla="*/ 125 h 125"/>
                <a:gd name="T2" fmla="*/ 0 w 58"/>
                <a:gd name="T3" fmla="*/ 118 h 125"/>
                <a:gd name="T4" fmla="*/ 25 w 58"/>
                <a:gd name="T5" fmla="*/ 0 h 125"/>
                <a:gd name="T6" fmla="*/ 58 w 58"/>
                <a:gd name="T7" fmla="*/ 7 h 125"/>
                <a:gd name="T8" fmla="*/ 33 w 58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5">
                  <a:moveTo>
                    <a:pt x="33" y="125"/>
                  </a:moveTo>
                  <a:lnTo>
                    <a:pt x="0" y="118"/>
                  </a:lnTo>
                  <a:lnTo>
                    <a:pt x="25" y="0"/>
                  </a:lnTo>
                  <a:lnTo>
                    <a:pt x="58" y="7"/>
                  </a:lnTo>
                  <a:lnTo>
                    <a:pt x="33" y="12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6" name="Freeform 43"/>
            <p:cNvSpPr/>
            <p:nvPr/>
          </p:nvSpPr>
          <p:spPr bwMode="auto">
            <a:xfrm>
              <a:off x="2625179" y="3196777"/>
              <a:ext cx="97606" cy="201164"/>
            </a:xfrm>
            <a:custGeom>
              <a:avLst/>
              <a:gdLst>
                <a:gd name="T0" fmla="*/ 40 w 60"/>
                <a:gd name="T1" fmla="*/ 106 h 123"/>
                <a:gd name="T2" fmla="*/ 18 w 60"/>
                <a:gd name="T3" fmla="*/ 121 h 123"/>
                <a:gd name="T4" fmla="*/ 3 w 60"/>
                <a:gd name="T5" fmla="*/ 98 h 123"/>
                <a:gd name="T6" fmla="*/ 20 w 60"/>
                <a:gd name="T7" fmla="*/ 17 h 123"/>
                <a:gd name="T8" fmla="*/ 42 w 60"/>
                <a:gd name="T9" fmla="*/ 2 h 123"/>
                <a:gd name="T10" fmla="*/ 57 w 60"/>
                <a:gd name="T11" fmla="*/ 25 h 123"/>
                <a:gd name="T12" fmla="*/ 40 w 60"/>
                <a:gd name="T13" fmla="*/ 10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3">
                  <a:moveTo>
                    <a:pt x="40" y="106"/>
                  </a:moveTo>
                  <a:cubicBezTo>
                    <a:pt x="38" y="116"/>
                    <a:pt x="28" y="123"/>
                    <a:pt x="18" y="121"/>
                  </a:cubicBezTo>
                  <a:cubicBezTo>
                    <a:pt x="7" y="118"/>
                    <a:pt x="0" y="108"/>
                    <a:pt x="3" y="98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6"/>
                    <a:pt x="32" y="0"/>
                    <a:pt x="42" y="2"/>
                  </a:cubicBezTo>
                  <a:cubicBezTo>
                    <a:pt x="53" y="4"/>
                    <a:pt x="60" y="14"/>
                    <a:pt x="57" y="25"/>
                  </a:cubicBezTo>
                  <a:lnTo>
                    <a:pt x="40" y="10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7" name="Freeform 44"/>
            <p:cNvSpPr/>
            <p:nvPr/>
          </p:nvSpPr>
          <p:spPr bwMode="auto">
            <a:xfrm>
              <a:off x="1733633" y="943511"/>
              <a:ext cx="392804" cy="359475"/>
            </a:xfrm>
            <a:custGeom>
              <a:avLst/>
              <a:gdLst>
                <a:gd name="T0" fmla="*/ 117 w 240"/>
                <a:gd name="T1" fmla="*/ 220 h 220"/>
                <a:gd name="T2" fmla="*/ 0 w 240"/>
                <a:gd name="T3" fmla="*/ 219 h 220"/>
                <a:gd name="T4" fmla="*/ 0 w 240"/>
                <a:gd name="T5" fmla="*/ 44 h 220"/>
                <a:gd name="T6" fmla="*/ 120 w 240"/>
                <a:gd name="T7" fmla="*/ 44 h 220"/>
                <a:gd name="T8" fmla="*/ 240 w 240"/>
                <a:gd name="T9" fmla="*/ 44 h 220"/>
                <a:gd name="T10" fmla="*/ 240 w 240"/>
                <a:gd name="T11" fmla="*/ 219 h 220"/>
                <a:gd name="T12" fmla="*/ 117 w 240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220">
                  <a:moveTo>
                    <a:pt x="117" y="220"/>
                  </a:moveTo>
                  <a:cubicBezTo>
                    <a:pt x="117" y="220"/>
                    <a:pt x="76" y="179"/>
                    <a:pt x="0" y="21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78" y="0"/>
                    <a:pt x="120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40" y="219"/>
                    <a:pt x="240" y="219"/>
                    <a:pt x="240" y="219"/>
                  </a:cubicBezTo>
                  <a:lnTo>
                    <a:pt x="117" y="22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8" name="Freeform 45"/>
            <p:cNvSpPr>
              <a:spLocks noEditPoints="1"/>
            </p:cNvSpPr>
            <p:nvPr/>
          </p:nvSpPr>
          <p:spPr bwMode="auto">
            <a:xfrm>
              <a:off x="1616982" y="2938479"/>
              <a:ext cx="478507" cy="396375"/>
            </a:xfrm>
            <a:custGeom>
              <a:avLst/>
              <a:gdLst>
                <a:gd name="T0" fmla="*/ 199 w 293"/>
                <a:gd name="T1" fmla="*/ 192 h 242"/>
                <a:gd name="T2" fmla="*/ 219 w 293"/>
                <a:gd name="T3" fmla="*/ 205 h 242"/>
                <a:gd name="T4" fmla="*/ 219 w 293"/>
                <a:gd name="T5" fmla="*/ 214 h 242"/>
                <a:gd name="T6" fmla="*/ 199 w 293"/>
                <a:gd name="T7" fmla="*/ 214 h 242"/>
                <a:gd name="T8" fmla="*/ 219 w 293"/>
                <a:gd name="T9" fmla="*/ 242 h 242"/>
                <a:gd name="T10" fmla="*/ 242 w 293"/>
                <a:gd name="T11" fmla="*/ 216 h 242"/>
                <a:gd name="T12" fmla="*/ 199 w 293"/>
                <a:gd name="T13" fmla="*/ 170 h 242"/>
                <a:gd name="T14" fmla="*/ 293 w 293"/>
                <a:gd name="T15" fmla="*/ 147 h 242"/>
                <a:gd name="T16" fmla="*/ 269 w 293"/>
                <a:gd name="T17" fmla="*/ 0 h 242"/>
                <a:gd name="T18" fmla="*/ 199 w 293"/>
                <a:gd name="T19" fmla="*/ 16 h 242"/>
                <a:gd name="T20" fmla="*/ 275 w 293"/>
                <a:gd name="T21" fmla="*/ 35 h 242"/>
                <a:gd name="T22" fmla="*/ 256 w 293"/>
                <a:gd name="T23" fmla="*/ 154 h 242"/>
                <a:gd name="T24" fmla="*/ 199 w 293"/>
                <a:gd name="T25" fmla="*/ 170 h 242"/>
                <a:gd name="T26" fmla="*/ 175 w 293"/>
                <a:gd name="T27" fmla="*/ 192 h 242"/>
                <a:gd name="T28" fmla="*/ 199 w 293"/>
                <a:gd name="T29" fmla="*/ 170 h 242"/>
                <a:gd name="T30" fmla="*/ 146 w 293"/>
                <a:gd name="T31" fmla="*/ 154 h 242"/>
                <a:gd name="T32" fmla="*/ 199 w 293"/>
                <a:gd name="T33" fmla="*/ 242 h 242"/>
                <a:gd name="T34" fmla="*/ 179 w 293"/>
                <a:gd name="T35" fmla="*/ 214 h 242"/>
                <a:gd name="T36" fmla="*/ 179 w 293"/>
                <a:gd name="T37" fmla="*/ 205 h 242"/>
                <a:gd name="T38" fmla="*/ 199 w 293"/>
                <a:gd name="T39" fmla="*/ 192 h 242"/>
                <a:gd name="T40" fmla="*/ 146 w 293"/>
                <a:gd name="T41" fmla="*/ 0 h 242"/>
                <a:gd name="T42" fmla="*/ 199 w 293"/>
                <a:gd name="T43" fmla="*/ 16 h 242"/>
                <a:gd name="T44" fmla="*/ 146 w 293"/>
                <a:gd name="T45" fmla="*/ 0 h 242"/>
                <a:gd name="T46" fmla="*/ 0 w 293"/>
                <a:gd name="T47" fmla="*/ 24 h 242"/>
                <a:gd name="T48" fmla="*/ 23 w 293"/>
                <a:gd name="T49" fmla="*/ 170 h 242"/>
                <a:gd name="T50" fmla="*/ 117 w 293"/>
                <a:gd name="T51" fmla="*/ 192 h 242"/>
                <a:gd name="T52" fmla="*/ 52 w 293"/>
                <a:gd name="T53" fmla="*/ 216 h 242"/>
                <a:gd name="T54" fmla="*/ 75 w 293"/>
                <a:gd name="T55" fmla="*/ 242 h 242"/>
                <a:gd name="T56" fmla="*/ 146 w 293"/>
                <a:gd name="T57" fmla="*/ 154 h 242"/>
                <a:gd name="T58" fmla="*/ 37 w 293"/>
                <a:gd name="T59" fmla="*/ 154 h 242"/>
                <a:gd name="T60" fmla="*/ 17 w 293"/>
                <a:gd name="T61" fmla="*/ 35 h 242"/>
                <a:gd name="T62" fmla="*/ 146 w 293"/>
                <a:gd name="T63" fmla="*/ 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3" h="242">
                  <a:moveTo>
                    <a:pt x="219" y="192"/>
                  </a:moveTo>
                  <a:cubicBezTo>
                    <a:pt x="199" y="192"/>
                    <a:pt x="199" y="192"/>
                    <a:pt x="199" y="192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1" y="205"/>
                    <a:pt x="223" y="207"/>
                    <a:pt x="223" y="209"/>
                  </a:cubicBezTo>
                  <a:cubicBezTo>
                    <a:pt x="223" y="212"/>
                    <a:pt x="221" y="214"/>
                    <a:pt x="219" y="214"/>
                  </a:cubicBezTo>
                  <a:cubicBezTo>
                    <a:pt x="219" y="214"/>
                    <a:pt x="219" y="214"/>
                    <a:pt x="219" y="214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19" y="242"/>
                    <a:pt x="219" y="242"/>
                    <a:pt x="219" y="242"/>
                  </a:cubicBezTo>
                  <a:cubicBezTo>
                    <a:pt x="232" y="242"/>
                    <a:pt x="242" y="232"/>
                    <a:pt x="242" y="219"/>
                  </a:cubicBezTo>
                  <a:cubicBezTo>
                    <a:pt x="242" y="216"/>
                    <a:pt x="242" y="216"/>
                    <a:pt x="242" y="216"/>
                  </a:cubicBezTo>
                  <a:cubicBezTo>
                    <a:pt x="242" y="203"/>
                    <a:pt x="232" y="192"/>
                    <a:pt x="219" y="192"/>
                  </a:cubicBezTo>
                  <a:close/>
                  <a:moveTo>
                    <a:pt x="199" y="170"/>
                  </a:moveTo>
                  <a:cubicBezTo>
                    <a:pt x="269" y="170"/>
                    <a:pt x="269" y="170"/>
                    <a:pt x="269" y="170"/>
                  </a:cubicBezTo>
                  <a:cubicBezTo>
                    <a:pt x="282" y="170"/>
                    <a:pt x="293" y="160"/>
                    <a:pt x="293" y="147"/>
                  </a:cubicBezTo>
                  <a:cubicBezTo>
                    <a:pt x="293" y="24"/>
                    <a:pt x="293" y="24"/>
                    <a:pt x="293" y="24"/>
                  </a:cubicBezTo>
                  <a:cubicBezTo>
                    <a:pt x="293" y="11"/>
                    <a:pt x="282" y="0"/>
                    <a:pt x="26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16"/>
                    <a:pt x="199" y="16"/>
                    <a:pt x="199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67" y="16"/>
                    <a:pt x="275" y="24"/>
                    <a:pt x="275" y="35"/>
                  </a:cubicBezTo>
                  <a:cubicBezTo>
                    <a:pt x="275" y="135"/>
                    <a:pt x="275" y="135"/>
                    <a:pt x="275" y="135"/>
                  </a:cubicBezTo>
                  <a:cubicBezTo>
                    <a:pt x="275" y="146"/>
                    <a:pt x="267" y="154"/>
                    <a:pt x="256" y="154"/>
                  </a:cubicBezTo>
                  <a:cubicBezTo>
                    <a:pt x="199" y="154"/>
                    <a:pt x="199" y="154"/>
                    <a:pt x="199" y="154"/>
                  </a:cubicBezTo>
                  <a:lnTo>
                    <a:pt x="199" y="170"/>
                  </a:lnTo>
                  <a:close/>
                  <a:moveTo>
                    <a:pt x="199" y="192"/>
                  </a:moveTo>
                  <a:cubicBezTo>
                    <a:pt x="175" y="192"/>
                    <a:pt x="175" y="192"/>
                    <a:pt x="175" y="192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199" y="214"/>
                    <a:pt x="199" y="214"/>
                    <a:pt x="199" y="214"/>
                  </a:cubicBezTo>
                  <a:cubicBezTo>
                    <a:pt x="179" y="214"/>
                    <a:pt x="179" y="214"/>
                    <a:pt x="179" y="214"/>
                  </a:cubicBezTo>
                  <a:cubicBezTo>
                    <a:pt x="177" y="214"/>
                    <a:pt x="175" y="212"/>
                    <a:pt x="175" y="209"/>
                  </a:cubicBezTo>
                  <a:cubicBezTo>
                    <a:pt x="175" y="207"/>
                    <a:pt x="177" y="205"/>
                    <a:pt x="179" y="205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199" y="192"/>
                    <a:pt x="199" y="192"/>
                    <a:pt x="199" y="192"/>
                  </a:cubicBezTo>
                  <a:close/>
                  <a:moveTo>
                    <a:pt x="199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99" y="16"/>
                    <a:pt x="199" y="16"/>
                    <a:pt x="199" y="16"/>
                  </a:cubicBezTo>
                  <a:lnTo>
                    <a:pt x="199" y="0"/>
                  </a:lnTo>
                  <a:close/>
                  <a:moveTo>
                    <a:pt x="14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0"/>
                    <a:pt x="10" y="170"/>
                    <a:pt x="23" y="170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92"/>
                    <a:pt x="117" y="192"/>
                    <a:pt x="117" y="192"/>
                  </a:cubicBezTo>
                  <a:cubicBezTo>
                    <a:pt x="75" y="192"/>
                    <a:pt x="75" y="192"/>
                    <a:pt x="75" y="192"/>
                  </a:cubicBezTo>
                  <a:cubicBezTo>
                    <a:pt x="62" y="192"/>
                    <a:pt x="52" y="203"/>
                    <a:pt x="52" y="216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32"/>
                    <a:pt x="62" y="242"/>
                    <a:pt x="75" y="242"/>
                  </a:cubicBezTo>
                  <a:cubicBezTo>
                    <a:pt x="146" y="242"/>
                    <a:pt x="146" y="242"/>
                    <a:pt x="146" y="242"/>
                  </a:cubicBezTo>
                  <a:cubicBezTo>
                    <a:pt x="146" y="154"/>
                    <a:pt x="146" y="154"/>
                    <a:pt x="14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26" y="154"/>
                    <a:pt x="17" y="146"/>
                    <a:pt x="17" y="1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146" y="16"/>
                    <a:pt x="146" y="16"/>
                    <a:pt x="146" y="16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49" name="Freeform 46"/>
            <p:cNvSpPr>
              <a:spLocks noEditPoints="1"/>
            </p:cNvSpPr>
            <p:nvPr/>
          </p:nvSpPr>
          <p:spPr bwMode="auto">
            <a:xfrm>
              <a:off x="2463296" y="2149300"/>
              <a:ext cx="614203" cy="716570"/>
            </a:xfrm>
            <a:custGeom>
              <a:avLst/>
              <a:gdLst>
                <a:gd name="T0" fmla="*/ 376 w 376"/>
                <a:gd name="T1" fmla="*/ 43 h 438"/>
                <a:gd name="T2" fmla="*/ 324 w 376"/>
                <a:gd name="T3" fmla="*/ 32 h 438"/>
                <a:gd name="T4" fmla="*/ 334 w 376"/>
                <a:gd name="T5" fmla="*/ 54 h 438"/>
                <a:gd name="T6" fmla="*/ 324 w 376"/>
                <a:gd name="T7" fmla="*/ 59 h 438"/>
                <a:gd name="T8" fmla="*/ 272 w 376"/>
                <a:gd name="T9" fmla="*/ 63 h 438"/>
                <a:gd name="T10" fmla="*/ 304 w 376"/>
                <a:gd name="T11" fmla="*/ 98 h 438"/>
                <a:gd name="T12" fmla="*/ 256 w 376"/>
                <a:gd name="T13" fmla="*/ 81 h 438"/>
                <a:gd name="T14" fmla="*/ 271 w 376"/>
                <a:gd name="T15" fmla="*/ 103 h 438"/>
                <a:gd name="T16" fmla="*/ 241 w 376"/>
                <a:gd name="T17" fmla="*/ 100 h 438"/>
                <a:gd name="T18" fmla="*/ 256 w 376"/>
                <a:gd name="T19" fmla="*/ 122 h 438"/>
                <a:gd name="T20" fmla="*/ 226 w 376"/>
                <a:gd name="T21" fmla="*/ 119 h 438"/>
                <a:gd name="T22" fmla="*/ 240 w 376"/>
                <a:gd name="T23" fmla="*/ 140 h 438"/>
                <a:gd name="T24" fmla="*/ 210 w 376"/>
                <a:gd name="T25" fmla="*/ 138 h 438"/>
                <a:gd name="T26" fmla="*/ 242 w 376"/>
                <a:gd name="T27" fmla="*/ 173 h 438"/>
                <a:gd name="T28" fmla="*/ 195 w 376"/>
                <a:gd name="T29" fmla="*/ 156 h 438"/>
                <a:gd name="T30" fmla="*/ 210 w 376"/>
                <a:gd name="T31" fmla="*/ 178 h 438"/>
                <a:gd name="T32" fmla="*/ 180 w 376"/>
                <a:gd name="T33" fmla="*/ 175 h 438"/>
                <a:gd name="T34" fmla="*/ 194 w 376"/>
                <a:gd name="T35" fmla="*/ 197 h 438"/>
                <a:gd name="T36" fmla="*/ 164 w 376"/>
                <a:gd name="T37" fmla="*/ 194 h 438"/>
                <a:gd name="T38" fmla="*/ 179 w 376"/>
                <a:gd name="T39" fmla="*/ 215 h 438"/>
                <a:gd name="T40" fmla="*/ 149 w 376"/>
                <a:gd name="T41" fmla="*/ 213 h 438"/>
                <a:gd name="T42" fmla="*/ 181 w 376"/>
                <a:gd name="T43" fmla="*/ 248 h 438"/>
                <a:gd name="T44" fmla="*/ 134 w 376"/>
                <a:gd name="T45" fmla="*/ 232 h 438"/>
                <a:gd name="T46" fmla="*/ 148 w 376"/>
                <a:gd name="T47" fmla="*/ 253 h 438"/>
                <a:gd name="T48" fmla="*/ 118 w 376"/>
                <a:gd name="T49" fmla="*/ 250 h 438"/>
                <a:gd name="T50" fmla="*/ 133 w 376"/>
                <a:gd name="T51" fmla="*/ 272 h 438"/>
                <a:gd name="T52" fmla="*/ 103 w 376"/>
                <a:gd name="T53" fmla="*/ 269 h 438"/>
                <a:gd name="T54" fmla="*/ 117 w 376"/>
                <a:gd name="T55" fmla="*/ 290 h 438"/>
                <a:gd name="T56" fmla="*/ 88 w 376"/>
                <a:gd name="T57" fmla="*/ 288 h 438"/>
                <a:gd name="T58" fmla="*/ 119 w 376"/>
                <a:gd name="T59" fmla="*/ 323 h 438"/>
                <a:gd name="T60" fmla="*/ 72 w 376"/>
                <a:gd name="T61" fmla="*/ 307 h 438"/>
                <a:gd name="T62" fmla="*/ 87 w 376"/>
                <a:gd name="T63" fmla="*/ 328 h 438"/>
                <a:gd name="T64" fmla="*/ 57 w 376"/>
                <a:gd name="T65" fmla="*/ 325 h 438"/>
                <a:gd name="T66" fmla="*/ 71 w 376"/>
                <a:gd name="T67" fmla="*/ 347 h 438"/>
                <a:gd name="T68" fmla="*/ 42 w 376"/>
                <a:gd name="T69" fmla="*/ 344 h 438"/>
                <a:gd name="T70" fmla="*/ 56 w 376"/>
                <a:gd name="T71" fmla="*/ 366 h 438"/>
                <a:gd name="T72" fmla="*/ 26 w 376"/>
                <a:gd name="T73" fmla="*/ 363 h 438"/>
                <a:gd name="T74" fmla="*/ 58 w 376"/>
                <a:gd name="T75" fmla="*/ 398 h 438"/>
                <a:gd name="T76" fmla="*/ 0 w 376"/>
                <a:gd name="T77" fmla="*/ 395 h 438"/>
                <a:gd name="T78" fmla="*/ 324 w 376"/>
                <a:gd name="T79" fmla="*/ 106 h 438"/>
                <a:gd name="T80" fmla="*/ 316 w 376"/>
                <a:gd name="T81" fmla="*/ 56 h 438"/>
                <a:gd name="T82" fmla="*/ 324 w 376"/>
                <a:gd name="T83" fmla="*/ 32 h 438"/>
                <a:gd name="T84" fmla="*/ 323 w 376"/>
                <a:gd name="T8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6" h="438">
                  <a:moveTo>
                    <a:pt x="324" y="106"/>
                  </a:moveTo>
                  <a:cubicBezTo>
                    <a:pt x="376" y="43"/>
                    <a:pt x="376" y="43"/>
                    <a:pt x="376" y="43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7" y="32"/>
                    <a:pt x="330" y="33"/>
                    <a:pt x="332" y="35"/>
                  </a:cubicBezTo>
                  <a:cubicBezTo>
                    <a:pt x="338" y="40"/>
                    <a:pt x="339" y="49"/>
                    <a:pt x="334" y="54"/>
                  </a:cubicBezTo>
                  <a:cubicBezTo>
                    <a:pt x="334" y="54"/>
                    <a:pt x="334" y="54"/>
                    <a:pt x="334" y="54"/>
                  </a:cubicBezTo>
                  <a:cubicBezTo>
                    <a:pt x="332" y="57"/>
                    <a:pt x="328" y="59"/>
                    <a:pt x="324" y="59"/>
                  </a:cubicBezTo>
                  <a:lnTo>
                    <a:pt x="324" y="106"/>
                  </a:lnTo>
                  <a:close/>
                  <a:moveTo>
                    <a:pt x="272" y="63"/>
                  </a:moveTo>
                  <a:cubicBezTo>
                    <a:pt x="308" y="92"/>
                    <a:pt x="308" y="92"/>
                    <a:pt x="308" y="92"/>
                  </a:cubicBezTo>
                  <a:cubicBezTo>
                    <a:pt x="304" y="98"/>
                    <a:pt x="304" y="98"/>
                    <a:pt x="304" y="9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56" y="81"/>
                    <a:pt x="256" y="81"/>
                    <a:pt x="256" y="81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1" y="103"/>
                    <a:pt x="271" y="103"/>
                    <a:pt x="271" y="103"/>
                  </a:cubicBezTo>
                  <a:cubicBezTo>
                    <a:pt x="252" y="87"/>
                    <a:pt x="252" y="87"/>
                    <a:pt x="252" y="87"/>
                  </a:cubicBezTo>
                  <a:cubicBezTo>
                    <a:pt x="241" y="100"/>
                    <a:pt x="241" y="100"/>
                    <a:pt x="241" y="100"/>
                  </a:cubicBezTo>
                  <a:cubicBezTo>
                    <a:pt x="260" y="116"/>
                    <a:pt x="260" y="116"/>
                    <a:pt x="260" y="116"/>
                  </a:cubicBezTo>
                  <a:cubicBezTo>
                    <a:pt x="256" y="122"/>
                    <a:pt x="256" y="122"/>
                    <a:pt x="256" y="122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0" y="140"/>
                    <a:pt x="240" y="140"/>
                    <a:pt x="240" y="140"/>
                  </a:cubicBezTo>
                  <a:cubicBezTo>
                    <a:pt x="221" y="125"/>
                    <a:pt x="221" y="125"/>
                    <a:pt x="221" y="125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2" y="173"/>
                    <a:pt x="242" y="173"/>
                    <a:pt x="242" y="173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10" y="178"/>
                    <a:pt x="210" y="178"/>
                    <a:pt x="210" y="178"/>
                  </a:cubicBezTo>
                  <a:cubicBezTo>
                    <a:pt x="190" y="162"/>
                    <a:pt x="190" y="162"/>
                    <a:pt x="190" y="162"/>
                  </a:cubicBezTo>
                  <a:cubicBezTo>
                    <a:pt x="180" y="175"/>
                    <a:pt x="180" y="175"/>
                    <a:pt x="180" y="175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75" y="181"/>
                    <a:pt x="175" y="181"/>
                    <a:pt x="175" y="181"/>
                  </a:cubicBezTo>
                  <a:cubicBezTo>
                    <a:pt x="164" y="194"/>
                    <a:pt x="164" y="194"/>
                    <a:pt x="164" y="194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60" y="200"/>
                    <a:pt x="160" y="200"/>
                    <a:pt x="160" y="200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1" y="248"/>
                    <a:pt x="181" y="248"/>
                    <a:pt x="181" y="248"/>
                  </a:cubicBezTo>
                  <a:cubicBezTo>
                    <a:pt x="144" y="218"/>
                    <a:pt x="144" y="218"/>
                    <a:pt x="144" y="218"/>
                  </a:cubicBezTo>
                  <a:cubicBezTo>
                    <a:pt x="134" y="232"/>
                    <a:pt x="134" y="232"/>
                    <a:pt x="134" y="232"/>
                  </a:cubicBezTo>
                  <a:cubicBezTo>
                    <a:pt x="153" y="247"/>
                    <a:pt x="153" y="247"/>
                    <a:pt x="153" y="247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18" y="250"/>
                    <a:pt x="118" y="250"/>
                    <a:pt x="118" y="250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3" y="272"/>
                    <a:pt x="133" y="272"/>
                    <a:pt x="133" y="272"/>
                  </a:cubicBezTo>
                  <a:cubicBezTo>
                    <a:pt x="114" y="256"/>
                    <a:pt x="114" y="256"/>
                    <a:pt x="114" y="256"/>
                  </a:cubicBezTo>
                  <a:cubicBezTo>
                    <a:pt x="103" y="269"/>
                    <a:pt x="103" y="269"/>
                    <a:pt x="103" y="269"/>
                  </a:cubicBezTo>
                  <a:cubicBezTo>
                    <a:pt x="122" y="285"/>
                    <a:pt x="122" y="285"/>
                    <a:pt x="122" y="285"/>
                  </a:cubicBezTo>
                  <a:cubicBezTo>
                    <a:pt x="117" y="290"/>
                    <a:pt x="117" y="290"/>
                    <a:pt x="117" y="290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88" y="288"/>
                    <a:pt x="88" y="288"/>
                    <a:pt x="88" y="288"/>
                  </a:cubicBezTo>
                  <a:cubicBezTo>
                    <a:pt x="124" y="318"/>
                    <a:pt x="124" y="318"/>
                    <a:pt x="124" y="318"/>
                  </a:cubicBezTo>
                  <a:cubicBezTo>
                    <a:pt x="119" y="323"/>
                    <a:pt x="119" y="323"/>
                    <a:pt x="119" y="323"/>
                  </a:cubicBezTo>
                  <a:cubicBezTo>
                    <a:pt x="83" y="294"/>
                    <a:pt x="83" y="294"/>
                    <a:pt x="83" y="294"/>
                  </a:cubicBezTo>
                  <a:cubicBezTo>
                    <a:pt x="72" y="307"/>
                    <a:pt x="72" y="307"/>
                    <a:pt x="72" y="307"/>
                  </a:cubicBezTo>
                  <a:cubicBezTo>
                    <a:pt x="91" y="322"/>
                    <a:pt x="91" y="322"/>
                    <a:pt x="91" y="322"/>
                  </a:cubicBezTo>
                  <a:cubicBezTo>
                    <a:pt x="87" y="328"/>
                    <a:pt x="87" y="328"/>
                    <a:pt x="87" y="328"/>
                  </a:cubicBezTo>
                  <a:cubicBezTo>
                    <a:pt x="68" y="312"/>
                    <a:pt x="68" y="312"/>
                    <a:pt x="68" y="312"/>
                  </a:cubicBezTo>
                  <a:cubicBezTo>
                    <a:pt x="57" y="325"/>
                    <a:pt x="57" y="325"/>
                    <a:pt x="57" y="325"/>
                  </a:cubicBezTo>
                  <a:cubicBezTo>
                    <a:pt x="76" y="341"/>
                    <a:pt x="76" y="341"/>
                    <a:pt x="76" y="341"/>
                  </a:cubicBezTo>
                  <a:cubicBezTo>
                    <a:pt x="71" y="347"/>
                    <a:pt x="71" y="347"/>
                    <a:pt x="71" y="347"/>
                  </a:cubicBezTo>
                  <a:cubicBezTo>
                    <a:pt x="52" y="331"/>
                    <a:pt x="52" y="331"/>
                    <a:pt x="52" y="331"/>
                  </a:cubicBezTo>
                  <a:cubicBezTo>
                    <a:pt x="42" y="344"/>
                    <a:pt x="42" y="344"/>
                    <a:pt x="42" y="344"/>
                  </a:cubicBezTo>
                  <a:cubicBezTo>
                    <a:pt x="61" y="360"/>
                    <a:pt x="61" y="360"/>
                    <a:pt x="61" y="360"/>
                  </a:cubicBezTo>
                  <a:cubicBezTo>
                    <a:pt x="56" y="366"/>
                    <a:pt x="56" y="366"/>
                    <a:pt x="56" y="366"/>
                  </a:cubicBezTo>
                  <a:cubicBezTo>
                    <a:pt x="37" y="350"/>
                    <a:pt x="37" y="350"/>
                    <a:pt x="37" y="350"/>
                  </a:cubicBezTo>
                  <a:cubicBezTo>
                    <a:pt x="26" y="363"/>
                    <a:pt x="26" y="363"/>
                    <a:pt x="26" y="363"/>
                  </a:cubicBezTo>
                  <a:cubicBezTo>
                    <a:pt x="63" y="393"/>
                    <a:pt x="63" y="393"/>
                    <a:pt x="63" y="393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22" y="369"/>
                    <a:pt x="22" y="369"/>
                    <a:pt x="22" y="369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53" y="438"/>
                    <a:pt x="53" y="438"/>
                    <a:pt x="53" y="438"/>
                  </a:cubicBezTo>
                  <a:cubicBezTo>
                    <a:pt x="324" y="106"/>
                    <a:pt x="324" y="106"/>
                    <a:pt x="324" y="106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1" y="59"/>
                    <a:pt x="318" y="58"/>
                    <a:pt x="316" y="56"/>
                  </a:cubicBezTo>
                  <a:cubicBezTo>
                    <a:pt x="310" y="51"/>
                    <a:pt x="309" y="43"/>
                    <a:pt x="314" y="37"/>
                  </a:cubicBezTo>
                  <a:cubicBezTo>
                    <a:pt x="316" y="34"/>
                    <a:pt x="320" y="32"/>
                    <a:pt x="324" y="32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3" y="0"/>
                    <a:pt x="323" y="0"/>
                    <a:pt x="323" y="0"/>
                  </a:cubicBezTo>
                  <a:lnTo>
                    <a:pt x="272" y="6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0" name="Freeform 47"/>
            <p:cNvSpPr>
              <a:spLocks noEditPoints="1"/>
            </p:cNvSpPr>
            <p:nvPr/>
          </p:nvSpPr>
          <p:spPr bwMode="auto">
            <a:xfrm>
              <a:off x="2928709" y="2358796"/>
              <a:ext cx="265441" cy="521358"/>
            </a:xfrm>
            <a:custGeom>
              <a:avLst/>
              <a:gdLst>
                <a:gd name="T0" fmla="*/ 121 w 162"/>
                <a:gd name="T1" fmla="*/ 144 h 319"/>
                <a:gd name="T2" fmla="*/ 128 w 162"/>
                <a:gd name="T3" fmla="*/ 138 h 319"/>
                <a:gd name="T4" fmla="*/ 150 w 162"/>
                <a:gd name="T5" fmla="*/ 80 h 319"/>
                <a:gd name="T6" fmla="*/ 147 w 162"/>
                <a:gd name="T7" fmla="*/ 69 h 319"/>
                <a:gd name="T8" fmla="*/ 156 w 162"/>
                <a:gd name="T9" fmla="*/ 46 h 319"/>
                <a:gd name="T10" fmla="*/ 137 w 162"/>
                <a:gd name="T11" fmla="*/ 3 h 319"/>
                <a:gd name="T12" fmla="*/ 121 w 162"/>
                <a:gd name="T13" fmla="*/ 1 h 319"/>
                <a:gd name="T14" fmla="*/ 121 w 162"/>
                <a:gd name="T15" fmla="*/ 58 h 319"/>
                <a:gd name="T16" fmla="*/ 126 w 162"/>
                <a:gd name="T17" fmla="*/ 61 h 319"/>
                <a:gd name="T18" fmla="*/ 121 w 162"/>
                <a:gd name="T19" fmla="*/ 59 h 319"/>
                <a:gd name="T20" fmla="*/ 121 w 162"/>
                <a:gd name="T21" fmla="*/ 85 h 319"/>
                <a:gd name="T22" fmla="*/ 125 w 162"/>
                <a:gd name="T23" fmla="*/ 75 h 319"/>
                <a:gd name="T24" fmla="*/ 123 w 162"/>
                <a:gd name="T25" fmla="*/ 66 h 319"/>
                <a:gd name="T26" fmla="*/ 139 w 162"/>
                <a:gd name="T27" fmla="*/ 72 h 319"/>
                <a:gd name="T28" fmla="*/ 144 w 162"/>
                <a:gd name="T29" fmla="*/ 83 h 319"/>
                <a:gd name="T30" fmla="*/ 125 w 162"/>
                <a:gd name="T31" fmla="*/ 132 h 319"/>
                <a:gd name="T32" fmla="*/ 121 w 162"/>
                <a:gd name="T33" fmla="*/ 136 h 319"/>
                <a:gd name="T34" fmla="*/ 121 w 162"/>
                <a:gd name="T35" fmla="*/ 144 h 319"/>
                <a:gd name="T36" fmla="*/ 66 w 162"/>
                <a:gd name="T37" fmla="*/ 284 h 319"/>
                <a:gd name="T38" fmla="*/ 121 w 162"/>
                <a:gd name="T39" fmla="*/ 144 h 319"/>
                <a:gd name="T40" fmla="*/ 121 w 162"/>
                <a:gd name="T41" fmla="*/ 144 h 319"/>
                <a:gd name="T42" fmla="*/ 121 w 162"/>
                <a:gd name="T43" fmla="*/ 136 h 319"/>
                <a:gd name="T44" fmla="*/ 114 w 162"/>
                <a:gd name="T45" fmla="*/ 137 h 319"/>
                <a:gd name="T46" fmla="*/ 98 w 162"/>
                <a:gd name="T47" fmla="*/ 130 h 319"/>
                <a:gd name="T48" fmla="*/ 98 w 162"/>
                <a:gd name="T49" fmla="*/ 130 h 319"/>
                <a:gd name="T50" fmla="*/ 106 w 162"/>
                <a:gd name="T51" fmla="*/ 125 h 319"/>
                <a:gd name="T52" fmla="*/ 121 w 162"/>
                <a:gd name="T53" fmla="*/ 85 h 319"/>
                <a:gd name="T54" fmla="*/ 121 w 162"/>
                <a:gd name="T55" fmla="*/ 59 h 319"/>
                <a:gd name="T56" fmla="*/ 85 w 162"/>
                <a:gd name="T57" fmla="*/ 45 h 319"/>
                <a:gd name="T58" fmla="*/ 74 w 162"/>
                <a:gd name="T59" fmla="*/ 51 h 319"/>
                <a:gd name="T60" fmla="*/ 52 w 162"/>
                <a:gd name="T61" fmla="*/ 108 h 319"/>
                <a:gd name="T62" fmla="*/ 54 w 162"/>
                <a:gd name="T63" fmla="*/ 118 h 319"/>
                <a:gd name="T64" fmla="*/ 35 w 162"/>
                <a:gd name="T65" fmla="*/ 168 h 319"/>
                <a:gd name="T66" fmla="*/ 35 w 162"/>
                <a:gd name="T67" fmla="*/ 256 h 319"/>
                <a:gd name="T68" fmla="*/ 39 w 162"/>
                <a:gd name="T69" fmla="*/ 257 h 319"/>
                <a:gd name="T70" fmla="*/ 45 w 162"/>
                <a:gd name="T71" fmla="*/ 268 h 319"/>
                <a:gd name="T72" fmla="*/ 58 w 162"/>
                <a:gd name="T73" fmla="*/ 264 h 319"/>
                <a:gd name="T74" fmla="*/ 64 w 162"/>
                <a:gd name="T75" fmla="*/ 278 h 319"/>
                <a:gd name="T76" fmla="*/ 63 w 162"/>
                <a:gd name="T77" fmla="*/ 281 h 319"/>
                <a:gd name="T78" fmla="*/ 35 w 162"/>
                <a:gd name="T79" fmla="*/ 300 h 319"/>
                <a:gd name="T80" fmla="*/ 35 w 162"/>
                <a:gd name="T81" fmla="*/ 306 h 319"/>
                <a:gd name="T82" fmla="*/ 66 w 162"/>
                <a:gd name="T83" fmla="*/ 284 h 319"/>
                <a:gd name="T84" fmla="*/ 121 w 162"/>
                <a:gd name="T85" fmla="*/ 1 h 319"/>
                <a:gd name="T86" fmla="*/ 121 w 162"/>
                <a:gd name="T87" fmla="*/ 58 h 319"/>
                <a:gd name="T88" fmla="*/ 88 w 162"/>
                <a:gd name="T89" fmla="*/ 36 h 319"/>
                <a:gd name="T90" fmla="*/ 94 w 162"/>
                <a:gd name="T91" fmla="*/ 22 h 319"/>
                <a:gd name="T92" fmla="*/ 121 w 162"/>
                <a:gd name="T93" fmla="*/ 1 h 319"/>
                <a:gd name="T94" fmla="*/ 35 w 162"/>
                <a:gd name="T95" fmla="*/ 168 h 319"/>
                <a:gd name="T96" fmla="*/ 0 w 162"/>
                <a:gd name="T97" fmla="*/ 258 h 319"/>
                <a:gd name="T98" fmla="*/ 15 w 162"/>
                <a:gd name="T99" fmla="*/ 319 h 319"/>
                <a:gd name="T100" fmla="*/ 35 w 162"/>
                <a:gd name="T101" fmla="*/ 306 h 319"/>
                <a:gd name="T102" fmla="*/ 35 w 162"/>
                <a:gd name="T103" fmla="*/ 300 h 319"/>
                <a:gd name="T104" fmla="*/ 33 w 162"/>
                <a:gd name="T105" fmla="*/ 301 h 319"/>
                <a:gd name="T106" fmla="*/ 13 w 162"/>
                <a:gd name="T107" fmla="*/ 294 h 319"/>
                <a:gd name="T108" fmla="*/ 5 w 162"/>
                <a:gd name="T109" fmla="*/ 259 h 319"/>
                <a:gd name="T110" fmla="*/ 5 w 162"/>
                <a:gd name="T111" fmla="*/ 259 h 319"/>
                <a:gd name="T112" fmla="*/ 6 w 162"/>
                <a:gd name="T113" fmla="*/ 256 h 319"/>
                <a:gd name="T114" fmla="*/ 19 w 162"/>
                <a:gd name="T115" fmla="*/ 250 h 319"/>
                <a:gd name="T116" fmla="*/ 26 w 162"/>
                <a:gd name="T117" fmla="*/ 261 h 319"/>
                <a:gd name="T118" fmla="*/ 35 w 162"/>
                <a:gd name="T119" fmla="*/ 256 h 319"/>
                <a:gd name="T120" fmla="*/ 35 w 162"/>
                <a:gd name="T121" fmla="*/ 16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2" h="319">
                  <a:moveTo>
                    <a:pt x="121" y="144"/>
                  </a:moveTo>
                  <a:cubicBezTo>
                    <a:pt x="124" y="143"/>
                    <a:pt x="127" y="141"/>
                    <a:pt x="128" y="138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52" y="76"/>
                    <a:pt x="150" y="71"/>
                    <a:pt x="147" y="69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29"/>
                    <a:pt x="154" y="9"/>
                    <a:pt x="137" y="3"/>
                  </a:cubicBezTo>
                  <a:cubicBezTo>
                    <a:pt x="132" y="1"/>
                    <a:pt x="126" y="0"/>
                    <a:pt x="121" y="1"/>
                  </a:cubicBezTo>
                  <a:cubicBezTo>
                    <a:pt x="121" y="58"/>
                    <a:pt x="121" y="58"/>
                    <a:pt x="121" y="58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6" y="72"/>
                    <a:pt x="126" y="68"/>
                    <a:pt x="123" y="66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3" y="73"/>
                    <a:pt x="146" y="78"/>
                    <a:pt x="144" y="83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4"/>
                    <a:pt x="123" y="135"/>
                    <a:pt x="121" y="136"/>
                  </a:cubicBezTo>
                  <a:lnTo>
                    <a:pt x="121" y="144"/>
                  </a:lnTo>
                  <a:close/>
                  <a:moveTo>
                    <a:pt x="66" y="284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21" y="144"/>
                    <a:pt x="121" y="144"/>
                    <a:pt x="121" y="144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19" y="137"/>
                    <a:pt x="117" y="137"/>
                    <a:pt x="114" y="137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102" y="130"/>
                    <a:pt x="105" y="128"/>
                    <a:pt x="106" y="125"/>
                  </a:cubicBezTo>
                  <a:cubicBezTo>
                    <a:pt x="121" y="85"/>
                    <a:pt x="121" y="85"/>
                    <a:pt x="121" y="85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0" y="44"/>
                    <a:pt x="76" y="47"/>
                    <a:pt x="74" y="51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1" y="112"/>
                    <a:pt x="52" y="115"/>
                    <a:pt x="54" y="11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36" y="256"/>
                    <a:pt x="37" y="257"/>
                    <a:pt x="39" y="257"/>
                  </a:cubicBezTo>
                  <a:cubicBezTo>
                    <a:pt x="43" y="259"/>
                    <a:pt x="46" y="264"/>
                    <a:pt x="45" y="268"/>
                  </a:cubicBezTo>
                  <a:cubicBezTo>
                    <a:pt x="48" y="264"/>
                    <a:pt x="53" y="263"/>
                    <a:pt x="58" y="264"/>
                  </a:cubicBezTo>
                  <a:cubicBezTo>
                    <a:pt x="63" y="267"/>
                    <a:pt x="66" y="273"/>
                    <a:pt x="64" y="278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66" y="284"/>
                    <a:pt x="66" y="284"/>
                    <a:pt x="66" y="284"/>
                  </a:cubicBezTo>
                  <a:close/>
                  <a:moveTo>
                    <a:pt x="121" y="1"/>
                  </a:moveTo>
                  <a:cubicBezTo>
                    <a:pt x="121" y="58"/>
                    <a:pt x="121" y="58"/>
                    <a:pt x="121" y="58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8" y="10"/>
                    <a:pt x="109" y="2"/>
                    <a:pt x="121" y="1"/>
                  </a:cubicBezTo>
                  <a:close/>
                  <a:moveTo>
                    <a:pt x="35" y="168"/>
                  </a:moveTo>
                  <a:cubicBezTo>
                    <a:pt x="0" y="258"/>
                    <a:pt x="0" y="258"/>
                    <a:pt x="0" y="258"/>
                  </a:cubicBezTo>
                  <a:cubicBezTo>
                    <a:pt x="15" y="319"/>
                    <a:pt x="15" y="319"/>
                    <a:pt x="15" y="319"/>
                  </a:cubicBezTo>
                  <a:cubicBezTo>
                    <a:pt x="35" y="306"/>
                    <a:pt x="35" y="306"/>
                    <a:pt x="35" y="306"/>
                  </a:cubicBezTo>
                  <a:cubicBezTo>
                    <a:pt x="35" y="300"/>
                    <a:pt x="35" y="300"/>
                    <a:pt x="35" y="300"/>
                  </a:cubicBezTo>
                  <a:cubicBezTo>
                    <a:pt x="33" y="301"/>
                    <a:pt x="33" y="301"/>
                    <a:pt x="33" y="301"/>
                  </a:cubicBezTo>
                  <a:cubicBezTo>
                    <a:pt x="13" y="294"/>
                    <a:pt x="13" y="294"/>
                    <a:pt x="13" y="294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6" y="256"/>
                    <a:pt x="6" y="256"/>
                    <a:pt x="6" y="256"/>
                  </a:cubicBezTo>
                  <a:cubicBezTo>
                    <a:pt x="8" y="250"/>
                    <a:pt x="14" y="248"/>
                    <a:pt x="19" y="250"/>
                  </a:cubicBezTo>
                  <a:cubicBezTo>
                    <a:pt x="24" y="251"/>
                    <a:pt x="27" y="256"/>
                    <a:pt x="26" y="261"/>
                  </a:cubicBezTo>
                  <a:cubicBezTo>
                    <a:pt x="28" y="258"/>
                    <a:pt x="31" y="256"/>
                    <a:pt x="35" y="256"/>
                  </a:cubicBezTo>
                  <a:lnTo>
                    <a:pt x="35" y="168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1" name="Freeform 48"/>
            <p:cNvSpPr>
              <a:spLocks noEditPoints="1"/>
            </p:cNvSpPr>
            <p:nvPr/>
          </p:nvSpPr>
          <p:spPr bwMode="auto">
            <a:xfrm>
              <a:off x="2002644" y="2425454"/>
              <a:ext cx="434465" cy="434465"/>
            </a:xfrm>
            <a:custGeom>
              <a:avLst/>
              <a:gdLst>
                <a:gd name="T0" fmla="*/ 133 w 266"/>
                <a:gd name="T1" fmla="*/ 0 h 266"/>
                <a:gd name="T2" fmla="*/ 133 w 266"/>
                <a:gd name="T3" fmla="*/ 0 h 266"/>
                <a:gd name="T4" fmla="*/ 133 w 266"/>
                <a:gd name="T5" fmla="*/ 35 h 266"/>
                <a:gd name="T6" fmla="*/ 150 w 266"/>
                <a:gd name="T7" fmla="*/ 24 h 266"/>
                <a:gd name="T8" fmla="*/ 242 w 266"/>
                <a:gd name="T9" fmla="*/ 117 h 266"/>
                <a:gd name="T10" fmla="*/ 231 w 266"/>
                <a:gd name="T11" fmla="*/ 133 h 266"/>
                <a:gd name="T12" fmla="*/ 242 w 266"/>
                <a:gd name="T13" fmla="*/ 149 h 266"/>
                <a:gd name="T14" fmla="*/ 150 w 266"/>
                <a:gd name="T15" fmla="*/ 242 h 266"/>
                <a:gd name="T16" fmla="*/ 150 w 266"/>
                <a:gd name="T17" fmla="*/ 242 h 266"/>
                <a:gd name="T18" fmla="*/ 133 w 266"/>
                <a:gd name="T19" fmla="*/ 231 h 266"/>
                <a:gd name="T20" fmla="*/ 133 w 266"/>
                <a:gd name="T21" fmla="*/ 266 h 266"/>
                <a:gd name="T22" fmla="*/ 133 w 266"/>
                <a:gd name="T23" fmla="*/ 266 h 266"/>
                <a:gd name="T24" fmla="*/ 266 w 266"/>
                <a:gd name="T25" fmla="*/ 133 h 266"/>
                <a:gd name="T26" fmla="*/ 133 w 266"/>
                <a:gd name="T27" fmla="*/ 0 h 266"/>
                <a:gd name="T28" fmla="*/ 133 w 266"/>
                <a:gd name="T29" fmla="*/ 0 h 266"/>
                <a:gd name="T30" fmla="*/ 133 w 266"/>
                <a:gd name="T31" fmla="*/ 0 h 266"/>
                <a:gd name="T32" fmla="*/ 0 w 266"/>
                <a:gd name="T33" fmla="*/ 133 h 266"/>
                <a:gd name="T34" fmla="*/ 133 w 266"/>
                <a:gd name="T35" fmla="*/ 266 h 266"/>
                <a:gd name="T36" fmla="*/ 133 w 266"/>
                <a:gd name="T37" fmla="*/ 266 h 266"/>
                <a:gd name="T38" fmla="*/ 133 w 266"/>
                <a:gd name="T39" fmla="*/ 231 h 266"/>
                <a:gd name="T40" fmla="*/ 133 w 266"/>
                <a:gd name="T41" fmla="*/ 231 h 266"/>
                <a:gd name="T42" fmla="*/ 117 w 266"/>
                <a:gd name="T43" fmla="*/ 242 h 266"/>
                <a:gd name="T44" fmla="*/ 24 w 266"/>
                <a:gd name="T45" fmla="*/ 149 h 266"/>
                <a:gd name="T46" fmla="*/ 35 w 266"/>
                <a:gd name="T47" fmla="*/ 133 h 266"/>
                <a:gd name="T48" fmla="*/ 24 w 266"/>
                <a:gd name="T49" fmla="*/ 117 h 266"/>
                <a:gd name="T50" fmla="*/ 117 w 266"/>
                <a:gd name="T51" fmla="*/ 24 h 266"/>
                <a:gd name="T52" fmla="*/ 133 w 266"/>
                <a:gd name="T53" fmla="*/ 35 h 266"/>
                <a:gd name="T54" fmla="*/ 133 w 266"/>
                <a:gd name="T55" fmla="*/ 35 h 266"/>
                <a:gd name="T56" fmla="*/ 133 w 266"/>
                <a:gd name="T57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6" h="266"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41" y="35"/>
                    <a:pt x="147" y="30"/>
                    <a:pt x="150" y="24"/>
                  </a:cubicBezTo>
                  <a:cubicBezTo>
                    <a:pt x="197" y="31"/>
                    <a:pt x="235" y="69"/>
                    <a:pt x="242" y="117"/>
                  </a:cubicBezTo>
                  <a:cubicBezTo>
                    <a:pt x="236" y="119"/>
                    <a:pt x="231" y="125"/>
                    <a:pt x="231" y="133"/>
                  </a:cubicBezTo>
                  <a:cubicBezTo>
                    <a:pt x="231" y="140"/>
                    <a:pt x="236" y="147"/>
                    <a:pt x="242" y="149"/>
                  </a:cubicBezTo>
                  <a:cubicBezTo>
                    <a:pt x="235" y="197"/>
                    <a:pt x="197" y="235"/>
                    <a:pt x="150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47" y="236"/>
                    <a:pt x="141" y="231"/>
                    <a:pt x="133" y="231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207" y="266"/>
                    <a:pt x="266" y="206"/>
                    <a:pt x="266" y="133"/>
                  </a:cubicBezTo>
                  <a:cubicBezTo>
                    <a:pt x="266" y="59"/>
                    <a:pt x="207" y="0"/>
                    <a:pt x="133" y="0"/>
                  </a:cubicBezTo>
                  <a:close/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206"/>
                    <a:pt x="60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33" y="231"/>
                    <a:pt x="133" y="231"/>
                    <a:pt x="133" y="231"/>
                  </a:cubicBezTo>
                  <a:cubicBezTo>
                    <a:pt x="126" y="231"/>
                    <a:pt x="120" y="236"/>
                    <a:pt x="117" y="242"/>
                  </a:cubicBezTo>
                  <a:cubicBezTo>
                    <a:pt x="69" y="235"/>
                    <a:pt x="31" y="197"/>
                    <a:pt x="24" y="149"/>
                  </a:cubicBezTo>
                  <a:cubicBezTo>
                    <a:pt x="31" y="147"/>
                    <a:pt x="35" y="140"/>
                    <a:pt x="35" y="133"/>
                  </a:cubicBezTo>
                  <a:cubicBezTo>
                    <a:pt x="35" y="125"/>
                    <a:pt x="31" y="119"/>
                    <a:pt x="24" y="117"/>
                  </a:cubicBezTo>
                  <a:cubicBezTo>
                    <a:pt x="31" y="69"/>
                    <a:pt x="69" y="31"/>
                    <a:pt x="117" y="24"/>
                  </a:cubicBezTo>
                  <a:cubicBezTo>
                    <a:pt x="120" y="30"/>
                    <a:pt x="126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2" name="Freeform 49"/>
            <p:cNvSpPr/>
            <p:nvPr/>
          </p:nvSpPr>
          <p:spPr bwMode="auto">
            <a:xfrm>
              <a:off x="2082396" y="2563530"/>
              <a:ext cx="216637" cy="114270"/>
            </a:xfrm>
            <a:custGeom>
              <a:avLst/>
              <a:gdLst>
                <a:gd name="T0" fmla="*/ 124 w 133"/>
                <a:gd name="T1" fmla="*/ 0 h 70"/>
                <a:gd name="T2" fmla="*/ 93 w 133"/>
                <a:gd name="T3" fmla="*/ 30 h 70"/>
                <a:gd name="T4" fmla="*/ 84 w 133"/>
                <a:gd name="T5" fmla="*/ 28 h 70"/>
                <a:gd name="T6" fmla="*/ 65 w 133"/>
                <a:gd name="T7" fmla="*/ 42 h 70"/>
                <a:gd name="T8" fmla="*/ 0 w 133"/>
                <a:gd name="T9" fmla="*/ 42 h 70"/>
                <a:gd name="T10" fmla="*/ 0 w 133"/>
                <a:gd name="T11" fmla="*/ 56 h 70"/>
                <a:gd name="T12" fmla="*/ 65 w 133"/>
                <a:gd name="T13" fmla="*/ 56 h 70"/>
                <a:gd name="T14" fmla="*/ 84 w 133"/>
                <a:gd name="T15" fmla="*/ 70 h 70"/>
                <a:gd name="T16" fmla="*/ 105 w 133"/>
                <a:gd name="T17" fmla="*/ 49 h 70"/>
                <a:gd name="T18" fmla="*/ 103 w 133"/>
                <a:gd name="T19" fmla="*/ 40 h 70"/>
                <a:gd name="T20" fmla="*/ 133 w 133"/>
                <a:gd name="T21" fmla="*/ 9 h 70"/>
                <a:gd name="T22" fmla="*/ 124 w 133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70">
                  <a:moveTo>
                    <a:pt x="124" y="0"/>
                  </a:moveTo>
                  <a:cubicBezTo>
                    <a:pt x="93" y="30"/>
                    <a:pt x="93" y="30"/>
                    <a:pt x="93" y="30"/>
                  </a:cubicBezTo>
                  <a:cubicBezTo>
                    <a:pt x="91" y="29"/>
                    <a:pt x="88" y="28"/>
                    <a:pt x="84" y="28"/>
                  </a:cubicBezTo>
                  <a:cubicBezTo>
                    <a:pt x="75" y="28"/>
                    <a:pt x="67" y="34"/>
                    <a:pt x="6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7" y="64"/>
                    <a:pt x="75" y="70"/>
                    <a:pt x="84" y="70"/>
                  </a:cubicBezTo>
                  <a:cubicBezTo>
                    <a:pt x="96" y="70"/>
                    <a:pt x="105" y="60"/>
                    <a:pt x="105" y="49"/>
                  </a:cubicBezTo>
                  <a:cubicBezTo>
                    <a:pt x="105" y="46"/>
                    <a:pt x="104" y="43"/>
                    <a:pt x="103" y="40"/>
                  </a:cubicBezTo>
                  <a:cubicBezTo>
                    <a:pt x="133" y="9"/>
                    <a:pt x="133" y="9"/>
                    <a:pt x="133" y="9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grpSp>
          <p:nvGrpSpPr>
            <p:cNvPr id="153" name="Group 126"/>
            <p:cNvGrpSpPr/>
            <p:nvPr/>
          </p:nvGrpSpPr>
          <p:grpSpPr>
            <a:xfrm>
              <a:off x="2176430" y="2984901"/>
              <a:ext cx="340430" cy="323766"/>
              <a:chOff x="8505825" y="3605213"/>
              <a:chExt cx="454025" cy="431800"/>
            </a:xfrm>
            <a:solidFill>
              <a:srgbClr val="1D69A3"/>
            </a:solidFill>
          </p:grpSpPr>
          <p:sp>
            <p:nvSpPr>
              <p:cNvPr id="201" name="Freeform 50"/>
              <p:cNvSpPr/>
              <p:nvPr/>
            </p:nvSpPr>
            <p:spPr bwMode="auto">
              <a:xfrm>
                <a:off x="8505825" y="3694113"/>
                <a:ext cx="454025" cy="342900"/>
              </a:xfrm>
              <a:custGeom>
                <a:avLst/>
                <a:gdLst>
                  <a:gd name="T0" fmla="*/ 146 w 208"/>
                  <a:gd name="T1" fmla="*/ 0 h 157"/>
                  <a:gd name="T2" fmla="*/ 104 w 208"/>
                  <a:gd name="T3" fmla="*/ 15 h 157"/>
                  <a:gd name="T4" fmla="*/ 62 w 208"/>
                  <a:gd name="T5" fmla="*/ 0 h 157"/>
                  <a:gd name="T6" fmla="*/ 0 w 208"/>
                  <a:gd name="T7" fmla="*/ 60 h 157"/>
                  <a:gd name="T8" fmla="*/ 107 w 208"/>
                  <a:gd name="T9" fmla="*/ 157 h 157"/>
                  <a:gd name="T10" fmla="*/ 208 w 208"/>
                  <a:gd name="T11" fmla="*/ 60 h 157"/>
                  <a:gd name="T12" fmla="*/ 146 w 208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" h="157">
                    <a:moveTo>
                      <a:pt x="146" y="0"/>
                    </a:moveTo>
                    <a:cubicBezTo>
                      <a:pt x="130" y="0"/>
                      <a:pt x="115" y="6"/>
                      <a:pt x="104" y="15"/>
                    </a:cubicBezTo>
                    <a:cubicBezTo>
                      <a:pt x="93" y="6"/>
                      <a:pt x="78" y="0"/>
                      <a:pt x="62" y="0"/>
                    </a:cubicBezTo>
                    <a:cubicBezTo>
                      <a:pt x="28" y="0"/>
                      <a:pt x="0" y="27"/>
                      <a:pt x="0" y="60"/>
                    </a:cubicBezTo>
                    <a:cubicBezTo>
                      <a:pt x="0" y="98"/>
                      <a:pt x="31" y="157"/>
                      <a:pt x="107" y="157"/>
                    </a:cubicBezTo>
                    <a:cubicBezTo>
                      <a:pt x="185" y="157"/>
                      <a:pt x="208" y="95"/>
                      <a:pt x="208" y="60"/>
                    </a:cubicBezTo>
                    <a:cubicBezTo>
                      <a:pt x="208" y="27"/>
                      <a:pt x="180" y="0"/>
                      <a:pt x="1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  <p:sp>
            <p:nvSpPr>
              <p:cNvPr id="202" name="Freeform 51"/>
              <p:cNvSpPr/>
              <p:nvPr/>
            </p:nvSpPr>
            <p:spPr bwMode="auto">
              <a:xfrm>
                <a:off x="8709025" y="3605213"/>
                <a:ext cx="123825" cy="157163"/>
              </a:xfrm>
              <a:custGeom>
                <a:avLst/>
                <a:gdLst>
                  <a:gd name="T0" fmla="*/ 12 w 57"/>
                  <a:gd name="T1" fmla="*/ 72 h 72"/>
                  <a:gd name="T2" fmla="*/ 27 w 57"/>
                  <a:gd name="T3" fmla="*/ 0 h 72"/>
                  <a:gd name="T4" fmla="*/ 57 w 57"/>
                  <a:gd name="T5" fmla="*/ 6 h 72"/>
                  <a:gd name="T6" fmla="*/ 12 w 57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72">
                    <a:moveTo>
                      <a:pt x="12" y="72"/>
                    </a:moveTo>
                    <a:cubicBezTo>
                      <a:pt x="0" y="48"/>
                      <a:pt x="7" y="20"/>
                      <a:pt x="27" y="0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29" y="21"/>
                      <a:pt x="12" y="37"/>
                      <a:pt x="12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62" tIns="34281" rIns="68562" bIns="34281" numCol="1" anchor="t" anchorCtr="0" compatLnSpc="1"/>
              <a:p>
                <a:endParaRPr lang="id-ID" sz="1010"/>
              </a:p>
            </p:txBody>
          </p:sp>
        </p:grpSp>
        <p:sp>
          <p:nvSpPr>
            <p:cNvPr id="154" name="Freeform 52"/>
            <p:cNvSpPr/>
            <p:nvPr/>
          </p:nvSpPr>
          <p:spPr bwMode="auto">
            <a:xfrm>
              <a:off x="1126572" y="1057781"/>
              <a:ext cx="509455" cy="414230"/>
            </a:xfrm>
            <a:custGeom>
              <a:avLst/>
              <a:gdLst>
                <a:gd name="T0" fmla="*/ 312 w 312"/>
                <a:gd name="T1" fmla="*/ 86 h 253"/>
                <a:gd name="T2" fmla="*/ 305 w 312"/>
                <a:gd name="T3" fmla="*/ 75 h 253"/>
                <a:gd name="T4" fmla="*/ 79 w 312"/>
                <a:gd name="T5" fmla="*/ 226 h 253"/>
                <a:gd name="T6" fmla="*/ 28 w 312"/>
                <a:gd name="T7" fmla="*/ 214 h 253"/>
                <a:gd name="T8" fmla="*/ 35 w 312"/>
                <a:gd name="T9" fmla="*/ 162 h 253"/>
                <a:gd name="T10" fmla="*/ 262 w 312"/>
                <a:gd name="T11" fmla="*/ 11 h 253"/>
                <a:gd name="T12" fmla="*/ 254 w 312"/>
                <a:gd name="T13" fmla="*/ 0 h 253"/>
                <a:gd name="T14" fmla="*/ 26 w 312"/>
                <a:gd name="T15" fmla="*/ 153 h 253"/>
                <a:gd name="T16" fmla="*/ 15 w 312"/>
                <a:gd name="T17" fmla="*/ 222 h 253"/>
                <a:gd name="T18" fmla="*/ 83 w 312"/>
                <a:gd name="T19" fmla="*/ 239 h 253"/>
                <a:gd name="T20" fmla="*/ 312 w 312"/>
                <a:gd name="T21" fmla="*/ 8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253">
                  <a:moveTo>
                    <a:pt x="312" y="86"/>
                  </a:moveTo>
                  <a:cubicBezTo>
                    <a:pt x="305" y="75"/>
                    <a:pt x="305" y="75"/>
                    <a:pt x="305" y="75"/>
                  </a:cubicBezTo>
                  <a:cubicBezTo>
                    <a:pt x="79" y="226"/>
                    <a:pt x="79" y="226"/>
                    <a:pt x="79" y="226"/>
                  </a:cubicBezTo>
                  <a:cubicBezTo>
                    <a:pt x="63" y="237"/>
                    <a:pt x="40" y="231"/>
                    <a:pt x="28" y="214"/>
                  </a:cubicBezTo>
                  <a:cubicBezTo>
                    <a:pt x="16" y="196"/>
                    <a:pt x="19" y="173"/>
                    <a:pt x="35" y="162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4" y="167"/>
                    <a:pt x="0" y="198"/>
                    <a:pt x="15" y="222"/>
                  </a:cubicBezTo>
                  <a:cubicBezTo>
                    <a:pt x="31" y="246"/>
                    <a:pt x="62" y="253"/>
                    <a:pt x="83" y="239"/>
                  </a:cubicBezTo>
                  <a:lnTo>
                    <a:pt x="312" y="86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5" name="Freeform 53"/>
            <p:cNvSpPr/>
            <p:nvPr/>
          </p:nvSpPr>
          <p:spPr bwMode="auto">
            <a:xfrm>
              <a:off x="1513425" y="1035166"/>
              <a:ext cx="140457" cy="192831"/>
            </a:xfrm>
            <a:custGeom>
              <a:avLst/>
              <a:gdLst>
                <a:gd name="T0" fmla="*/ 80 w 86"/>
                <a:gd name="T1" fmla="*/ 115 h 118"/>
                <a:gd name="T2" fmla="*/ 68 w 86"/>
                <a:gd name="T3" fmla="*/ 113 h 118"/>
                <a:gd name="T4" fmla="*/ 3 w 86"/>
                <a:gd name="T5" fmla="*/ 16 h 118"/>
                <a:gd name="T6" fmla="*/ 6 w 86"/>
                <a:gd name="T7" fmla="*/ 3 h 118"/>
                <a:gd name="T8" fmla="*/ 19 w 86"/>
                <a:gd name="T9" fmla="*/ 6 h 118"/>
                <a:gd name="T10" fmla="*/ 83 w 86"/>
                <a:gd name="T11" fmla="*/ 102 h 118"/>
                <a:gd name="T12" fmla="*/ 80 w 86"/>
                <a:gd name="T13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8">
                  <a:moveTo>
                    <a:pt x="80" y="115"/>
                  </a:moveTo>
                  <a:cubicBezTo>
                    <a:pt x="76" y="118"/>
                    <a:pt x="70" y="117"/>
                    <a:pt x="68" y="1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1" y="6"/>
                    <a:pt x="6" y="3"/>
                  </a:cubicBezTo>
                  <a:cubicBezTo>
                    <a:pt x="10" y="0"/>
                    <a:pt x="16" y="2"/>
                    <a:pt x="19" y="6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6" y="107"/>
                    <a:pt x="85" y="112"/>
                    <a:pt x="80" y="11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6" name="Freeform 54"/>
            <p:cNvSpPr/>
            <p:nvPr/>
          </p:nvSpPr>
          <p:spPr bwMode="auto">
            <a:xfrm>
              <a:off x="1193230" y="1167290"/>
              <a:ext cx="385662" cy="252347"/>
            </a:xfrm>
            <a:custGeom>
              <a:avLst/>
              <a:gdLst>
                <a:gd name="T0" fmla="*/ 236 w 236"/>
                <a:gd name="T1" fmla="*/ 13 h 154"/>
                <a:gd name="T2" fmla="*/ 227 w 236"/>
                <a:gd name="T3" fmla="*/ 0 h 154"/>
                <a:gd name="T4" fmla="*/ 25 w 236"/>
                <a:gd name="T5" fmla="*/ 135 h 154"/>
                <a:gd name="T6" fmla="*/ 0 w 236"/>
                <a:gd name="T7" fmla="*/ 136 h 154"/>
                <a:gd name="T8" fmla="*/ 1 w 236"/>
                <a:gd name="T9" fmla="*/ 138 h 154"/>
                <a:gd name="T10" fmla="*/ 36 w 236"/>
                <a:gd name="T11" fmla="*/ 146 h 154"/>
                <a:gd name="T12" fmla="*/ 236 w 236"/>
                <a:gd name="T13" fmla="*/ 1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54">
                  <a:moveTo>
                    <a:pt x="236" y="13"/>
                  </a:moveTo>
                  <a:cubicBezTo>
                    <a:pt x="227" y="0"/>
                    <a:pt x="227" y="0"/>
                    <a:pt x="227" y="0"/>
                  </a:cubicBezTo>
                  <a:cubicBezTo>
                    <a:pt x="25" y="135"/>
                    <a:pt x="25" y="135"/>
                    <a:pt x="25" y="135"/>
                  </a:cubicBezTo>
                  <a:cubicBezTo>
                    <a:pt x="17" y="140"/>
                    <a:pt x="8" y="140"/>
                    <a:pt x="0" y="136"/>
                  </a:cubicBezTo>
                  <a:cubicBezTo>
                    <a:pt x="0" y="137"/>
                    <a:pt x="0" y="137"/>
                    <a:pt x="1" y="138"/>
                  </a:cubicBezTo>
                  <a:cubicBezTo>
                    <a:pt x="9" y="150"/>
                    <a:pt x="25" y="154"/>
                    <a:pt x="36" y="146"/>
                  </a:cubicBezTo>
                  <a:lnTo>
                    <a:pt x="236" y="1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7" name="Freeform 55"/>
            <p:cNvSpPr>
              <a:spLocks noEditPoints="1"/>
            </p:cNvSpPr>
            <p:nvPr/>
          </p:nvSpPr>
          <p:spPr bwMode="auto">
            <a:xfrm>
              <a:off x="878987" y="1388689"/>
              <a:ext cx="222589" cy="390423"/>
            </a:xfrm>
            <a:custGeom>
              <a:avLst/>
              <a:gdLst>
                <a:gd name="T0" fmla="*/ 59 w 136"/>
                <a:gd name="T1" fmla="*/ 203 h 239"/>
                <a:gd name="T2" fmla="*/ 54 w 136"/>
                <a:gd name="T3" fmla="*/ 203 h 239"/>
                <a:gd name="T4" fmla="*/ 54 w 136"/>
                <a:gd name="T5" fmla="*/ 239 h 239"/>
                <a:gd name="T6" fmla="*/ 72 w 136"/>
                <a:gd name="T7" fmla="*/ 226 h 239"/>
                <a:gd name="T8" fmla="*/ 59 w 136"/>
                <a:gd name="T9" fmla="*/ 203 h 239"/>
                <a:gd name="T10" fmla="*/ 54 w 136"/>
                <a:gd name="T11" fmla="*/ 187 h 239"/>
                <a:gd name="T12" fmla="*/ 54 w 136"/>
                <a:gd name="T13" fmla="*/ 82 h 239"/>
                <a:gd name="T14" fmla="*/ 81 w 136"/>
                <a:gd name="T15" fmla="*/ 74 h 239"/>
                <a:gd name="T16" fmla="*/ 97 w 136"/>
                <a:gd name="T17" fmla="*/ 13 h 239"/>
                <a:gd name="T18" fmla="*/ 114 w 136"/>
                <a:gd name="T19" fmla="*/ 2 h 239"/>
                <a:gd name="T20" fmla="*/ 124 w 136"/>
                <a:gd name="T21" fmla="*/ 20 h 239"/>
                <a:gd name="T22" fmla="*/ 109 w 136"/>
                <a:gd name="T23" fmla="*/ 81 h 239"/>
                <a:gd name="T24" fmla="*/ 130 w 136"/>
                <a:gd name="T25" fmla="*/ 134 h 239"/>
                <a:gd name="T26" fmla="*/ 122 w 136"/>
                <a:gd name="T27" fmla="*/ 164 h 239"/>
                <a:gd name="T28" fmla="*/ 122 w 136"/>
                <a:gd name="T29" fmla="*/ 164 h 239"/>
                <a:gd name="T30" fmla="*/ 136 w 136"/>
                <a:gd name="T31" fmla="*/ 187 h 239"/>
                <a:gd name="T32" fmla="*/ 131 w 136"/>
                <a:gd name="T33" fmla="*/ 207 h 239"/>
                <a:gd name="T34" fmla="*/ 54 w 136"/>
                <a:gd name="T35" fmla="*/ 187 h 239"/>
                <a:gd name="T36" fmla="*/ 54 w 136"/>
                <a:gd name="T37" fmla="*/ 203 h 239"/>
                <a:gd name="T38" fmla="*/ 36 w 136"/>
                <a:gd name="T39" fmla="*/ 216 h 239"/>
                <a:gd name="T40" fmla="*/ 50 w 136"/>
                <a:gd name="T41" fmla="*/ 239 h 239"/>
                <a:gd name="T42" fmla="*/ 54 w 136"/>
                <a:gd name="T43" fmla="*/ 239 h 239"/>
                <a:gd name="T44" fmla="*/ 54 w 136"/>
                <a:gd name="T45" fmla="*/ 203 h 239"/>
                <a:gd name="T46" fmla="*/ 54 w 136"/>
                <a:gd name="T47" fmla="*/ 82 h 239"/>
                <a:gd name="T48" fmla="*/ 54 w 136"/>
                <a:gd name="T49" fmla="*/ 187 h 239"/>
                <a:gd name="T50" fmla="*/ 0 w 136"/>
                <a:gd name="T51" fmla="*/ 173 h 239"/>
                <a:gd name="T52" fmla="*/ 5 w 136"/>
                <a:gd name="T53" fmla="*/ 152 h 239"/>
                <a:gd name="T54" fmla="*/ 29 w 136"/>
                <a:gd name="T55" fmla="*/ 140 h 239"/>
                <a:gd name="T56" fmla="*/ 37 w 136"/>
                <a:gd name="T57" fmla="*/ 109 h 239"/>
                <a:gd name="T58" fmla="*/ 54 w 136"/>
                <a:gd name="T59" fmla="*/ 8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6" h="239">
                  <a:moveTo>
                    <a:pt x="59" y="203"/>
                  </a:moveTo>
                  <a:cubicBezTo>
                    <a:pt x="57" y="203"/>
                    <a:pt x="56" y="203"/>
                    <a:pt x="54" y="203"/>
                  </a:cubicBezTo>
                  <a:cubicBezTo>
                    <a:pt x="54" y="239"/>
                    <a:pt x="54" y="239"/>
                    <a:pt x="54" y="239"/>
                  </a:cubicBezTo>
                  <a:cubicBezTo>
                    <a:pt x="62" y="239"/>
                    <a:pt x="70" y="234"/>
                    <a:pt x="72" y="226"/>
                  </a:cubicBezTo>
                  <a:cubicBezTo>
                    <a:pt x="74" y="216"/>
                    <a:pt x="69" y="206"/>
                    <a:pt x="59" y="203"/>
                  </a:cubicBezTo>
                  <a:close/>
                  <a:moveTo>
                    <a:pt x="54" y="187"/>
                  </a:moveTo>
                  <a:cubicBezTo>
                    <a:pt x="54" y="82"/>
                    <a:pt x="54" y="82"/>
                    <a:pt x="54" y="82"/>
                  </a:cubicBezTo>
                  <a:cubicBezTo>
                    <a:pt x="62" y="76"/>
                    <a:pt x="71" y="74"/>
                    <a:pt x="81" y="74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9" y="5"/>
                    <a:pt x="107" y="0"/>
                    <a:pt x="114" y="2"/>
                  </a:cubicBezTo>
                  <a:cubicBezTo>
                    <a:pt x="122" y="4"/>
                    <a:pt x="126" y="12"/>
                    <a:pt x="124" y="20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25" y="90"/>
                    <a:pt x="136" y="109"/>
                    <a:pt x="130" y="134"/>
                  </a:cubicBezTo>
                  <a:cubicBezTo>
                    <a:pt x="130" y="134"/>
                    <a:pt x="125" y="154"/>
                    <a:pt x="122" y="164"/>
                  </a:cubicBezTo>
                  <a:cubicBezTo>
                    <a:pt x="122" y="164"/>
                    <a:pt x="122" y="164"/>
                    <a:pt x="122" y="164"/>
                  </a:cubicBezTo>
                  <a:cubicBezTo>
                    <a:pt x="118" y="178"/>
                    <a:pt x="136" y="187"/>
                    <a:pt x="136" y="187"/>
                  </a:cubicBezTo>
                  <a:cubicBezTo>
                    <a:pt x="131" y="207"/>
                    <a:pt x="131" y="207"/>
                    <a:pt x="131" y="207"/>
                  </a:cubicBezTo>
                  <a:lnTo>
                    <a:pt x="54" y="187"/>
                  </a:lnTo>
                  <a:close/>
                  <a:moveTo>
                    <a:pt x="54" y="203"/>
                  </a:moveTo>
                  <a:cubicBezTo>
                    <a:pt x="46" y="203"/>
                    <a:pt x="38" y="208"/>
                    <a:pt x="36" y="216"/>
                  </a:cubicBezTo>
                  <a:cubicBezTo>
                    <a:pt x="34" y="226"/>
                    <a:pt x="40" y="236"/>
                    <a:pt x="50" y="239"/>
                  </a:cubicBezTo>
                  <a:cubicBezTo>
                    <a:pt x="51" y="239"/>
                    <a:pt x="53" y="239"/>
                    <a:pt x="54" y="239"/>
                  </a:cubicBezTo>
                  <a:cubicBezTo>
                    <a:pt x="54" y="203"/>
                    <a:pt x="54" y="203"/>
                    <a:pt x="54" y="203"/>
                  </a:cubicBezTo>
                  <a:close/>
                  <a:moveTo>
                    <a:pt x="54" y="82"/>
                  </a:moveTo>
                  <a:cubicBezTo>
                    <a:pt x="54" y="187"/>
                    <a:pt x="54" y="187"/>
                    <a:pt x="54" y="187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2"/>
                    <a:pt x="25" y="154"/>
                    <a:pt x="29" y="140"/>
                  </a:cubicBezTo>
                  <a:cubicBezTo>
                    <a:pt x="32" y="128"/>
                    <a:pt x="37" y="109"/>
                    <a:pt x="37" y="109"/>
                  </a:cubicBezTo>
                  <a:cubicBezTo>
                    <a:pt x="40" y="97"/>
                    <a:pt x="46" y="88"/>
                    <a:pt x="54" y="82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8" name="Freeform 56"/>
            <p:cNvSpPr>
              <a:spLocks noEditPoints="1"/>
            </p:cNvSpPr>
            <p:nvPr/>
          </p:nvSpPr>
          <p:spPr bwMode="auto">
            <a:xfrm>
              <a:off x="676633" y="2206436"/>
              <a:ext cx="416610" cy="453510"/>
            </a:xfrm>
            <a:custGeom>
              <a:avLst/>
              <a:gdLst>
                <a:gd name="T0" fmla="*/ 198 w 255"/>
                <a:gd name="T1" fmla="*/ 128 h 277"/>
                <a:gd name="T2" fmla="*/ 191 w 255"/>
                <a:gd name="T3" fmla="*/ 158 h 277"/>
                <a:gd name="T4" fmla="*/ 191 w 255"/>
                <a:gd name="T5" fmla="*/ 185 h 277"/>
                <a:gd name="T6" fmla="*/ 196 w 255"/>
                <a:gd name="T7" fmla="*/ 187 h 277"/>
                <a:gd name="T8" fmla="*/ 218 w 255"/>
                <a:gd name="T9" fmla="*/ 218 h 277"/>
                <a:gd name="T10" fmla="*/ 191 w 255"/>
                <a:gd name="T11" fmla="*/ 201 h 277"/>
                <a:gd name="T12" fmla="*/ 191 w 255"/>
                <a:gd name="T13" fmla="*/ 55 h 277"/>
                <a:gd name="T14" fmla="*/ 218 w 255"/>
                <a:gd name="T15" fmla="*/ 38 h 277"/>
                <a:gd name="T16" fmla="*/ 196 w 255"/>
                <a:gd name="T17" fmla="*/ 69 h 277"/>
                <a:gd name="T18" fmla="*/ 191 w 255"/>
                <a:gd name="T19" fmla="*/ 71 h 277"/>
                <a:gd name="T20" fmla="*/ 249 w 255"/>
                <a:gd name="T21" fmla="*/ 121 h 277"/>
                <a:gd name="T22" fmla="*/ 211 w 255"/>
                <a:gd name="T23" fmla="*/ 128 h 277"/>
                <a:gd name="T24" fmla="*/ 249 w 255"/>
                <a:gd name="T25" fmla="*/ 134 h 277"/>
                <a:gd name="T26" fmla="*/ 249 w 255"/>
                <a:gd name="T27" fmla="*/ 121 h 277"/>
                <a:gd name="T28" fmla="*/ 132 w 255"/>
                <a:gd name="T29" fmla="*/ 277 h 277"/>
                <a:gd name="T30" fmla="*/ 167 w 255"/>
                <a:gd name="T31" fmla="*/ 186 h 277"/>
                <a:gd name="T32" fmla="*/ 191 w 255"/>
                <a:gd name="T33" fmla="*/ 98 h 277"/>
                <a:gd name="T34" fmla="*/ 127 w 255"/>
                <a:gd name="T35" fmla="*/ 72 h 277"/>
                <a:gd name="T36" fmla="*/ 183 w 255"/>
                <a:gd name="T37" fmla="*/ 128 h 277"/>
                <a:gd name="T38" fmla="*/ 156 w 255"/>
                <a:gd name="T39" fmla="*/ 176 h 277"/>
                <a:gd name="T40" fmla="*/ 153 w 255"/>
                <a:gd name="T41" fmla="*/ 214 h 277"/>
                <a:gd name="T42" fmla="*/ 127 w 255"/>
                <a:gd name="T43" fmla="*/ 277 h 277"/>
                <a:gd name="T44" fmla="*/ 191 w 255"/>
                <a:gd name="T45" fmla="*/ 71 h 277"/>
                <a:gd name="T46" fmla="*/ 186 w 255"/>
                <a:gd name="T47" fmla="*/ 60 h 277"/>
                <a:gd name="T48" fmla="*/ 191 w 255"/>
                <a:gd name="T49" fmla="*/ 185 h 277"/>
                <a:gd name="T50" fmla="*/ 186 w 255"/>
                <a:gd name="T51" fmla="*/ 196 h 277"/>
                <a:gd name="T52" fmla="*/ 191 w 255"/>
                <a:gd name="T53" fmla="*/ 185 h 277"/>
                <a:gd name="T54" fmla="*/ 127 w 255"/>
                <a:gd name="T55" fmla="*/ 0 h 277"/>
                <a:gd name="T56" fmla="*/ 134 w 255"/>
                <a:gd name="T57" fmla="*/ 7 h 277"/>
                <a:gd name="T58" fmla="*/ 128 w 255"/>
                <a:gd name="T59" fmla="*/ 45 h 277"/>
                <a:gd name="T60" fmla="*/ 127 w 255"/>
                <a:gd name="T61" fmla="*/ 45 h 277"/>
                <a:gd name="T62" fmla="*/ 64 w 255"/>
                <a:gd name="T63" fmla="*/ 97 h 277"/>
                <a:gd name="T64" fmla="*/ 89 w 255"/>
                <a:gd name="T65" fmla="*/ 187 h 277"/>
                <a:gd name="T66" fmla="*/ 124 w 255"/>
                <a:gd name="T67" fmla="*/ 277 h 277"/>
                <a:gd name="T68" fmla="*/ 127 w 255"/>
                <a:gd name="T69" fmla="*/ 214 h 277"/>
                <a:gd name="T70" fmla="*/ 103 w 255"/>
                <a:gd name="T71" fmla="*/ 183 h 277"/>
                <a:gd name="T72" fmla="*/ 71 w 255"/>
                <a:gd name="T73" fmla="*/ 128 h 277"/>
                <a:gd name="T74" fmla="*/ 127 w 255"/>
                <a:gd name="T75" fmla="*/ 72 h 277"/>
                <a:gd name="T76" fmla="*/ 127 w 255"/>
                <a:gd name="T77" fmla="*/ 57 h 277"/>
                <a:gd name="T78" fmla="*/ 127 w 255"/>
                <a:gd name="T79" fmla="*/ 0 h 277"/>
                <a:gd name="T80" fmla="*/ 121 w 255"/>
                <a:gd name="T81" fmla="*/ 38 h 277"/>
                <a:gd name="T82" fmla="*/ 127 w 255"/>
                <a:gd name="T83" fmla="*/ 0 h 277"/>
                <a:gd name="T84" fmla="*/ 64 w 255"/>
                <a:gd name="T85" fmla="*/ 185 h 277"/>
                <a:gd name="T86" fmla="*/ 69 w 255"/>
                <a:gd name="T87" fmla="*/ 196 h 277"/>
                <a:gd name="T88" fmla="*/ 64 w 255"/>
                <a:gd name="T89" fmla="*/ 71 h 277"/>
                <a:gd name="T90" fmla="*/ 69 w 255"/>
                <a:gd name="T91" fmla="*/ 60 h 277"/>
                <a:gd name="T92" fmla="*/ 64 w 255"/>
                <a:gd name="T93" fmla="*/ 71 h 277"/>
                <a:gd name="T94" fmla="*/ 57 w 255"/>
                <a:gd name="T95" fmla="*/ 128 h 277"/>
                <a:gd name="T96" fmla="*/ 64 w 255"/>
                <a:gd name="T97" fmla="*/ 97 h 277"/>
                <a:gd name="T98" fmla="*/ 64 w 255"/>
                <a:gd name="T99" fmla="*/ 71 h 277"/>
                <a:gd name="T100" fmla="*/ 60 w 255"/>
                <a:gd name="T101" fmla="*/ 69 h 277"/>
                <a:gd name="T102" fmla="*/ 38 w 255"/>
                <a:gd name="T103" fmla="*/ 38 h 277"/>
                <a:gd name="T104" fmla="*/ 64 w 255"/>
                <a:gd name="T105" fmla="*/ 55 h 277"/>
                <a:gd name="T106" fmla="*/ 64 w 255"/>
                <a:gd name="T107" fmla="*/ 201 h 277"/>
                <a:gd name="T108" fmla="*/ 38 w 255"/>
                <a:gd name="T109" fmla="*/ 218 h 277"/>
                <a:gd name="T110" fmla="*/ 60 w 255"/>
                <a:gd name="T111" fmla="*/ 187 h 277"/>
                <a:gd name="T112" fmla="*/ 64 w 255"/>
                <a:gd name="T113" fmla="*/ 185 h 277"/>
                <a:gd name="T114" fmla="*/ 45 w 255"/>
                <a:gd name="T115" fmla="*/ 128 h 277"/>
                <a:gd name="T116" fmla="*/ 7 w 255"/>
                <a:gd name="T117" fmla="*/ 121 h 277"/>
                <a:gd name="T118" fmla="*/ 7 w 255"/>
                <a:gd name="T119" fmla="*/ 134 h 277"/>
                <a:gd name="T120" fmla="*/ 45 w 255"/>
                <a:gd name="T121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5" h="277">
                  <a:moveTo>
                    <a:pt x="191" y="158"/>
                  </a:moveTo>
                  <a:cubicBezTo>
                    <a:pt x="195" y="149"/>
                    <a:pt x="198" y="139"/>
                    <a:pt x="198" y="128"/>
                  </a:cubicBezTo>
                  <a:cubicBezTo>
                    <a:pt x="198" y="117"/>
                    <a:pt x="195" y="107"/>
                    <a:pt x="191" y="98"/>
                  </a:cubicBezTo>
                  <a:cubicBezTo>
                    <a:pt x="191" y="158"/>
                    <a:pt x="191" y="158"/>
                    <a:pt x="191" y="158"/>
                  </a:cubicBezTo>
                  <a:close/>
                  <a:moveTo>
                    <a:pt x="191" y="201"/>
                  </a:moveTo>
                  <a:cubicBezTo>
                    <a:pt x="191" y="185"/>
                    <a:pt x="191" y="185"/>
                    <a:pt x="191" y="185"/>
                  </a:cubicBezTo>
                  <a:cubicBezTo>
                    <a:pt x="193" y="185"/>
                    <a:pt x="194" y="185"/>
                    <a:pt x="196" y="187"/>
                  </a:cubicBezTo>
                  <a:cubicBezTo>
                    <a:pt x="196" y="187"/>
                    <a:pt x="196" y="187"/>
                    <a:pt x="196" y="187"/>
                  </a:cubicBezTo>
                  <a:cubicBezTo>
                    <a:pt x="218" y="209"/>
                    <a:pt x="218" y="209"/>
                    <a:pt x="218" y="209"/>
                  </a:cubicBezTo>
                  <a:cubicBezTo>
                    <a:pt x="220" y="211"/>
                    <a:pt x="220" y="216"/>
                    <a:pt x="218" y="218"/>
                  </a:cubicBezTo>
                  <a:cubicBezTo>
                    <a:pt x="215" y="221"/>
                    <a:pt x="211" y="221"/>
                    <a:pt x="209" y="218"/>
                  </a:cubicBezTo>
                  <a:cubicBezTo>
                    <a:pt x="191" y="201"/>
                    <a:pt x="191" y="201"/>
                    <a:pt x="191" y="201"/>
                  </a:cubicBezTo>
                  <a:close/>
                  <a:moveTo>
                    <a:pt x="191" y="71"/>
                  </a:moveTo>
                  <a:cubicBezTo>
                    <a:pt x="191" y="55"/>
                    <a:pt x="191" y="55"/>
                    <a:pt x="191" y="55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1" y="35"/>
                    <a:pt x="215" y="35"/>
                    <a:pt x="218" y="38"/>
                  </a:cubicBezTo>
                  <a:cubicBezTo>
                    <a:pt x="220" y="40"/>
                    <a:pt x="220" y="44"/>
                    <a:pt x="218" y="47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6" y="69"/>
                    <a:pt x="196" y="69"/>
                    <a:pt x="196" y="69"/>
                  </a:cubicBezTo>
                  <a:cubicBezTo>
                    <a:pt x="194" y="71"/>
                    <a:pt x="193" y="71"/>
                    <a:pt x="191" y="71"/>
                  </a:cubicBezTo>
                  <a:close/>
                  <a:moveTo>
                    <a:pt x="249" y="121"/>
                  </a:moveTo>
                  <a:cubicBezTo>
                    <a:pt x="249" y="121"/>
                    <a:pt x="249" y="121"/>
                    <a:pt x="249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4" y="121"/>
                    <a:pt x="211" y="124"/>
                    <a:pt x="211" y="128"/>
                  </a:cubicBezTo>
                  <a:cubicBezTo>
                    <a:pt x="211" y="132"/>
                    <a:pt x="214" y="134"/>
                    <a:pt x="217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52" y="134"/>
                    <a:pt x="255" y="132"/>
                    <a:pt x="255" y="128"/>
                  </a:cubicBezTo>
                  <a:cubicBezTo>
                    <a:pt x="255" y="124"/>
                    <a:pt x="252" y="121"/>
                    <a:pt x="249" y="121"/>
                  </a:cubicBezTo>
                  <a:close/>
                  <a:moveTo>
                    <a:pt x="127" y="277"/>
                  </a:moveTo>
                  <a:cubicBezTo>
                    <a:pt x="132" y="277"/>
                    <a:pt x="132" y="277"/>
                    <a:pt x="132" y="277"/>
                  </a:cubicBezTo>
                  <a:cubicBezTo>
                    <a:pt x="151" y="277"/>
                    <a:pt x="167" y="262"/>
                    <a:pt x="167" y="242"/>
                  </a:cubicBezTo>
                  <a:cubicBezTo>
                    <a:pt x="167" y="186"/>
                    <a:pt x="167" y="186"/>
                    <a:pt x="167" y="186"/>
                  </a:cubicBezTo>
                  <a:cubicBezTo>
                    <a:pt x="177" y="179"/>
                    <a:pt x="186" y="169"/>
                    <a:pt x="191" y="158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180" y="74"/>
                    <a:pt x="156" y="57"/>
                    <a:pt x="127" y="57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43" y="72"/>
                    <a:pt x="157" y="78"/>
                    <a:pt x="167" y="88"/>
                  </a:cubicBezTo>
                  <a:cubicBezTo>
                    <a:pt x="177" y="98"/>
                    <a:pt x="183" y="112"/>
                    <a:pt x="183" y="128"/>
                  </a:cubicBezTo>
                  <a:cubicBezTo>
                    <a:pt x="183" y="148"/>
                    <a:pt x="172" y="166"/>
                    <a:pt x="156" y="176"/>
                  </a:cubicBezTo>
                  <a:cubicBezTo>
                    <a:pt x="156" y="176"/>
                    <a:pt x="156" y="176"/>
                    <a:pt x="156" y="176"/>
                  </a:cubicBezTo>
                  <a:cubicBezTo>
                    <a:pt x="154" y="177"/>
                    <a:pt x="153" y="180"/>
                    <a:pt x="153" y="182"/>
                  </a:cubicBezTo>
                  <a:cubicBezTo>
                    <a:pt x="153" y="214"/>
                    <a:pt x="153" y="214"/>
                    <a:pt x="153" y="214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27" y="277"/>
                    <a:pt x="127" y="277"/>
                    <a:pt x="127" y="277"/>
                  </a:cubicBezTo>
                  <a:close/>
                  <a:moveTo>
                    <a:pt x="191" y="55"/>
                  </a:moveTo>
                  <a:cubicBezTo>
                    <a:pt x="191" y="71"/>
                    <a:pt x="191" y="71"/>
                    <a:pt x="191" y="71"/>
                  </a:cubicBezTo>
                  <a:cubicBezTo>
                    <a:pt x="189" y="71"/>
                    <a:pt x="188" y="71"/>
                    <a:pt x="186" y="69"/>
                  </a:cubicBezTo>
                  <a:cubicBezTo>
                    <a:pt x="184" y="67"/>
                    <a:pt x="184" y="63"/>
                    <a:pt x="186" y="60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91" y="185"/>
                  </a:moveTo>
                  <a:cubicBezTo>
                    <a:pt x="191" y="201"/>
                    <a:pt x="191" y="201"/>
                    <a:pt x="191" y="201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4" y="193"/>
                    <a:pt x="184" y="189"/>
                    <a:pt x="186" y="187"/>
                  </a:cubicBezTo>
                  <a:cubicBezTo>
                    <a:pt x="188" y="185"/>
                    <a:pt x="189" y="185"/>
                    <a:pt x="191" y="185"/>
                  </a:cubicBezTo>
                  <a:close/>
                  <a:moveTo>
                    <a:pt x="127" y="45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8" y="0"/>
                  </a:cubicBezTo>
                  <a:cubicBezTo>
                    <a:pt x="131" y="0"/>
                    <a:pt x="134" y="3"/>
                    <a:pt x="134" y="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42"/>
                    <a:pt x="131" y="45"/>
                    <a:pt x="128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28" y="45"/>
                    <a:pt x="127" y="45"/>
                    <a:pt x="127" y="45"/>
                  </a:cubicBezTo>
                  <a:close/>
                  <a:moveTo>
                    <a:pt x="127" y="57"/>
                  </a:moveTo>
                  <a:cubicBezTo>
                    <a:pt x="99" y="57"/>
                    <a:pt x="75" y="74"/>
                    <a:pt x="64" y="97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70" y="170"/>
                    <a:pt x="78" y="180"/>
                    <a:pt x="89" y="187"/>
                  </a:cubicBezTo>
                  <a:cubicBezTo>
                    <a:pt x="89" y="242"/>
                    <a:pt x="89" y="242"/>
                    <a:pt x="89" y="242"/>
                  </a:cubicBezTo>
                  <a:cubicBezTo>
                    <a:pt x="89" y="262"/>
                    <a:pt x="104" y="277"/>
                    <a:pt x="124" y="277"/>
                  </a:cubicBezTo>
                  <a:cubicBezTo>
                    <a:pt x="127" y="277"/>
                    <a:pt x="127" y="277"/>
                    <a:pt x="127" y="277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03" y="183"/>
                    <a:pt x="103" y="183"/>
                    <a:pt x="103" y="183"/>
                  </a:cubicBezTo>
                  <a:cubicBezTo>
                    <a:pt x="103" y="180"/>
                    <a:pt x="102" y="178"/>
                    <a:pt x="100" y="176"/>
                  </a:cubicBezTo>
                  <a:cubicBezTo>
                    <a:pt x="83" y="167"/>
                    <a:pt x="71" y="149"/>
                    <a:pt x="71" y="128"/>
                  </a:cubicBezTo>
                  <a:cubicBezTo>
                    <a:pt x="71" y="112"/>
                    <a:pt x="78" y="98"/>
                    <a:pt x="88" y="88"/>
                  </a:cubicBezTo>
                  <a:cubicBezTo>
                    <a:pt x="98" y="78"/>
                    <a:pt x="112" y="72"/>
                    <a:pt x="127" y="72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lose/>
                  <a:moveTo>
                    <a:pt x="127" y="0"/>
                  </a:moveTo>
                  <a:cubicBezTo>
                    <a:pt x="127" y="45"/>
                    <a:pt x="127" y="45"/>
                    <a:pt x="127" y="45"/>
                  </a:cubicBezTo>
                  <a:cubicBezTo>
                    <a:pt x="124" y="45"/>
                    <a:pt x="121" y="42"/>
                    <a:pt x="121" y="38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21" y="4"/>
                    <a:pt x="124" y="1"/>
                    <a:pt x="127" y="0"/>
                  </a:cubicBezTo>
                  <a:close/>
                  <a:moveTo>
                    <a:pt x="64" y="201"/>
                  </a:moveTo>
                  <a:cubicBezTo>
                    <a:pt x="64" y="185"/>
                    <a:pt x="64" y="185"/>
                    <a:pt x="64" y="185"/>
                  </a:cubicBezTo>
                  <a:cubicBezTo>
                    <a:pt x="66" y="185"/>
                    <a:pt x="68" y="185"/>
                    <a:pt x="69" y="187"/>
                  </a:cubicBezTo>
                  <a:cubicBezTo>
                    <a:pt x="72" y="189"/>
                    <a:pt x="72" y="193"/>
                    <a:pt x="69" y="196"/>
                  </a:cubicBezTo>
                  <a:cubicBezTo>
                    <a:pt x="64" y="201"/>
                    <a:pt x="64" y="201"/>
                    <a:pt x="64" y="201"/>
                  </a:cubicBezTo>
                  <a:close/>
                  <a:moveTo>
                    <a:pt x="64" y="71"/>
                  </a:moveTo>
                  <a:cubicBezTo>
                    <a:pt x="64" y="55"/>
                    <a:pt x="64" y="55"/>
                    <a:pt x="64" y="55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2" y="63"/>
                    <a:pt x="72" y="67"/>
                    <a:pt x="69" y="69"/>
                  </a:cubicBezTo>
                  <a:cubicBezTo>
                    <a:pt x="68" y="71"/>
                    <a:pt x="66" y="71"/>
                    <a:pt x="64" y="71"/>
                  </a:cubicBezTo>
                  <a:close/>
                  <a:moveTo>
                    <a:pt x="64" y="97"/>
                  </a:moveTo>
                  <a:cubicBezTo>
                    <a:pt x="59" y="106"/>
                    <a:pt x="57" y="117"/>
                    <a:pt x="57" y="128"/>
                  </a:cubicBezTo>
                  <a:cubicBezTo>
                    <a:pt x="57" y="139"/>
                    <a:pt x="59" y="149"/>
                    <a:pt x="64" y="159"/>
                  </a:cubicBezTo>
                  <a:cubicBezTo>
                    <a:pt x="64" y="97"/>
                    <a:pt x="64" y="97"/>
                    <a:pt x="64" y="97"/>
                  </a:cubicBezTo>
                  <a:close/>
                  <a:moveTo>
                    <a:pt x="64" y="55"/>
                  </a:moveTo>
                  <a:cubicBezTo>
                    <a:pt x="64" y="71"/>
                    <a:pt x="64" y="71"/>
                    <a:pt x="64" y="71"/>
                  </a:cubicBezTo>
                  <a:cubicBezTo>
                    <a:pt x="62" y="71"/>
                    <a:pt x="61" y="70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5" y="44"/>
                    <a:pt x="35" y="40"/>
                    <a:pt x="38" y="38"/>
                  </a:cubicBezTo>
                  <a:cubicBezTo>
                    <a:pt x="40" y="35"/>
                    <a:pt x="44" y="35"/>
                    <a:pt x="47" y="38"/>
                  </a:cubicBezTo>
                  <a:cubicBezTo>
                    <a:pt x="64" y="55"/>
                    <a:pt x="64" y="55"/>
                    <a:pt x="64" y="55"/>
                  </a:cubicBezTo>
                  <a:close/>
                  <a:moveTo>
                    <a:pt x="64" y="185"/>
                  </a:moveTo>
                  <a:cubicBezTo>
                    <a:pt x="64" y="201"/>
                    <a:pt x="64" y="201"/>
                    <a:pt x="64" y="201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44" y="221"/>
                    <a:pt x="40" y="221"/>
                    <a:pt x="38" y="218"/>
                  </a:cubicBezTo>
                  <a:cubicBezTo>
                    <a:pt x="35" y="216"/>
                    <a:pt x="35" y="211"/>
                    <a:pt x="38" y="209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1" y="185"/>
                    <a:pt x="62" y="185"/>
                    <a:pt x="64" y="185"/>
                  </a:cubicBezTo>
                  <a:close/>
                  <a:moveTo>
                    <a:pt x="45" y="128"/>
                  </a:moveTo>
                  <a:cubicBezTo>
                    <a:pt x="45" y="128"/>
                    <a:pt x="45" y="128"/>
                    <a:pt x="45" y="128"/>
                  </a:cubicBezTo>
                  <a:cubicBezTo>
                    <a:pt x="45" y="124"/>
                    <a:pt x="42" y="121"/>
                    <a:pt x="38" y="121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3" y="121"/>
                    <a:pt x="0" y="124"/>
                    <a:pt x="0" y="128"/>
                  </a:cubicBezTo>
                  <a:cubicBezTo>
                    <a:pt x="0" y="132"/>
                    <a:pt x="3" y="134"/>
                    <a:pt x="7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2" y="134"/>
                    <a:pt x="45" y="132"/>
                    <a:pt x="45" y="128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59" name="Freeform 57"/>
            <p:cNvSpPr>
              <a:spLocks noEditPoints="1"/>
            </p:cNvSpPr>
            <p:nvPr/>
          </p:nvSpPr>
          <p:spPr bwMode="auto">
            <a:xfrm>
              <a:off x="2213330" y="1033975"/>
              <a:ext cx="396375" cy="389233"/>
            </a:xfrm>
            <a:custGeom>
              <a:avLst/>
              <a:gdLst>
                <a:gd name="T0" fmla="*/ 231 w 243"/>
                <a:gd name="T1" fmla="*/ 92 h 238"/>
                <a:gd name="T2" fmla="*/ 214 w 243"/>
                <a:gd name="T3" fmla="*/ 83 h 238"/>
                <a:gd name="T4" fmla="*/ 206 w 243"/>
                <a:gd name="T5" fmla="*/ 71 h 238"/>
                <a:gd name="T6" fmla="*/ 192 w 243"/>
                <a:gd name="T7" fmla="*/ 82 h 238"/>
                <a:gd name="T8" fmla="*/ 194 w 243"/>
                <a:gd name="T9" fmla="*/ 64 h 238"/>
                <a:gd name="T10" fmla="*/ 179 w 243"/>
                <a:gd name="T11" fmla="*/ 64 h 238"/>
                <a:gd name="T12" fmla="*/ 162 w 243"/>
                <a:gd name="T13" fmla="*/ 54 h 238"/>
                <a:gd name="T14" fmla="*/ 154 w 243"/>
                <a:gd name="T15" fmla="*/ 42 h 238"/>
                <a:gd name="T16" fmla="*/ 140 w 243"/>
                <a:gd name="T17" fmla="*/ 53 h 238"/>
                <a:gd name="T18" fmla="*/ 142 w 243"/>
                <a:gd name="T19" fmla="*/ 35 h 238"/>
                <a:gd name="T20" fmla="*/ 128 w 243"/>
                <a:gd name="T21" fmla="*/ 35 h 238"/>
                <a:gd name="T22" fmla="*/ 110 w 243"/>
                <a:gd name="T23" fmla="*/ 25 h 238"/>
                <a:gd name="T24" fmla="*/ 102 w 243"/>
                <a:gd name="T25" fmla="*/ 13 h 238"/>
                <a:gd name="T26" fmla="*/ 101 w 243"/>
                <a:gd name="T27" fmla="*/ 22 h 238"/>
                <a:gd name="T28" fmla="*/ 208 w 243"/>
                <a:gd name="T29" fmla="*/ 128 h 238"/>
                <a:gd name="T30" fmla="*/ 206 w 243"/>
                <a:gd name="T31" fmla="*/ 132 h 238"/>
                <a:gd name="T32" fmla="*/ 101 w 243"/>
                <a:gd name="T33" fmla="*/ 74 h 238"/>
                <a:gd name="T34" fmla="*/ 196 w 243"/>
                <a:gd name="T35" fmla="*/ 149 h 238"/>
                <a:gd name="T36" fmla="*/ 194 w 243"/>
                <a:gd name="T37" fmla="*/ 153 h 238"/>
                <a:gd name="T38" fmla="*/ 101 w 243"/>
                <a:gd name="T39" fmla="*/ 101 h 238"/>
                <a:gd name="T40" fmla="*/ 185 w 243"/>
                <a:gd name="T41" fmla="*/ 170 h 238"/>
                <a:gd name="T42" fmla="*/ 182 w 243"/>
                <a:gd name="T43" fmla="*/ 174 h 238"/>
                <a:gd name="T44" fmla="*/ 101 w 243"/>
                <a:gd name="T45" fmla="*/ 129 h 238"/>
                <a:gd name="T46" fmla="*/ 173 w 243"/>
                <a:gd name="T47" fmla="*/ 191 h 238"/>
                <a:gd name="T48" fmla="*/ 171 w 243"/>
                <a:gd name="T49" fmla="*/ 195 h 238"/>
                <a:gd name="T50" fmla="*/ 101 w 243"/>
                <a:gd name="T51" fmla="*/ 156 h 238"/>
                <a:gd name="T52" fmla="*/ 138 w 243"/>
                <a:gd name="T53" fmla="*/ 231 h 238"/>
                <a:gd name="T54" fmla="*/ 243 w 243"/>
                <a:gd name="T55" fmla="*/ 91 h 238"/>
                <a:gd name="T56" fmla="*/ 101 w 243"/>
                <a:gd name="T57" fmla="*/ 22 h 238"/>
                <a:gd name="T58" fmla="*/ 85 w 243"/>
                <a:gd name="T59" fmla="*/ 11 h 238"/>
                <a:gd name="T60" fmla="*/ 78 w 243"/>
                <a:gd name="T61" fmla="*/ 0 h 238"/>
                <a:gd name="T62" fmla="*/ 15 w 243"/>
                <a:gd name="T63" fmla="*/ 163 h 238"/>
                <a:gd name="T64" fmla="*/ 101 w 243"/>
                <a:gd name="T65" fmla="*/ 156 h 238"/>
                <a:gd name="T66" fmla="*/ 27 w 243"/>
                <a:gd name="T67" fmla="*/ 113 h 238"/>
                <a:gd name="T68" fmla="*/ 101 w 243"/>
                <a:gd name="T69" fmla="*/ 151 h 238"/>
                <a:gd name="T70" fmla="*/ 40 w 243"/>
                <a:gd name="T71" fmla="*/ 95 h 238"/>
                <a:gd name="T72" fmla="*/ 42 w 243"/>
                <a:gd name="T73" fmla="*/ 91 h 238"/>
                <a:gd name="T74" fmla="*/ 101 w 243"/>
                <a:gd name="T75" fmla="*/ 101 h 238"/>
                <a:gd name="T76" fmla="*/ 51 w 243"/>
                <a:gd name="T77" fmla="*/ 71 h 238"/>
                <a:gd name="T78" fmla="*/ 101 w 243"/>
                <a:gd name="T79" fmla="*/ 96 h 238"/>
                <a:gd name="T80" fmla="*/ 63 w 243"/>
                <a:gd name="T81" fmla="*/ 53 h 238"/>
                <a:gd name="T82" fmla="*/ 65 w 243"/>
                <a:gd name="T83" fmla="*/ 49 h 238"/>
                <a:gd name="T84" fmla="*/ 101 w 243"/>
                <a:gd name="T85" fmla="*/ 2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3" h="238">
                  <a:moveTo>
                    <a:pt x="232" y="85"/>
                  </a:moveTo>
                  <a:cubicBezTo>
                    <a:pt x="233" y="87"/>
                    <a:pt x="233" y="90"/>
                    <a:pt x="231" y="92"/>
                  </a:cubicBezTo>
                  <a:cubicBezTo>
                    <a:pt x="229" y="97"/>
                    <a:pt x="223" y="99"/>
                    <a:pt x="218" y="96"/>
                  </a:cubicBezTo>
                  <a:cubicBezTo>
                    <a:pt x="213" y="94"/>
                    <a:pt x="212" y="88"/>
                    <a:pt x="214" y="83"/>
                  </a:cubicBezTo>
                  <a:cubicBezTo>
                    <a:pt x="216" y="81"/>
                    <a:pt x="218" y="79"/>
                    <a:pt x="220" y="78"/>
                  </a:cubicBezTo>
                  <a:cubicBezTo>
                    <a:pt x="206" y="71"/>
                    <a:pt x="206" y="71"/>
                    <a:pt x="206" y="71"/>
                  </a:cubicBezTo>
                  <a:cubicBezTo>
                    <a:pt x="207" y="73"/>
                    <a:pt x="207" y="76"/>
                    <a:pt x="205" y="78"/>
                  </a:cubicBezTo>
                  <a:cubicBezTo>
                    <a:pt x="203" y="83"/>
                    <a:pt x="197" y="84"/>
                    <a:pt x="192" y="82"/>
                  </a:cubicBezTo>
                  <a:cubicBezTo>
                    <a:pt x="188" y="79"/>
                    <a:pt x="186" y="73"/>
                    <a:pt x="188" y="69"/>
                  </a:cubicBezTo>
                  <a:cubicBezTo>
                    <a:pt x="190" y="66"/>
                    <a:pt x="192" y="65"/>
                    <a:pt x="194" y="64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1" y="59"/>
                    <a:pt x="181" y="61"/>
                    <a:pt x="179" y="64"/>
                  </a:cubicBezTo>
                  <a:cubicBezTo>
                    <a:pt x="177" y="68"/>
                    <a:pt x="171" y="70"/>
                    <a:pt x="166" y="67"/>
                  </a:cubicBezTo>
                  <a:cubicBezTo>
                    <a:pt x="161" y="65"/>
                    <a:pt x="160" y="59"/>
                    <a:pt x="162" y="54"/>
                  </a:cubicBezTo>
                  <a:cubicBezTo>
                    <a:pt x="164" y="52"/>
                    <a:pt x="166" y="50"/>
                    <a:pt x="168" y="50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5" y="44"/>
                    <a:pt x="155" y="47"/>
                    <a:pt x="153" y="49"/>
                  </a:cubicBezTo>
                  <a:cubicBezTo>
                    <a:pt x="151" y="54"/>
                    <a:pt x="145" y="56"/>
                    <a:pt x="140" y="53"/>
                  </a:cubicBezTo>
                  <a:cubicBezTo>
                    <a:pt x="136" y="50"/>
                    <a:pt x="134" y="45"/>
                    <a:pt x="136" y="40"/>
                  </a:cubicBezTo>
                  <a:cubicBezTo>
                    <a:pt x="138" y="37"/>
                    <a:pt x="140" y="36"/>
                    <a:pt x="142" y="35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9" y="30"/>
                    <a:pt x="129" y="33"/>
                    <a:pt x="128" y="35"/>
                  </a:cubicBezTo>
                  <a:cubicBezTo>
                    <a:pt x="125" y="40"/>
                    <a:pt x="119" y="41"/>
                    <a:pt x="114" y="39"/>
                  </a:cubicBezTo>
                  <a:cubicBezTo>
                    <a:pt x="110" y="36"/>
                    <a:pt x="108" y="30"/>
                    <a:pt x="110" y="25"/>
                  </a:cubicBezTo>
                  <a:cubicBezTo>
                    <a:pt x="112" y="23"/>
                    <a:pt x="114" y="22"/>
                    <a:pt x="116" y="21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3" y="16"/>
                    <a:pt x="103" y="18"/>
                    <a:pt x="102" y="21"/>
                  </a:cubicBezTo>
                  <a:cubicBezTo>
                    <a:pt x="101" y="21"/>
                    <a:pt x="101" y="22"/>
                    <a:pt x="101" y="2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9" y="129"/>
                    <a:pt x="209" y="130"/>
                    <a:pt x="209" y="131"/>
                  </a:cubicBezTo>
                  <a:cubicBezTo>
                    <a:pt x="208" y="132"/>
                    <a:pt x="207" y="133"/>
                    <a:pt x="206" y="132"/>
                  </a:cubicBezTo>
                  <a:cubicBezTo>
                    <a:pt x="206" y="132"/>
                    <a:pt x="206" y="132"/>
                    <a:pt x="206" y="132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96" y="149"/>
                    <a:pt x="196" y="149"/>
                    <a:pt x="196" y="149"/>
                  </a:cubicBezTo>
                  <a:cubicBezTo>
                    <a:pt x="197" y="150"/>
                    <a:pt x="198" y="151"/>
                    <a:pt x="197" y="152"/>
                  </a:cubicBezTo>
                  <a:cubicBezTo>
                    <a:pt x="197" y="153"/>
                    <a:pt x="195" y="154"/>
                    <a:pt x="194" y="153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85" y="170"/>
                    <a:pt x="185" y="170"/>
                    <a:pt x="185" y="170"/>
                  </a:cubicBezTo>
                  <a:cubicBezTo>
                    <a:pt x="186" y="171"/>
                    <a:pt x="186" y="172"/>
                    <a:pt x="186" y="173"/>
                  </a:cubicBezTo>
                  <a:cubicBezTo>
                    <a:pt x="185" y="174"/>
                    <a:pt x="184" y="175"/>
                    <a:pt x="182" y="174"/>
                  </a:cubicBezTo>
                  <a:cubicBezTo>
                    <a:pt x="182" y="174"/>
                    <a:pt x="182" y="174"/>
                    <a:pt x="182" y="174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4" y="192"/>
                    <a:pt x="174" y="193"/>
                    <a:pt x="174" y="194"/>
                  </a:cubicBezTo>
                  <a:cubicBezTo>
                    <a:pt x="173" y="196"/>
                    <a:pt x="172" y="196"/>
                    <a:pt x="171" y="195"/>
                  </a:cubicBezTo>
                  <a:cubicBezTo>
                    <a:pt x="171" y="195"/>
                    <a:pt x="171" y="195"/>
                    <a:pt x="171" y="195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38" y="231"/>
                    <a:pt x="138" y="231"/>
                    <a:pt x="138" y="231"/>
                  </a:cubicBezTo>
                  <a:cubicBezTo>
                    <a:pt x="150" y="238"/>
                    <a:pt x="164" y="233"/>
                    <a:pt x="171" y="222"/>
                  </a:cubicBezTo>
                  <a:cubicBezTo>
                    <a:pt x="243" y="91"/>
                    <a:pt x="243" y="91"/>
                    <a:pt x="243" y="91"/>
                  </a:cubicBezTo>
                  <a:lnTo>
                    <a:pt x="232" y="85"/>
                  </a:lnTo>
                  <a:close/>
                  <a:moveTo>
                    <a:pt x="101" y="22"/>
                  </a:moveTo>
                  <a:cubicBezTo>
                    <a:pt x="98" y="26"/>
                    <a:pt x="93" y="27"/>
                    <a:pt x="88" y="24"/>
                  </a:cubicBezTo>
                  <a:cubicBezTo>
                    <a:pt x="84" y="22"/>
                    <a:pt x="82" y="16"/>
                    <a:pt x="85" y="11"/>
                  </a:cubicBezTo>
                  <a:cubicBezTo>
                    <a:pt x="86" y="9"/>
                    <a:pt x="88" y="7"/>
                    <a:pt x="90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0" y="142"/>
                    <a:pt x="4" y="157"/>
                    <a:pt x="15" y="163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116"/>
                    <a:pt x="27" y="114"/>
                    <a:pt x="27" y="113"/>
                  </a:cubicBezTo>
                  <a:cubicBezTo>
                    <a:pt x="28" y="112"/>
                    <a:pt x="29" y="112"/>
                    <a:pt x="30" y="112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9" y="95"/>
                    <a:pt x="38" y="93"/>
                    <a:pt x="39" y="92"/>
                  </a:cubicBezTo>
                  <a:cubicBezTo>
                    <a:pt x="40" y="91"/>
                    <a:pt x="41" y="91"/>
                    <a:pt x="42" y="91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4"/>
                    <a:pt x="50" y="72"/>
                    <a:pt x="51" y="71"/>
                  </a:cubicBezTo>
                  <a:cubicBezTo>
                    <a:pt x="51" y="70"/>
                    <a:pt x="53" y="70"/>
                    <a:pt x="54" y="70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2" y="53"/>
                    <a:pt x="62" y="51"/>
                    <a:pt x="62" y="50"/>
                  </a:cubicBezTo>
                  <a:cubicBezTo>
                    <a:pt x="63" y="49"/>
                    <a:pt x="64" y="49"/>
                    <a:pt x="65" y="49"/>
                  </a:cubicBezTo>
                  <a:cubicBezTo>
                    <a:pt x="101" y="69"/>
                    <a:pt x="101" y="69"/>
                    <a:pt x="101" y="69"/>
                  </a:cubicBezTo>
                  <a:lnTo>
                    <a:pt x="101" y="22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0" name="Freeform 58"/>
            <p:cNvSpPr>
              <a:spLocks noEditPoints="1"/>
            </p:cNvSpPr>
            <p:nvPr/>
          </p:nvSpPr>
          <p:spPr bwMode="auto">
            <a:xfrm>
              <a:off x="813139" y="2657770"/>
              <a:ext cx="385662" cy="390423"/>
            </a:xfrm>
            <a:custGeom>
              <a:avLst/>
              <a:gdLst>
                <a:gd name="T0" fmla="*/ 189 w 236"/>
                <a:gd name="T1" fmla="*/ 60 h 239"/>
                <a:gd name="T2" fmla="*/ 196 w 236"/>
                <a:gd name="T3" fmla="*/ 122 h 239"/>
                <a:gd name="T4" fmla="*/ 198 w 236"/>
                <a:gd name="T5" fmla="*/ 136 h 239"/>
                <a:gd name="T6" fmla="*/ 208 w 236"/>
                <a:gd name="T7" fmla="*/ 157 h 239"/>
                <a:gd name="T8" fmla="*/ 189 w 236"/>
                <a:gd name="T9" fmla="*/ 195 h 239"/>
                <a:gd name="T10" fmla="*/ 168 w 236"/>
                <a:gd name="T11" fmla="*/ 156 h 239"/>
                <a:gd name="T12" fmla="*/ 168 w 236"/>
                <a:gd name="T13" fmla="*/ 78 h 239"/>
                <a:gd name="T14" fmla="*/ 182 w 236"/>
                <a:gd name="T15" fmla="*/ 92 h 239"/>
                <a:gd name="T16" fmla="*/ 185 w 236"/>
                <a:gd name="T17" fmla="*/ 107 h 239"/>
                <a:gd name="T18" fmla="*/ 189 w 236"/>
                <a:gd name="T19" fmla="*/ 141 h 239"/>
                <a:gd name="T20" fmla="*/ 189 w 236"/>
                <a:gd name="T21" fmla="*/ 130 h 239"/>
                <a:gd name="T22" fmla="*/ 168 w 236"/>
                <a:gd name="T23" fmla="*/ 155 h 239"/>
                <a:gd name="T24" fmla="*/ 160 w 236"/>
                <a:gd name="T25" fmla="*/ 138 h 239"/>
                <a:gd name="T26" fmla="*/ 165 w 236"/>
                <a:gd name="T27" fmla="*/ 172 h 239"/>
                <a:gd name="T28" fmla="*/ 168 w 236"/>
                <a:gd name="T29" fmla="*/ 16 h 239"/>
                <a:gd name="T30" fmla="*/ 163 w 236"/>
                <a:gd name="T31" fmla="*/ 49 h 239"/>
                <a:gd name="T32" fmla="*/ 168 w 236"/>
                <a:gd name="T33" fmla="*/ 78 h 239"/>
                <a:gd name="T34" fmla="*/ 159 w 236"/>
                <a:gd name="T35" fmla="*/ 118 h 239"/>
                <a:gd name="T36" fmla="*/ 159 w 236"/>
                <a:gd name="T37" fmla="*/ 209 h 239"/>
                <a:gd name="T38" fmla="*/ 159 w 236"/>
                <a:gd name="T39" fmla="*/ 5 h 239"/>
                <a:gd name="T40" fmla="*/ 159 w 236"/>
                <a:gd name="T41" fmla="*/ 40 h 239"/>
                <a:gd name="T42" fmla="*/ 144 w 236"/>
                <a:gd name="T43" fmla="*/ 89 h 239"/>
                <a:gd name="T44" fmla="*/ 159 w 236"/>
                <a:gd name="T45" fmla="*/ 108 h 239"/>
                <a:gd name="T46" fmla="*/ 159 w 236"/>
                <a:gd name="T47" fmla="*/ 136 h 239"/>
                <a:gd name="T48" fmla="*/ 144 w 236"/>
                <a:gd name="T49" fmla="*/ 162 h 239"/>
                <a:gd name="T50" fmla="*/ 151 w 236"/>
                <a:gd name="T51" fmla="*/ 143 h 239"/>
                <a:gd name="T52" fmla="*/ 146 w 236"/>
                <a:gd name="T53" fmla="*/ 109 h 239"/>
                <a:gd name="T54" fmla="*/ 123 w 236"/>
                <a:gd name="T55" fmla="*/ 7 h 239"/>
                <a:gd name="T56" fmla="*/ 144 w 236"/>
                <a:gd name="T57" fmla="*/ 0 h 239"/>
                <a:gd name="T58" fmla="*/ 144 w 236"/>
                <a:gd name="T59" fmla="*/ 187 h 239"/>
                <a:gd name="T60" fmla="*/ 123 w 236"/>
                <a:gd name="T61" fmla="*/ 225 h 239"/>
                <a:gd name="T62" fmla="*/ 140 w 236"/>
                <a:gd name="T63" fmla="*/ 96 h 239"/>
                <a:gd name="T64" fmla="*/ 123 w 236"/>
                <a:gd name="T65" fmla="*/ 135 h 239"/>
                <a:gd name="T66" fmla="*/ 137 w 236"/>
                <a:gd name="T67" fmla="*/ 113 h 239"/>
                <a:gd name="T68" fmla="*/ 123 w 236"/>
                <a:gd name="T69" fmla="*/ 82 h 239"/>
                <a:gd name="T70" fmla="*/ 125 w 236"/>
                <a:gd name="T71" fmla="*/ 171 h 239"/>
                <a:gd name="T72" fmla="*/ 123 w 236"/>
                <a:gd name="T73" fmla="*/ 7 h 239"/>
                <a:gd name="T74" fmla="*/ 123 w 236"/>
                <a:gd name="T75" fmla="*/ 7 h 239"/>
                <a:gd name="T76" fmla="*/ 123 w 236"/>
                <a:gd name="T77" fmla="*/ 177 h 239"/>
                <a:gd name="T78" fmla="*/ 121 w 236"/>
                <a:gd name="T79" fmla="*/ 162 h 239"/>
                <a:gd name="T80" fmla="*/ 123 w 236"/>
                <a:gd name="T81" fmla="*/ 135 h 239"/>
                <a:gd name="T82" fmla="*/ 99 w 236"/>
                <a:gd name="T83" fmla="*/ 124 h 239"/>
                <a:gd name="T84" fmla="*/ 106 w 236"/>
                <a:gd name="T85" fmla="*/ 164 h 239"/>
                <a:gd name="T86" fmla="*/ 108 w 236"/>
                <a:gd name="T87" fmla="*/ 179 h 239"/>
                <a:gd name="T88" fmla="*/ 118 w 236"/>
                <a:gd name="T89" fmla="*/ 199 h 239"/>
                <a:gd name="T90" fmla="*/ 123 w 236"/>
                <a:gd name="T91" fmla="*/ 99 h 239"/>
                <a:gd name="T92" fmla="*/ 99 w 236"/>
                <a:gd name="T93" fmla="*/ 18 h 239"/>
                <a:gd name="T94" fmla="*/ 99 w 236"/>
                <a:gd name="T95" fmla="*/ 18 h 239"/>
                <a:gd name="T96" fmla="*/ 89 w 236"/>
                <a:gd name="T97" fmla="*/ 212 h 239"/>
                <a:gd name="T98" fmla="*/ 99 w 236"/>
                <a:gd name="T99" fmla="*/ 183 h 239"/>
                <a:gd name="T100" fmla="*/ 71 w 236"/>
                <a:gd name="T101" fmla="*/ 227 h 239"/>
                <a:gd name="T102" fmla="*/ 95 w 236"/>
                <a:gd name="T103" fmla="*/ 117 h 239"/>
                <a:gd name="T104" fmla="*/ 71 w 236"/>
                <a:gd name="T105" fmla="*/ 160 h 239"/>
                <a:gd name="T106" fmla="*/ 92 w 236"/>
                <a:gd name="T107" fmla="*/ 134 h 239"/>
                <a:gd name="T108" fmla="*/ 71 w 236"/>
                <a:gd name="T109" fmla="*/ 107 h 239"/>
                <a:gd name="T110" fmla="*/ 7 w 236"/>
                <a:gd name="T111" fmla="*/ 91 h 239"/>
                <a:gd name="T112" fmla="*/ 70 w 236"/>
                <a:gd name="T113" fmla="*/ 181 h 239"/>
                <a:gd name="T114" fmla="*/ 71 w 236"/>
                <a:gd name="T115" fmla="*/ 149 h 239"/>
                <a:gd name="T116" fmla="*/ 52 w 236"/>
                <a:gd name="T117" fmla="*/ 133 h 239"/>
                <a:gd name="T118" fmla="*/ 35 w 236"/>
                <a:gd name="T119" fmla="*/ 109 h 239"/>
                <a:gd name="T120" fmla="*/ 71 w 236"/>
                <a:gd name="T121" fmla="*/ 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6" h="239">
                  <a:moveTo>
                    <a:pt x="189" y="195"/>
                  </a:moveTo>
                  <a:cubicBezTo>
                    <a:pt x="216" y="182"/>
                    <a:pt x="216" y="182"/>
                    <a:pt x="216" y="182"/>
                  </a:cubicBezTo>
                  <a:cubicBezTo>
                    <a:pt x="230" y="176"/>
                    <a:pt x="236" y="159"/>
                    <a:pt x="229" y="146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8"/>
                    <a:pt x="190" y="108"/>
                    <a:pt x="190" y="109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7" y="124"/>
                    <a:pt x="196" y="126"/>
                    <a:pt x="194" y="127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98" y="136"/>
                    <a:pt x="198" y="136"/>
                    <a:pt x="198" y="136"/>
                  </a:cubicBezTo>
                  <a:cubicBezTo>
                    <a:pt x="201" y="135"/>
                    <a:pt x="203" y="136"/>
                    <a:pt x="204" y="138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1" y="153"/>
                    <a:pt x="210" y="156"/>
                    <a:pt x="208" y="157"/>
                  </a:cubicBezTo>
                  <a:cubicBezTo>
                    <a:pt x="189" y="166"/>
                    <a:pt x="189" y="166"/>
                    <a:pt x="189" y="166"/>
                  </a:cubicBezTo>
                  <a:lnTo>
                    <a:pt x="189" y="195"/>
                  </a:lnTo>
                  <a:close/>
                  <a:moveTo>
                    <a:pt x="168" y="204"/>
                  </a:moveTo>
                  <a:cubicBezTo>
                    <a:pt x="189" y="195"/>
                    <a:pt x="189" y="195"/>
                    <a:pt x="189" y="195"/>
                  </a:cubicBezTo>
                  <a:cubicBezTo>
                    <a:pt x="189" y="166"/>
                    <a:pt x="189" y="166"/>
                    <a:pt x="189" y="166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71"/>
                    <a:pt x="175" y="170"/>
                    <a:pt x="174" y="168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204"/>
                    <a:pt x="168" y="204"/>
                    <a:pt x="168" y="204"/>
                  </a:cubicBezTo>
                  <a:close/>
                  <a:moveTo>
                    <a:pt x="189" y="60"/>
                  </a:moveTo>
                  <a:cubicBezTo>
                    <a:pt x="168" y="16"/>
                    <a:pt x="168" y="16"/>
                    <a:pt x="168" y="16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71" y="77"/>
                    <a:pt x="171" y="77"/>
                    <a:pt x="171" y="77"/>
                  </a:cubicBezTo>
                  <a:cubicBezTo>
                    <a:pt x="173" y="76"/>
                    <a:pt x="175" y="77"/>
                    <a:pt x="176" y="79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3" y="94"/>
                    <a:pt x="182" y="97"/>
                    <a:pt x="180" y="98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85" y="107"/>
                    <a:pt x="185" y="107"/>
                    <a:pt x="185" y="107"/>
                  </a:cubicBezTo>
                  <a:cubicBezTo>
                    <a:pt x="186" y="106"/>
                    <a:pt x="188" y="106"/>
                    <a:pt x="189" y="107"/>
                  </a:cubicBezTo>
                  <a:cubicBezTo>
                    <a:pt x="189" y="60"/>
                    <a:pt x="189" y="60"/>
                    <a:pt x="189" y="60"/>
                  </a:cubicBezTo>
                  <a:close/>
                  <a:moveTo>
                    <a:pt x="189" y="130"/>
                  </a:moveTo>
                  <a:cubicBezTo>
                    <a:pt x="189" y="141"/>
                    <a:pt x="189" y="141"/>
                    <a:pt x="189" y="141"/>
                  </a:cubicBezTo>
                  <a:cubicBezTo>
                    <a:pt x="170" y="150"/>
                    <a:pt x="170" y="150"/>
                    <a:pt x="170" y="150"/>
                  </a:cubicBezTo>
                  <a:cubicBezTo>
                    <a:pt x="169" y="150"/>
                    <a:pt x="169" y="151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lnTo>
                    <a:pt x="189" y="130"/>
                  </a:lnTo>
                  <a:close/>
                  <a:moveTo>
                    <a:pt x="159" y="209"/>
                  </a:moveTo>
                  <a:cubicBezTo>
                    <a:pt x="168" y="204"/>
                    <a:pt x="168" y="204"/>
                    <a:pt x="168" y="204"/>
                  </a:cubicBezTo>
                  <a:cubicBezTo>
                    <a:pt x="168" y="156"/>
                    <a:pt x="168" y="156"/>
                    <a:pt x="168" y="156"/>
                  </a:cubicBezTo>
                  <a:cubicBezTo>
                    <a:pt x="168" y="155"/>
                    <a:pt x="168" y="155"/>
                    <a:pt x="168" y="155"/>
                  </a:cubicBezTo>
                  <a:cubicBezTo>
                    <a:pt x="168" y="154"/>
                    <a:pt x="168" y="152"/>
                    <a:pt x="168" y="151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4" y="142"/>
                    <a:pt x="161" y="141"/>
                    <a:pt x="160" y="138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6" y="175"/>
                    <a:pt x="165" y="177"/>
                    <a:pt x="163" y="178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59" y="209"/>
                    <a:pt x="159" y="209"/>
                    <a:pt x="159" y="209"/>
                  </a:cubicBezTo>
                  <a:close/>
                  <a:moveTo>
                    <a:pt x="168" y="16"/>
                  </a:moveTo>
                  <a:cubicBezTo>
                    <a:pt x="168" y="15"/>
                    <a:pt x="168" y="15"/>
                    <a:pt x="168" y="15"/>
                  </a:cubicBezTo>
                  <a:cubicBezTo>
                    <a:pt x="166" y="11"/>
                    <a:pt x="163" y="7"/>
                    <a:pt x="159" y="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3" y="49"/>
                    <a:pt x="163" y="49"/>
                    <a:pt x="163" y="49"/>
                  </a:cubicBezTo>
                  <a:cubicBezTo>
                    <a:pt x="166" y="55"/>
                    <a:pt x="164" y="61"/>
                    <a:pt x="159" y="65"/>
                  </a:cubicBezTo>
                  <a:cubicBezTo>
                    <a:pt x="159" y="82"/>
                    <a:pt x="159" y="82"/>
                    <a:pt x="159" y="82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8" y="16"/>
                    <a:pt x="168" y="16"/>
                    <a:pt x="168" y="16"/>
                  </a:cubicBezTo>
                  <a:close/>
                  <a:moveTo>
                    <a:pt x="168" y="103"/>
                  </a:moveTo>
                  <a:cubicBezTo>
                    <a:pt x="168" y="114"/>
                    <a:pt x="168" y="114"/>
                    <a:pt x="168" y="114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59" y="108"/>
                    <a:pt x="159" y="108"/>
                    <a:pt x="159" y="108"/>
                  </a:cubicBezTo>
                  <a:lnTo>
                    <a:pt x="168" y="103"/>
                  </a:lnTo>
                  <a:close/>
                  <a:moveTo>
                    <a:pt x="144" y="216"/>
                  </a:moveTo>
                  <a:cubicBezTo>
                    <a:pt x="159" y="209"/>
                    <a:pt x="159" y="209"/>
                    <a:pt x="159" y="209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4" y="216"/>
                    <a:pt x="144" y="216"/>
                    <a:pt x="144" y="216"/>
                  </a:cubicBezTo>
                  <a:close/>
                  <a:moveTo>
                    <a:pt x="159" y="5"/>
                  </a:moveTo>
                  <a:cubicBezTo>
                    <a:pt x="155" y="2"/>
                    <a:pt x="149" y="0"/>
                    <a:pt x="144" y="0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8" y="23"/>
                    <a:pt x="152" y="25"/>
                    <a:pt x="154" y="3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59" y="5"/>
                    <a:pt x="159" y="5"/>
                    <a:pt x="159" y="5"/>
                  </a:cubicBezTo>
                  <a:close/>
                  <a:moveTo>
                    <a:pt x="159" y="65"/>
                  </a:moveTo>
                  <a:cubicBezTo>
                    <a:pt x="159" y="82"/>
                    <a:pt x="159" y="82"/>
                    <a:pt x="159" y="82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58" y="66"/>
                    <a:pt x="159" y="66"/>
                    <a:pt x="159" y="65"/>
                  </a:cubicBezTo>
                  <a:close/>
                  <a:moveTo>
                    <a:pt x="159" y="108"/>
                  </a:moveTo>
                  <a:cubicBezTo>
                    <a:pt x="159" y="118"/>
                    <a:pt x="159" y="118"/>
                    <a:pt x="159" y="118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4" y="121"/>
                    <a:pt x="153" y="123"/>
                    <a:pt x="154" y="126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8" y="157"/>
                    <a:pt x="155" y="156"/>
                    <a:pt x="153" y="157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44" y="151"/>
                    <a:pt x="144" y="151"/>
                    <a:pt x="144" y="151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51" y="147"/>
                    <a:pt x="152" y="145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5" y="129"/>
                    <a:pt x="144" y="129"/>
                    <a:pt x="144" y="128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47" y="111"/>
                    <a:pt x="150" y="112"/>
                    <a:pt x="152" y="111"/>
                  </a:cubicBezTo>
                  <a:lnTo>
                    <a:pt x="159" y="108"/>
                  </a:lnTo>
                  <a:close/>
                  <a:moveTo>
                    <a:pt x="132" y="2"/>
                  </a:moveTo>
                  <a:cubicBezTo>
                    <a:pt x="123" y="7"/>
                    <a:pt x="123" y="7"/>
                    <a:pt x="123" y="7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37" y="23"/>
                    <a:pt x="137" y="23"/>
                    <a:pt x="137" y="23"/>
                  </a:cubicBezTo>
                  <a:cubicBezTo>
                    <a:pt x="139" y="22"/>
                    <a:pt x="142" y="22"/>
                    <a:pt x="144" y="22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0" y="0"/>
                    <a:pt x="136" y="1"/>
                    <a:pt x="132" y="2"/>
                  </a:cubicBezTo>
                  <a:close/>
                  <a:moveTo>
                    <a:pt x="123" y="225"/>
                  </a:moveTo>
                  <a:cubicBezTo>
                    <a:pt x="144" y="216"/>
                    <a:pt x="144" y="216"/>
                    <a:pt x="144" y="216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35" y="191"/>
                    <a:pt x="135" y="191"/>
                    <a:pt x="135" y="191"/>
                  </a:cubicBezTo>
                  <a:cubicBezTo>
                    <a:pt x="133" y="192"/>
                    <a:pt x="130" y="191"/>
                    <a:pt x="129" y="189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225"/>
                    <a:pt x="123" y="225"/>
                    <a:pt x="123" y="225"/>
                  </a:cubicBezTo>
                  <a:close/>
                  <a:moveTo>
                    <a:pt x="144" y="72"/>
                  </a:moveTo>
                  <a:cubicBezTo>
                    <a:pt x="144" y="89"/>
                    <a:pt x="144" y="89"/>
                    <a:pt x="144" y="89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0" y="91"/>
                    <a:pt x="139" y="94"/>
                    <a:pt x="140" y="96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1" y="127"/>
                    <a:pt x="139" y="128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7" y="118"/>
                    <a:pt x="138" y="115"/>
                    <a:pt x="137" y="113"/>
                  </a:cubicBezTo>
                  <a:cubicBezTo>
                    <a:pt x="137" y="113"/>
                    <a:pt x="137" y="113"/>
                    <a:pt x="137" y="113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98"/>
                    <a:pt x="128" y="97"/>
                    <a:pt x="126" y="98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44" y="72"/>
                    <a:pt x="144" y="72"/>
                    <a:pt x="144" y="72"/>
                  </a:cubicBezTo>
                  <a:close/>
                  <a:moveTo>
                    <a:pt x="144" y="151"/>
                  </a:moveTo>
                  <a:cubicBezTo>
                    <a:pt x="144" y="162"/>
                    <a:pt x="144" y="162"/>
                    <a:pt x="144" y="162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71"/>
                    <a:pt x="124" y="172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lnTo>
                    <a:pt x="144" y="151"/>
                  </a:lnTo>
                  <a:close/>
                  <a:moveTo>
                    <a:pt x="123" y="7"/>
                  </a:moveTo>
                  <a:cubicBezTo>
                    <a:pt x="99" y="18"/>
                    <a:pt x="99" y="18"/>
                    <a:pt x="99" y="18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7"/>
                    <a:pt x="123" y="7"/>
                    <a:pt x="123" y="7"/>
                  </a:cubicBezTo>
                  <a:close/>
                  <a:moveTo>
                    <a:pt x="99" y="236"/>
                  </a:moveTo>
                  <a:cubicBezTo>
                    <a:pt x="100" y="236"/>
                    <a:pt x="102" y="235"/>
                    <a:pt x="103" y="235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6"/>
                    <a:pt x="123" y="176"/>
                    <a:pt x="123" y="176"/>
                  </a:cubicBezTo>
                  <a:cubicBezTo>
                    <a:pt x="122" y="175"/>
                    <a:pt x="123" y="174"/>
                    <a:pt x="123" y="172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19" y="163"/>
                    <a:pt x="116" y="162"/>
                    <a:pt x="115" y="159"/>
                  </a:cubicBezTo>
                  <a:cubicBezTo>
                    <a:pt x="109" y="147"/>
                    <a:pt x="109" y="147"/>
                    <a:pt x="109" y="147"/>
                  </a:cubicBezTo>
                  <a:cubicBezTo>
                    <a:pt x="108" y="145"/>
                    <a:pt x="109" y="142"/>
                    <a:pt x="111" y="141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5" y="133"/>
                    <a:pt x="102" y="132"/>
                    <a:pt x="101" y="130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9" y="150"/>
                    <a:pt x="99" y="151"/>
                    <a:pt x="100" y="151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07" y="166"/>
                    <a:pt x="106" y="169"/>
                    <a:pt x="104" y="170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10" y="178"/>
                    <a:pt x="113" y="179"/>
                    <a:pt x="114" y="181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0" y="194"/>
                    <a:pt x="120" y="194"/>
                    <a:pt x="120" y="194"/>
                  </a:cubicBezTo>
                  <a:cubicBezTo>
                    <a:pt x="121" y="196"/>
                    <a:pt x="120" y="198"/>
                    <a:pt x="118" y="199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36"/>
                    <a:pt x="99" y="236"/>
                    <a:pt x="99" y="236"/>
                  </a:cubicBezTo>
                  <a:close/>
                  <a:moveTo>
                    <a:pt x="123" y="82"/>
                  </a:moveTo>
                  <a:cubicBezTo>
                    <a:pt x="123" y="99"/>
                    <a:pt x="123" y="99"/>
                    <a:pt x="123" y="99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94"/>
                    <a:pt x="99" y="94"/>
                    <a:pt x="99" y="94"/>
                  </a:cubicBezTo>
                  <a:lnTo>
                    <a:pt x="123" y="82"/>
                  </a:lnTo>
                  <a:close/>
                  <a:moveTo>
                    <a:pt x="99" y="18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99" y="18"/>
                    <a:pt x="99" y="18"/>
                    <a:pt x="99" y="18"/>
                  </a:cubicBezTo>
                  <a:close/>
                  <a:moveTo>
                    <a:pt x="71" y="227"/>
                  </a:moveTo>
                  <a:cubicBezTo>
                    <a:pt x="77" y="235"/>
                    <a:pt x="88" y="239"/>
                    <a:pt x="99" y="236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87" y="213"/>
                    <a:pt x="85" y="213"/>
                    <a:pt x="84" y="21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77" y="195"/>
                    <a:pt x="78" y="193"/>
                    <a:pt x="80" y="192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75" y="183"/>
                    <a:pt x="75" y="183"/>
                    <a:pt x="75" y="183"/>
                  </a:cubicBezTo>
                  <a:cubicBezTo>
                    <a:pt x="74" y="184"/>
                    <a:pt x="72" y="183"/>
                    <a:pt x="71" y="182"/>
                  </a:cubicBezTo>
                  <a:cubicBezTo>
                    <a:pt x="71" y="227"/>
                    <a:pt x="71" y="227"/>
                    <a:pt x="71" y="227"/>
                  </a:cubicBezTo>
                  <a:close/>
                  <a:moveTo>
                    <a:pt x="99" y="94"/>
                  </a:moveTo>
                  <a:cubicBezTo>
                    <a:pt x="99" y="111"/>
                    <a:pt x="99" y="111"/>
                    <a:pt x="99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95" y="112"/>
                    <a:pt x="94" y="115"/>
                    <a:pt x="95" y="117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7" y="149"/>
                    <a:pt x="96" y="148"/>
                    <a:pt x="94" y="149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2" y="139"/>
                    <a:pt x="93" y="136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5" y="119"/>
                    <a:pt x="82" y="118"/>
                    <a:pt x="80" y="119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lnTo>
                    <a:pt x="99" y="94"/>
                  </a:lnTo>
                  <a:close/>
                  <a:moveTo>
                    <a:pt x="71" y="31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6" y="62"/>
                    <a:pt x="0" y="78"/>
                    <a:pt x="7" y="91"/>
                  </a:cubicBezTo>
                  <a:cubicBezTo>
                    <a:pt x="68" y="222"/>
                    <a:pt x="68" y="222"/>
                    <a:pt x="68" y="222"/>
                  </a:cubicBezTo>
                  <a:cubicBezTo>
                    <a:pt x="69" y="223"/>
                    <a:pt x="70" y="225"/>
                    <a:pt x="71" y="227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0" y="181"/>
                    <a:pt x="70" y="181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3" y="166"/>
                    <a:pt x="64" y="163"/>
                    <a:pt x="66" y="162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0" y="154"/>
                    <a:pt x="57" y="153"/>
                    <a:pt x="56" y="151"/>
                  </a:cubicBezTo>
                  <a:cubicBezTo>
                    <a:pt x="50" y="138"/>
                    <a:pt x="50" y="138"/>
                    <a:pt x="50" y="138"/>
                  </a:cubicBezTo>
                  <a:cubicBezTo>
                    <a:pt x="49" y="136"/>
                    <a:pt x="50" y="134"/>
                    <a:pt x="52" y="133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6" y="118"/>
                    <a:pt x="38" y="116"/>
                    <a:pt x="35" y="10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3" y="83"/>
                    <a:pt x="26" y="75"/>
                    <a:pt x="33" y="72"/>
                  </a:cubicBezTo>
                  <a:cubicBezTo>
                    <a:pt x="71" y="54"/>
                    <a:pt x="71" y="54"/>
                    <a:pt x="71" y="54"/>
                  </a:cubicBezTo>
                  <a:lnTo>
                    <a:pt x="71" y="3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1" name="Rectangle 59"/>
            <p:cNvSpPr>
              <a:spLocks noChangeArrowheads="1"/>
            </p:cNvSpPr>
            <p:nvPr/>
          </p:nvSpPr>
          <p:spPr bwMode="auto">
            <a:xfrm>
              <a:off x="2309745" y="2287377"/>
              <a:ext cx="47017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2" name="Rectangle 60"/>
            <p:cNvSpPr>
              <a:spLocks noChangeArrowheads="1"/>
            </p:cNvSpPr>
            <p:nvPr/>
          </p:nvSpPr>
          <p:spPr bwMode="auto">
            <a:xfrm>
              <a:off x="2328790" y="2239764"/>
              <a:ext cx="43208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3" name="Rectangle 61"/>
            <p:cNvSpPr>
              <a:spLocks noChangeArrowheads="1"/>
            </p:cNvSpPr>
            <p:nvPr/>
          </p:nvSpPr>
          <p:spPr bwMode="auto">
            <a:xfrm>
              <a:off x="2499005" y="2190961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4" name="Rectangle 62"/>
            <p:cNvSpPr>
              <a:spLocks noChangeArrowheads="1"/>
            </p:cNvSpPr>
            <p:nvPr/>
          </p:nvSpPr>
          <p:spPr bwMode="auto">
            <a:xfrm>
              <a:off x="2515670" y="2015985"/>
              <a:ext cx="58326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5" name="Rectangle 63"/>
            <p:cNvSpPr>
              <a:spLocks noChangeArrowheads="1"/>
            </p:cNvSpPr>
            <p:nvPr/>
          </p:nvSpPr>
          <p:spPr bwMode="auto">
            <a:xfrm>
              <a:off x="2499005" y="2006463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6" name="Rectangle 64"/>
            <p:cNvSpPr>
              <a:spLocks noChangeArrowheads="1"/>
            </p:cNvSpPr>
            <p:nvPr/>
          </p:nvSpPr>
          <p:spPr bwMode="auto">
            <a:xfrm>
              <a:off x="2638272" y="2190961"/>
              <a:ext cx="89274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7" name="Rectangle 65"/>
            <p:cNvSpPr>
              <a:spLocks noChangeArrowheads="1"/>
            </p:cNvSpPr>
            <p:nvPr/>
          </p:nvSpPr>
          <p:spPr bwMode="auto">
            <a:xfrm>
              <a:off x="2653746" y="2015985"/>
              <a:ext cx="57135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8" name="Rectangle 66"/>
            <p:cNvSpPr>
              <a:spLocks noChangeArrowheads="1"/>
            </p:cNvSpPr>
            <p:nvPr/>
          </p:nvSpPr>
          <p:spPr bwMode="auto">
            <a:xfrm>
              <a:off x="2638272" y="2006463"/>
              <a:ext cx="89274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69" name="Rectangle 67"/>
            <p:cNvSpPr>
              <a:spLocks noChangeArrowheads="1"/>
            </p:cNvSpPr>
            <p:nvPr/>
          </p:nvSpPr>
          <p:spPr bwMode="auto">
            <a:xfrm>
              <a:off x="2362119" y="2190961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0" name="Rectangle 68"/>
            <p:cNvSpPr>
              <a:spLocks noChangeArrowheads="1"/>
            </p:cNvSpPr>
            <p:nvPr/>
          </p:nvSpPr>
          <p:spPr bwMode="auto">
            <a:xfrm>
              <a:off x="2377594" y="2015985"/>
              <a:ext cx="59516" cy="190450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1" name="Rectangle 69"/>
            <p:cNvSpPr>
              <a:spLocks noChangeArrowheads="1"/>
            </p:cNvSpPr>
            <p:nvPr/>
          </p:nvSpPr>
          <p:spPr bwMode="auto">
            <a:xfrm>
              <a:off x="2362119" y="2006463"/>
              <a:ext cx="9165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2" name="Rectangle 70"/>
            <p:cNvSpPr>
              <a:spLocks noChangeArrowheads="1"/>
            </p:cNvSpPr>
            <p:nvPr/>
          </p:nvSpPr>
          <p:spPr bwMode="auto">
            <a:xfrm>
              <a:off x="2328790" y="1954089"/>
              <a:ext cx="432085" cy="23806"/>
            </a:xfrm>
            <a:prstGeom prst="rect">
              <a:avLst/>
            </a:pr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3" name="Freeform 71"/>
            <p:cNvSpPr/>
            <p:nvPr/>
          </p:nvSpPr>
          <p:spPr bwMode="auto">
            <a:xfrm>
              <a:off x="2328790" y="1816012"/>
              <a:ext cx="432085" cy="138077"/>
            </a:xfrm>
            <a:custGeom>
              <a:avLst/>
              <a:gdLst>
                <a:gd name="T0" fmla="*/ 181 w 363"/>
                <a:gd name="T1" fmla="*/ 0 h 116"/>
                <a:gd name="T2" fmla="*/ 363 w 363"/>
                <a:gd name="T3" fmla="*/ 116 h 116"/>
                <a:gd name="T4" fmla="*/ 0 w 363"/>
                <a:gd name="T5" fmla="*/ 116 h 116"/>
                <a:gd name="T6" fmla="*/ 181 w 363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116">
                  <a:moveTo>
                    <a:pt x="181" y="0"/>
                  </a:moveTo>
                  <a:lnTo>
                    <a:pt x="363" y="116"/>
                  </a:lnTo>
                  <a:lnTo>
                    <a:pt x="0" y="116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4" name="Freeform 72"/>
            <p:cNvSpPr>
              <a:spLocks noEditPoints="1"/>
            </p:cNvSpPr>
            <p:nvPr/>
          </p:nvSpPr>
          <p:spPr bwMode="auto">
            <a:xfrm>
              <a:off x="1140856" y="1940995"/>
              <a:ext cx="599919" cy="391614"/>
            </a:xfrm>
            <a:custGeom>
              <a:avLst/>
              <a:gdLst>
                <a:gd name="T0" fmla="*/ 82 w 367"/>
                <a:gd name="T1" fmla="*/ 27 h 240"/>
                <a:gd name="T2" fmla="*/ 367 w 367"/>
                <a:gd name="T3" fmla="*/ 120 h 240"/>
                <a:gd name="T4" fmla="*/ 82 w 367"/>
                <a:gd name="T5" fmla="*/ 213 h 240"/>
                <a:gd name="T6" fmla="*/ 82 w 367"/>
                <a:gd name="T7" fmla="*/ 177 h 240"/>
                <a:gd name="T8" fmla="*/ 127 w 367"/>
                <a:gd name="T9" fmla="*/ 143 h 240"/>
                <a:gd name="T10" fmla="*/ 127 w 367"/>
                <a:gd name="T11" fmla="*/ 87 h 240"/>
                <a:gd name="T12" fmla="*/ 138 w 367"/>
                <a:gd name="T13" fmla="*/ 87 h 240"/>
                <a:gd name="T14" fmla="*/ 138 w 367"/>
                <a:gd name="T15" fmla="*/ 64 h 240"/>
                <a:gd name="T16" fmla="*/ 127 w 367"/>
                <a:gd name="T17" fmla="*/ 64 h 240"/>
                <a:gd name="T18" fmla="*/ 102 w 367"/>
                <a:gd name="T19" fmla="*/ 64 h 240"/>
                <a:gd name="T20" fmla="*/ 91 w 367"/>
                <a:gd name="T21" fmla="*/ 64 h 240"/>
                <a:gd name="T22" fmla="*/ 91 w 367"/>
                <a:gd name="T23" fmla="*/ 87 h 240"/>
                <a:gd name="T24" fmla="*/ 102 w 367"/>
                <a:gd name="T25" fmla="*/ 87 h 240"/>
                <a:gd name="T26" fmla="*/ 102 w 367"/>
                <a:gd name="T27" fmla="*/ 143 h 240"/>
                <a:gd name="T28" fmla="*/ 82 w 367"/>
                <a:gd name="T29" fmla="*/ 156 h 240"/>
                <a:gd name="T30" fmla="*/ 82 w 367"/>
                <a:gd name="T31" fmla="*/ 27 h 240"/>
                <a:gd name="T32" fmla="*/ 0 w 367"/>
                <a:gd name="T33" fmla="*/ 0 h 240"/>
                <a:gd name="T34" fmla="*/ 82 w 367"/>
                <a:gd name="T35" fmla="*/ 27 h 240"/>
                <a:gd name="T36" fmla="*/ 82 w 367"/>
                <a:gd name="T37" fmla="*/ 156 h 240"/>
                <a:gd name="T38" fmla="*/ 82 w 367"/>
                <a:gd name="T39" fmla="*/ 156 h 240"/>
                <a:gd name="T40" fmla="*/ 62 w 367"/>
                <a:gd name="T41" fmla="*/ 143 h 240"/>
                <a:gd name="T42" fmla="*/ 62 w 367"/>
                <a:gd name="T43" fmla="*/ 87 h 240"/>
                <a:gd name="T44" fmla="*/ 73 w 367"/>
                <a:gd name="T45" fmla="*/ 87 h 240"/>
                <a:gd name="T46" fmla="*/ 73 w 367"/>
                <a:gd name="T47" fmla="*/ 64 h 240"/>
                <a:gd name="T48" fmla="*/ 62 w 367"/>
                <a:gd name="T49" fmla="*/ 64 h 240"/>
                <a:gd name="T50" fmla="*/ 37 w 367"/>
                <a:gd name="T51" fmla="*/ 64 h 240"/>
                <a:gd name="T52" fmla="*/ 26 w 367"/>
                <a:gd name="T53" fmla="*/ 64 h 240"/>
                <a:gd name="T54" fmla="*/ 26 w 367"/>
                <a:gd name="T55" fmla="*/ 87 h 240"/>
                <a:gd name="T56" fmla="*/ 37 w 367"/>
                <a:gd name="T57" fmla="*/ 87 h 240"/>
                <a:gd name="T58" fmla="*/ 37 w 367"/>
                <a:gd name="T59" fmla="*/ 143 h 240"/>
                <a:gd name="T60" fmla="*/ 82 w 367"/>
                <a:gd name="T61" fmla="*/ 177 h 240"/>
                <a:gd name="T62" fmla="*/ 82 w 367"/>
                <a:gd name="T63" fmla="*/ 177 h 240"/>
                <a:gd name="T64" fmla="*/ 82 w 367"/>
                <a:gd name="T65" fmla="*/ 213 h 240"/>
                <a:gd name="T66" fmla="*/ 0 w 367"/>
                <a:gd name="T67" fmla="*/ 240 h 240"/>
                <a:gd name="T68" fmla="*/ 0 w 367"/>
                <a:gd name="T6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240">
                  <a:moveTo>
                    <a:pt x="82" y="27"/>
                  </a:moveTo>
                  <a:cubicBezTo>
                    <a:pt x="367" y="120"/>
                    <a:pt x="367" y="120"/>
                    <a:pt x="367" y="120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107" y="177"/>
                    <a:pt x="127" y="162"/>
                    <a:pt x="127" y="143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50"/>
                    <a:pt x="93" y="156"/>
                    <a:pt x="82" y="156"/>
                  </a:cubicBezTo>
                  <a:lnTo>
                    <a:pt x="82" y="27"/>
                  </a:lnTo>
                  <a:close/>
                  <a:moveTo>
                    <a:pt x="0" y="0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71" y="156"/>
                    <a:pt x="62" y="150"/>
                    <a:pt x="62" y="143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7" y="162"/>
                    <a:pt x="57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213"/>
                    <a:pt x="82" y="213"/>
                    <a:pt x="82" y="213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5" name="Freeform 73"/>
            <p:cNvSpPr>
              <a:spLocks noEditPoints="1"/>
            </p:cNvSpPr>
            <p:nvPr/>
          </p:nvSpPr>
          <p:spPr bwMode="auto">
            <a:xfrm>
              <a:off x="2464486" y="2370699"/>
              <a:ext cx="140457" cy="245205"/>
            </a:xfrm>
            <a:custGeom>
              <a:avLst/>
              <a:gdLst>
                <a:gd name="T0" fmla="*/ 37 w 86"/>
                <a:gd name="T1" fmla="*/ 128 h 150"/>
                <a:gd name="T2" fmla="*/ 34 w 86"/>
                <a:gd name="T3" fmla="*/ 127 h 150"/>
                <a:gd name="T4" fmla="*/ 34 w 86"/>
                <a:gd name="T5" fmla="*/ 150 h 150"/>
                <a:gd name="T6" fmla="*/ 45 w 86"/>
                <a:gd name="T7" fmla="*/ 142 h 150"/>
                <a:gd name="T8" fmla="*/ 37 w 86"/>
                <a:gd name="T9" fmla="*/ 128 h 150"/>
                <a:gd name="T10" fmla="*/ 34 w 86"/>
                <a:gd name="T11" fmla="*/ 118 h 150"/>
                <a:gd name="T12" fmla="*/ 34 w 86"/>
                <a:gd name="T13" fmla="*/ 51 h 150"/>
                <a:gd name="T14" fmla="*/ 51 w 86"/>
                <a:gd name="T15" fmla="*/ 46 h 150"/>
                <a:gd name="T16" fmla="*/ 61 w 86"/>
                <a:gd name="T17" fmla="*/ 8 h 150"/>
                <a:gd name="T18" fmla="*/ 72 w 86"/>
                <a:gd name="T19" fmla="*/ 1 h 150"/>
                <a:gd name="T20" fmla="*/ 78 w 86"/>
                <a:gd name="T21" fmla="*/ 12 h 150"/>
                <a:gd name="T22" fmla="*/ 69 w 86"/>
                <a:gd name="T23" fmla="*/ 51 h 150"/>
                <a:gd name="T24" fmla="*/ 82 w 86"/>
                <a:gd name="T25" fmla="*/ 84 h 150"/>
                <a:gd name="T26" fmla="*/ 77 w 86"/>
                <a:gd name="T27" fmla="*/ 103 h 150"/>
                <a:gd name="T28" fmla="*/ 77 w 86"/>
                <a:gd name="T29" fmla="*/ 103 h 150"/>
                <a:gd name="T30" fmla="*/ 86 w 86"/>
                <a:gd name="T31" fmla="*/ 117 h 150"/>
                <a:gd name="T32" fmla="*/ 83 w 86"/>
                <a:gd name="T33" fmla="*/ 130 h 150"/>
                <a:gd name="T34" fmla="*/ 34 w 86"/>
                <a:gd name="T35" fmla="*/ 118 h 150"/>
                <a:gd name="T36" fmla="*/ 34 w 86"/>
                <a:gd name="T37" fmla="*/ 127 h 150"/>
                <a:gd name="T38" fmla="*/ 23 w 86"/>
                <a:gd name="T39" fmla="*/ 136 h 150"/>
                <a:gd name="T40" fmla="*/ 31 w 86"/>
                <a:gd name="T41" fmla="*/ 150 h 150"/>
                <a:gd name="T42" fmla="*/ 34 w 86"/>
                <a:gd name="T43" fmla="*/ 150 h 150"/>
                <a:gd name="T44" fmla="*/ 34 w 86"/>
                <a:gd name="T45" fmla="*/ 127 h 150"/>
                <a:gd name="T46" fmla="*/ 34 w 86"/>
                <a:gd name="T47" fmla="*/ 51 h 150"/>
                <a:gd name="T48" fmla="*/ 34 w 86"/>
                <a:gd name="T49" fmla="*/ 118 h 150"/>
                <a:gd name="T50" fmla="*/ 0 w 86"/>
                <a:gd name="T51" fmla="*/ 109 h 150"/>
                <a:gd name="T52" fmla="*/ 3 w 86"/>
                <a:gd name="T53" fmla="*/ 96 h 150"/>
                <a:gd name="T54" fmla="*/ 18 w 86"/>
                <a:gd name="T55" fmla="*/ 88 h 150"/>
                <a:gd name="T56" fmla="*/ 23 w 86"/>
                <a:gd name="T57" fmla="*/ 69 h 150"/>
                <a:gd name="T58" fmla="*/ 34 w 86"/>
                <a:gd name="T59" fmla="*/ 5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6" h="150">
                  <a:moveTo>
                    <a:pt x="37" y="128"/>
                  </a:moveTo>
                  <a:cubicBezTo>
                    <a:pt x="36" y="127"/>
                    <a:pt x="35" y="127"/>
                    <a:pt x="34" y="127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9" y="150"/>
                    <a:pt x="44" y="147"/>
                    <a:pt x="45" y="142"/>
                  </a:cubicBezTo>
                  <a:cubicBezTo>
                    <a:pt x="47" y="136"/>
                    <a:pt x="43" y="129"/>
                    <a:pt x="37" y="128"/>
                  </a:cubicBezTo>
                  <a:close/>
                  <a:moveTo>
                    <a:pt x="34" y="118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9" y="48"/>
                    <a:pt x="45" y="46"/>
                    <a:pt x="51" y="4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2" y="3"/>
                    <a:pt x="67" y="0"/>
                    <a:pt x="72" y="1"/>
                  </a:cubicBezTo>
                  <a:cubicBezTo>
                    <a:pt x="77" y="2"/>
                    <a:pt x="80" y="7"/>
                    <a:pt x="78" y="12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9" y="57"/>
                    <a:pt x="86" y="68"/>
                    <a:pt x="82" y="84"/>
                  </a:cubicBezTo>
                  <a:cubicBezTo>
                    <a:pt x="82" y="84"/>
                    <a:pt x="79" y="97"/>
                    <a:pt x="77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5" y="112"/>
                    <a:pt x="86" y="117"/>
                    <a:pt x="86" y="117"/>
                  </a:cubicBezTo>
                  <a:cubicBezTo>
                    <a:pt x="83" y="130"/>
                    <a:pt x="83" y="130"/>
                    <a:pt x="83" y="130"/>
                  </a:cubicBezTo>
                  <a:lnTo>
                    <a:pt x="34" y="118"/>
                  </a:lnTo>
                  <a:close/>
                  <a:moveTo>
                    <a:pt x="34" y="127"/>
                  </a:moveTo>
                  <a:cubicBezTo>
                    <a:pt x="29" y="127"/>
                    <a:pt x="24" y="131"/>
                    <a:pt x="23" y="136"/>
                  </a:cubicBezTo>
                  <a:cubicBezTo>
                    <a:pt x="21" y="142"/>
                    <a:pt x="25" y="148"/>
                    <a:pt x="31" y="150"/>
                  </a:cubicBezTo>
                  <a:cubicBezTo>
                    <a:pt x="32" y="150"/>
                    <a:pt x="33" y="150"/>
                    <a:pt x="34" y="150"/>
                  </a:cubicBezTo>
                  <a:cubicBezTo>
                    <a:pt x="34" y="127"/>
                    <a:pt x="34" y="127"/>
                    <a:pt x="34" y="127"/>
                  </a:cubicBezTo>
                  <a:close/>
                  <a:moveTo>
                    <a:pt x="34" y="51"/>
                  </a:moveTo>
                  <a:cubicBezTo>
                    <a:pt x="34" y="118"/>
                    <a:pt x="34" y="118"/>
                    <a:pt x="34" y="118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16" y="97"/>
                    <a:pt x="18" y="88"/>
                  </a:cubicBezTo>
                  <a:cubicBezTo>
                    <a:pt x="20" y="80"/>
                    <a:pt x="23" y="69"/>
                    <a:pt x="23" y="69"/>
                  </a:cubicBezTo>
                  <a:cubicBezTo>
                    <a:pt x="25" y="61"/>
                    <a:pt x="29" y="55"/>
                    <a:pt x="34" y="5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6" name="Freeform 74"/>
            <p:cNvSpPr>
              <a:spLocks noEditPoints="1"/>
            </p:cNvSpPr>
            <p:nvPr/>
          </p:nvSpPr>
          <p:spPr bwMode="auto">
            <a:xfrm>
              <a:off x="1238461" y="1530337"/>
              <a:ext cx="282105" cy="345191"/>
            </a:xfrm>
            <a:custGeom>
              <a:avLst/>
              <a:gdLst>
                <a:gd name="T0" fmla="*/ 172 w 172"/>
                <a:gd name="T1" fmla="*/ 9 h 211"/>
                <a:gd name="T2" fmla="*/ 121 w 172"/>
                <a:gd name="T3" fmla="*/ 37 h 211"/>
                <a:gd name="T4" fmla="*/ 143 w 172"/>
                <a:gd name="T5" fmla="*/ 211 h 211"/>
                <a:gd name="T6" fmla="*/ 124 w 172"/>
                <a:gd name="T7" fmla="*/ 165 h 211"/>
                <a:gd name="T8" fmla="*/ 131 w 172"/>
                <a:gd name="T9" fmla="*/ 108 h 211"/>
                <a:gd name="T10" fmla="*/ 121 w 172"/>
                <a:gd name="T11" fmla="*/ 86 h 211"/>
                <a:gd name="T12" fmla="*/ 129 w 172"/>
                <a:gd name="T13" fmla="*/ 146 h 211"/>
                <a:gd name="T14" fmla="*/ 127 w 172"/>
                <a:gd name="T15" fmla="*/ 116 h 211"/>
                <a:gd name="T16" fmla="*/ 121 w 172"/>
                <a:gd name="T17" fmla="*/ 156 h 211"/>
                <a:gd name="T18" fmla="*/ 121 w 172"/>
                <a:gd name="T19" fmla="*/ 9 h 211"/>
                <a:gd name="T20" fmla="*/ 98 w 172"/>
                <a:gd name="T21" fmla="*/ 37 h 211"/>
                <a:gd name="T22" fmla="*/ 110 w 172"/>
                <a:gd name="T23" fmla="*/ 88 h 211"/>
                <a:gd name="T24" fmla="*/ 100 w 172"/>
                <a:gd name="T25" fmla="*/ 81 h 211"/>
                <a:gd name="T26" fmla="*/ 121 w 172"/>
                <a:gd name="T27" fmla="*/ 211 h 211"/>
                <a:gd name="T28" fmla="*/ 101 w 172"/>
                <a:gd name="T29" fmla="*/ 163 h 211"/>
                <a:gd name="T30" fmla="*/ 121 w 172"/>
                <a:gd name="T31" fmla="*/ 211 h 211"/>
                <a:gd name="T32" fmla="*/ 113 w 172"/>
                <a:gd name="T33" fmla="*/ 148 h 211"/>
                <a:gd name="T34" fmla="*/ 121 w 172"/>
                <a:gd name="T35" fmla="*/ 156 h 211"/>
                <a:gd name="T36" fmla="*/ 98 w 172"/>
                <a:gd name="T37" fmla="*/ 0 h 211"/>
                <a:gd name="T38" fmla="*/ 71 w 172"/>
                <a:gd name="T39" fmla="*/ 0 h 211"/>
                <a:gd name="T40" fmla="*/ 98 w 172"/>
                <a:gd name="T41" fmla="*/ 80 h 211"/>
                <a:gd name="T42" fmla="*/ 71 w 172"/>
                <a:gd name="T43" fmla="*/ 37 h 211"/>
                <a:gd name="T44" fmla="*/ 71 w 172"/>
                <a:gd name="T45" fmla="*/ 166 h 211"/>
                <a:gd name="T46" fmla="*/ 98 w 172"/>
                <a:gd name="T47" fmla="*/ 141 h 211"/>
                <a:gd name="T48" fmla="*/ 98 w 172"/>
                <a:gd name="T49" fmla="*/ 160 h 211"/>
                <a:gd name="T50" fmla="*/ 74 w 172"/>
                <a:gd name="T51" fmla="*/ 124 h 211"/>
                <a:gd name="T52" fmla="*/ 71 w 172"/>
                <a:gd name="T53" fmla="*/ 118 h 211"/>
                <a:gd name="T54" fmla="*/ 71 w 172"/>
                <a:gd name="T55" fmla="*/ 98 h 211"/>
                <a:gd name="T56" fmla="*/ 71 w 172"/>
                <a:gd name="T57" fmla="*/ 0 h 211"/>
                <a:gd name="T58" fmla="*/ 60 w 172"/>
                <a:gd name="T59" fmla="*/ 0 h 211"/>
                <a:gd name="T60" fmla="*/ 71 w 172"/>
                <a:gd name="T61" fmla="*/ 88 h 211"/>
                <a:gd name="T62" fmla="*/ 60 w 172"/>
                <a:gd name="T63" fmla="*/ 37 h 211"/>
                <a:gd name="T64" fmla="*/ 60 w 172"/>
                <a:gd name="T65" fmla="*/ 120 h 211"/>
                <a:gd name="T66" fmla="*/ 65 w 172"/>
                <a:gd name="T67" fmla="*/ 166 h 211"/>
                <a:gd name="T68" fmla="*/ 71 w 172"/>
                <a:gd name="T69" fmla="*/ 98 h 211"/>
                <a:gd name="T70" fmla="*/ 71 w 172"/>
                <a:gd name="T71" fmla="*/ 98 h 211"/>
                <a:gd name="T72" fmla="*/ 60 w 172"/>
                <a:gd name="T73" fmla="*/ 9 h 211"/>
                <a:gd name="T74" fmla="*/ 12 w 172"/>
                <a:gd name="T75" fmla="*/ 23 h 211"/>
                <a:gd name="T76" fmla="*/ 60 w 172"/>
                <a:gd name="T77" fmla="*/ 100 h 211"/>
                <a:gd name="T78" fmla="*/ 28 w 172"/>
                <a:gd name="T79" fmla="*/ 118 h 211"/>
                <a:gd name="T80" fmla="*/ 29 w 172"/>
                <a:gd name="T81" fmla="*/ 134 h 211"/>
                <a:gd name="T82" fmla="*/ 34 w 172"/>
                <a:gd name="T83" fmla="*/ 127 h 211"/>
                <a:gd name="T84" fmla="*/ 47 w 172"/>
                <a:gd name="T85" fmla="*/ 120 h 211"/>
                <a:gd name="T86" fmla="*/ 36 w 172"/>
                <a:gd name="T87" fmla="*/ 178 h 211"/>
                <a:gd name="T88" fmla="*/ 45 w 172"/>
                <a:gd name="T89" fmla="*/ 163 h 211"/>
                <a:gd name="T90" fmla="*/ 60 w 172"/>
                <a:gd name="T91" fmla="*/ 211 h 211"/>
                <a:gd name="T92" fmla="*/ 0 w 172"/>
                <a:gd name="T93" fmla="*/ 2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211">
                  <a:moveTo>
                    <a:pt x="121" y="0"/>
                  </a:moveTo>
                  <a:cubicBezTo>
                    <a:pt x="172" y="0"/>
                    <a:pt x="172" y="0"/>
                    <a:pt x="172" y="0"/>
                  </a:cubicBezTo>
                  <a:cubicBezTo>
                    <a:pt x="172" y="9"/>
                    <a:pt x="172" y="9"/>
                    <a:pt x="172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0"/>
                    <a:pt x="121" y="0"/>
                    <a:pt x="121" y="0"/>
                  </a:cubicBezTo>
                  <a:close/>
                  <a:moveTo>
                    <a:pt x="121" y="37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2" y="183"/>
                    <a:pt x="172" y="183"/>
                    <a:pt x="172" y="183"/>
                  </a:cubicBezTo>
                  <a:cubicBezTo>
                    <a:pt x="172" y="198"/>
                    <a:pt x="159" y="211"/>
                    <a:pt x="143" y="211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2" y="166"/>
                    <a:pt x="123" y="166"/>
                    <a:pt x="124" y="165"/>
                  </a:cubicBezTo>
                  <a:cubicBezTo>
                    <a:pt x="130" y="163"/>
                    <a:pt x="134" y="159"/>
                    <a:pt x="138" y="153"/>
                  </a:cubicBezTo>
                  <a:cubicBezTo>
                    <a:pt x="142" y="145"/>
                    <a:pt x="145" y="137"/>
                    <a:pt x="145" y="128"/>
                  </a:cubicBezTo>
                  <a:cubicBezTo>
                    <a:pt x="145" y="115"/>
                    <a:pt x="140" y="108"/>
                    <a:pt x="131" y="108"/>
                  </a:cubicBezTo>
                  <a:cubicBezTo>
                    <a:pt x="128" y="108"/>
                    <a:pt x="125" y="109"/>
                    <a:pt x="121" y="111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1" y="37"/>
                    <a:pt x="121" y="37"/>
                    <a:pt x="121" y="37"/>
                  </a:cubicBezTo>
                  <a:close/>
                  <a:moveTo>
                    <a:pt x="121" y="156"/>
                  </a:moveTo>
                  <a:cubicBezTo>
                    <a:pt x="123" y="155"/>
                    <a:pt x="126" y="152"/>
                    <a:pt x="129" y="146"/>
                  </a:cubicBezTo>
                  <a:cubicBezTo>
                    <a:pt x="131" y="140"/>
                    <a:pt x="133" y="134"/>
                    <a:pt x="133" y="129"/>
                  </a:cubicBezTo>
                  <a:cubicBezTo>
                    <a:pt x="133" y="123"/>
                    <a:pt x="132" y="119"/>
                    <a:pt x="129" y="117"/>
                  </a:cubicBezTo>
                  <a:cubicBezTo>
                    <a:pt x="129" y="117"/>
                    <a:pt x="128" y="116"/>
                    <a:pt x="127" y="116"/>
                  </a:cubicBezTo>
                  <a:cubicBezTo>
                    <a:pt x="126" y="116"/>
                    <a:pt x="124" y="117"/>
                    <a:pt x="123" y="117"/>
                  </a:cubicBezTo>
                  <a:cubicBezTo>
                    <a:pt x="122" y="117"/>
                    <a:pt x="121" y="117"/>
                    <a:pt x="121" y="118"/>
                  </a:cubicBezTo>
                  <a:lnTo>
                    <a:pt x="121" y="156"/>
                  </a:lnTo>
                  <a:close/>
                  <a:moveTo>
                    <a:pt x="98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0"/>
                    <a:pt x="98" y="0"/>
                    <a:pt x="98" y="0"/>
                  </a:cubicBezTo>
                  <a:close/>
                  <a:moveTo>
                    <a:pt x="98" y="37"/>
                  </a:moveTo>
                  <a:cubicBezTo>
                    <a:pt x="121" y="37"/>
                    <a:pt x="121" y="37"/>
                    <a:pt x="121" y="37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10" y="88"/>
                    <a:pt x="110" y="88"/>
                    <a:pt x="110" y="88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0" y="81"/>
                    <a:pt x="99" y="81"/>
                    <a:pt x="98" y="80"/>
                  </a:cubicBezTo>
                  <a:cubicBezTo>
                    <a:pt x="98" y="37"/>
                    <a:pt x="98" y="37"/>
                    <a:pt x="98" y="37"/>
                  </a:cubicBezTo>
                  <a:close/>
                  <a:moveTo>
                    <a:pt x="121" y="211"/>
                  </a:moveTo>
                  <a:cubicBezTo>
                    <a:pt x="98" y="211"/>
                    <a:pt x="98" y="211"/>
                    <a:pt x="98" y="211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9" y="161"/>
                    <a:pt x="100" y="162"/>
                    <a:pt x="101" y="163"/>
                  </a:cubicBezTo>
                  <a:cubicBezTo>
                    <a:pt x="103" y="166"/>
                    <a:pt x="107" y="167"/>
                    <a:pt x="112" y="167"/>
                  </a:cubicBezTo>
                  <a:cubicBezTo>
                    <a:pt x="115" y="167"/>
                    <a:pt x="118" y="167"/>
                    <a:pt x="121" y="166"/>
                  </a:cubicBezTo>
                  <a:cubicBezTo>
                    <a:pt x="121" y="211"/>
                    <a:pt x="121" y="211"/>
                    <a:pt x="121" y="211"/>
                  </a:cubicBezTo>
                  <a:close/>
                  <a:moveTo>
                    <a:pt x="121" y="118"/>
                  </a:moveTo>
                  <a:cubicBezTo>
                    <a:pt x="120" y="118"/>
                    <a:pt x="120" y="118"/>
                    <a:pt x="120" y="119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13" y="149"/>
                    <a:pt x="113" y="150"/>
                    <a:pt x="113" y="151"/>
                  </a:cubicBezTo>
                  <a:cubicBezTo>
                    <a:pt x="113" y="154"/>
                    <a:pt x="115" y="156"/>
                    <a:pt x="119" y="156"/>
                  </a:cubicBezTo>
                  <a:cubicBezTo>
                    <a:pt x="120" y="156"/>
                    <a:pt x="120" y="156"/>
                    <a:pt x="121" y="156"/>
                  </a:cubicBezTo>
                  <a:lnTo>
                    <a:pt x="121" y="118"/>
                  </a:lnTo>
                  <a:close/>
                  <a:moveTo>
                    <a:pt x="71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0"/>
                    <a:pt x="71" y="0"/>
                    <a:pt x="71" y="0"/>
                  </a:cubicBezTo>
                  <a:close/>
                  <a:moveTo>
                    <a:pt x="7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96" y="80"/>
                    <a:pt x="94" y="80"/>
                    <a:pt x="91" y="80"/>
                  </a:cubicBezTo>
                  <a:cubicBezTo>
                    <a:pt x="85" y="80"/>
                    <a:pt x="78" y="83"/>
                    <a:pt x="71" y="88"/>
                  </a:cubicBezTo>
                  <a:cubicBezTo>
                    <a:pt x="71" y="37"/>
                    <a:pt x="71" y="37"/>
                    <a:pt x="71" y="37"/>
                  </a:cubicBezTo>
                  <a:close/>
                  <a:moveTo>
                    <a:pt x="98" y="211"/>
                  </a:moveTo>
                  <a:cubicBezTo>
                    <a:pt x="71" y="211"/>
                    <a:pt x="71" y="211"/>
                    <a:pt x="71" y="211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82" y="166"/>
                    <a:pt x="82" y="166"/>
                    <a:pt x="82" y="166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7" y="146"/>
                    <a:pt x="97" y="146"/>
                    <a:pt x="97" y="146"/>
                  </a:cubicBezTo>
                  <a:cubicBezTo>
                    <a:pt x="97" y="148"/>
                    <a:pt x="97" y="150"/>
                    <a:pt x="97" y="152"/>
                  </a:cubicBezTo>
                  <a:cubicBezTo>
                    <a:pt x="97" y="155"/>
                    <a:pt x="97" y="158"/>
                    <a:pt x="98" y="160"/>
                  </a:cubicBezTo>
                  <a:cubicBezTo>
                    <a:pt x="98" y="211"/>
                    <a:pt x="98" y="211"/>
                    <a:pt x="98" y="211"/>
                  </a:cubicBezTo>
                  <a:close/>
                  <a:moveTo>
                    <a:pt x="71" y="137"/>
                  </a:moveTo>
                  <a:cubicBezTo>
                    <a:pt x="74" y="124"/>
                    <a:pt x="74" y="124"/>
                    <a:pt x="74" y="124"/>
                  </a:cubicBezTo>
                  <a:cubicBezTo>
                    <a:pt x="73" y="124"/>
                    <a:pt x="72" y="124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1" y="118"/>
                  </a:moveTo>
                  <a:cubicBezTo>
                    <a:pt x="73" y="118"/>
                    <a:pt x="74" y="119"/>
                    <a:pt x="75" y="119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79" y="90"/>
                    <a:pt x="75" y="93"/>
                    <a:pt x="71" y="98"/>
                  </a:cubicBezTo>
                  <a:lnTo>
                    <a:pt x="71" y="118"/>
                  </a:lnTo>
                  <a:close/>
                  <a:moveTo>
                    <a:pt x="60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0"/>
                    <a:pt x="60" y="0"/>
                    <a:pt x="60" y="0"/>
                  </a:cubicBezTo>
                  <a:close/>
                  <a:moveTo>
                    <a:pt x="60" y="37"/>
                  </a:moveTo>
                  <a:cubicBezTo>
                    <a:pt x="71" y="37"/>
                    <a:pt x="71" y="37"/>
                    <a:pt x="71" y="37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71" y="89"/>
                    <a:pt x="71" y="89"/>
                    <a:pt x="71" y="89"/>
                  </a:cubicBezTo>
                  <a:cubicBezTo>
                    <a:pt x="67" y="92"/>
                    <a:pt x="64" y="96"/>
                    <a:pt x="60" y="100"/>
                  </a:cubicBezTo>
                  <a:cubicBezTo>
                    <a:pt x="60" y="37"/>
                    <a:pt x="60" y="37"/>
                    <a:pt x="60" y="37"/>
                  </a:cubicBezTo>
                  <a:close/>
                  <a:moveTo>
                    <a:pt x="71" y="211"/>
                  </a:moveTo>
                  <a:cubicBezTo>
                    <a:pt x="60" y="211"/>
                    <a:pt x="60" y="211"/>
                    <a:pt x="60" y="211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4" y="121"/>
                    <a:pt x="68" y="122"/>
                    <a:pt x="71" y="123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65" y="166"/>
                    <a:pt x="65" y="166"/>
                    <a:pt x="65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211"/>
                    <a:pt x="71" y="211"/>
                    <a:pt x="71" y="211"/>
                  </a:cubicBezTo>
                  <a:close/>
                  <a:moveTo>
                    <a:pt x="71" y="98"/>
                  </a:moveTo>
                  <a:cubicBezTo>
                    <a:pt x="68" y="102"/>
                    <a:pt x="65" y="108"/>
                    <a:pt x="61" y="115"/>
                  </a:cubicBezTo>
                  <a:cubicBezTo>
                    <a:pt x="65" y="116"/>
                    <a:pt x="68" y="117"/>
                    <a:pt x="71" y="118"/>
                  </a:cubicBezTo>
                  <a:lnTo>
                    <a:pt x="71" y="98"/>
                  </a:lnTo>
                  <a:close/>
                  <a:moveTo>
                    <a:pt x="29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18" y="9"/>
                    <a:pt x="12" y="15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0"/>
                    <a:pt x="18" y="37"/>
                    <a:pt x="26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7" y="104"/>
                    <a:pt x="54" y="109"/>
                    <a:pt x="51" y="114"/>
                  </a:cubicBezTo>
                  <a:cubicBezTo>
                    <a:pt x="48" y="114"/>
                    <a:pt x="46" y="113"/>
                    <a:pt x="45" y="113"/>
                  </a:cubicBezTo>
                  <a:cubicBezTo>
                    <a:pt x="38" y="113"/>
                    <a:pt x="32" y="115"/>
                    <a:pt x="28" y="118"/>
                  </a:cubicBezTo>
                  <a:cubicBezTo>
                    <a:pt x="23" y="120"/>
                    <a:pt x="21" y="124"/>
                    <a:pt x="21" y="128"/>
                  </a:cubicBezTo>
                  <a:cubicBezTo>
                    <a:pt x="21" y="130"/>
                    <a:pt x="22" y="131"/>
                    <a:pt x="23" y="133"/>
                  </a:cubicBezTo>
                  <a:cubicBezTo>
                    <a:pt x="24" y="134"/>
                    <a:pt x="26" y="134"/>
                    <a:pt x="29" y="134"/>
                  </a:cubicBezTo>
                  <a:cubicBezTo>
                    <a:pt x="30" y="134"/>
                    <a:pt x="31" y="134"/>
                    <a:pt x="33" y="133"/>
                  </a:cubicBezTo>
                  <a:cubicBezTo>
                    <a:pt x="34" y="132"/>
                    <a:pt x="35" y="131"/>
                    <a:pt x="35" y="130"/>
                  </a:cubicBezTo>
                  <a:cubicBezTo>
                    <a:pt x="35" y="129"/>
                    <a:pt x="34" y="128"/>
                    <a:pt x="34" y="127"/>
                  </a:cubicBezTo>
                  <a:cubicBezTo>
                    <a:pt x="34" y="127"/>
                    <a:pt x="33" y="126"/>
                    <a:pt x="33" y="126"/>
                  </a:cubicBezTo>
                  <a:cubicBezTo>
                    <a:pt x="34" y="124"/>
                    <a:pt x="35" y="123"/>
                    <a:pt x="38" y="122"/>
                  </a:cubicBezTo>
                  <a:cubicBezTo>
                    <a:pt x="40" y="121"/>
                    <a:pt x="43" y="120"/>
                    <a:pt x="47" y="120"/>
                  </a:cubicBezTo>
                  <a:cubicBezTo>
                    <a:pt x="44" y="125"/>
                    <a:pt x="42" y="129"/>
                    <a:pt x="40" y="134"/>
                  </a:cubicBezTo>
                  <a:cubicBezTo>
                    <a:pt x="33" y="148"/>
                    <a:pt x="30" y="159"/>
                    <a:pt x="30" y="167"/>
                  </a:cubicBezTo>
                  <a:cubicBezTo>
                    <a:pt x="30" y="173"/>
                    <a:pt x="32" y="176"/>
                    <a:pt x="36" y="178"/>
                  </a:cubicBezTo>
                  <a:cubicBezTo>
                    <a:pt x="37" y="179"/>
                    <a:pt x="41" y="180"/>
                    <a:pt x="45" y="180"/>
                  </a:cubicBezTo>
                  <a:cubicBezTo>
                    <a:pt x="44" y="178"/>
                    <a:pt x="44" y="176"/>
                    <a:pt x="44" y="173"/>
                  </a:cubicBezTo>
                  <a:cubicBezTo>
                    <a:pt x="44" y="170"/>
                    <a:pt x="44" y="167"/>
                    <a:pt x="45" y="163"/>
                  </a:cubicBezTo>
                  <a:cubicBezTo>
                    <a:pt x="47" y="150"/>
                    <a:pt x="52" y="136"/>
                    <a:pt x="59" y="120"/>
                  </a:cubicBezTo>
                  <a:cubicBezTo>
                    <a:pt x="59" y="120"/>
                    <a:pt x="60" y="120"/>
                    <a:pt x="60" y="12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13" y="211"/>
                    <a:pt x="0" y="198"/>
                    <a:pt x="0" y="18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7" name="Freeform 75"/>
            <p:cNvSpPr>
              <a:spLocks noEditPoints="1"/>
            </p:cNvSpPr>
            <p:nvPr/>
          </p:nvSpPr>
          <p:spPr bwMode="auto">
            <a:xfrm>
              <a:off x="1781246" y="1893382"/>
              <a:ext cx="427323" cy="428513"/>
            </a:xfrm>
            <a:custGeom>
              <a:avLst/>
              <a:gdLst>
                <a:gd name="T0" fmla="*/ 249 w 261"/>
                <a:gd name="T1" fmla="*/ 220 h 262"/>
                <a:gd name="T2" fmla="*/ 261 w 261"/>
                <a:gd name="T3" fmla="*/ 70 h 262"/>
                <a:gd name="T4" fmla="*/ 249 w 261"/>
                <a:gd name="T5" fmla="*/ 70 h 262"/>
                <a:gd name="T6" fmla="*/ 249 w 261"/>
                <a:gd name="T7" fmla="*/ 154 h 262"/>
                <a:gd name="T8" fmla="*/ 227 w 261"/>
                <a:gd name="T9" fmla="*/ 180 h 262"/>
                <a:gd name="T10" fmla="*/ 209 w 261"/>
                <a:gd name="T11" fmla="*/ 262 h 262"/>
                <a:gd name="T12" fmla="*/ 209 w 261"/>
                <a:gd name="T13" fmla="*/ 262 h 262"/>
                <a:gd name="T14" fmla="*/ 209 w 261"/>
                <a:gd name="T15" fmla="*/ 15 h 262"/>
                <a:gd name="T16" fmla="*/ 203 w 261"/>
                <a:gd name="T17" fmla="*/ 28 h 262"/>
                <a:gd name="T18" fmla="*/ 209 w 261"/>
                <a:gd name="T19" fmla="*/ 50 h 262"/>
                <a:gd name="T20" fmla="*/ 201 w 261"/>
                <a:gd name="T21" fmla="*/ 120 h 262"/>
                <a:gd name="T22" fmla="*/ 209 w 261"/>
                <a:gd name="T23" fmla="*/ 197 h 262"/>
                <a:gd name="T24" fmla="*/ 209 w 261"/>
                <a:gd name="T25" fmla="*/ 197 h 262"/>
                <a:gd name="T26" fmla="*/ 195 w 261"/>
                <a:gd name="T27" fmla="*/ 232 h 262"/>
                <a:gd name="T28" fmla="*/ 168 w 261"/>
                <a:gd name="T29" fmla="*/ 36 h 262"/>
                <a:gd name="T30" fmla="*/ 195 w 261"/>
                <a:gd name="T31" fmla="*/ 20 h 262"/>
                <a:gd name="T32" fmla="*/ 195 w 261"/>
                <a:gd name="T33" fmla="*/ 50 h 262"/>
                <a:gd name="T34" fmla="*/ 195 w 261"/>
                <a:gd name="T35" fmla="*/ 120 h 262"/>
                <a:gd name="T36" fmla="*/ 168 w 261"/>
                <a:gd name="T37" fmla="*/ 220 h 262"/>
                <a:gd name="T38" fmla="*/ 192 w 261"/>
                <a:gd name="T39" fmla="*/ 249 h 262"/>
                <a:gd name="T40" fmla="*/ 168 w 261"/>
                <a:gd name="T41" fmla="*/ 21 h 262"/>
                <a:gd name="T42" fmla="*/ 168 w 261"/>
                <a:gd name="T43" fmla="*/ 44 h 262"/>
                <a:gd name="T44" fmla="*/ 135 w 261"/>
                <a:gd name="T45" fmla="*/ 120 h 262"/>
                <a:gd name="T46" fmla="*/ 167 w 261"/>
                <a:gd name="T47" fmla="*/ 198 h 262"/>
                <a:gd name="T48" fmla="*/ 167 w 261"/>
                <a:gd name="T49" fmla="*/ 167 h 262"/>
                <a:gd name="T50" fmla="*/ 130 w 261"/>
                <a:gd name="T51" fmla="*/ 147 h 262"/>
                <a:gd name="T52" fmla="*/ 93 w 261"/>
                <a:gd name="T53" fmla="*/ 44 h 262"/>
                <a:gd name="T54" fmla="*/ 130 w 261"/>
                <a:gd name="T55" fmla="*/ 0 h 262"/>
                <a:gd name="T56" fmla="*/ 126 w 261"/>
                <a:gd name="T57" fmla="*/ 120 h 262"/>
                <a:gd name="T58" fmla="*/ 130 w 261"/>
                <a:gd name="T59" fmla="*/ 159 h 262"/>
                <a:gd name="T60" fmla="*/ 130 w 261"/>
                <a:gd name="T61" fmla="*/ 179 h 262"/>
                <a:gd name="T62" fmla="*/ 130 w 261"/>
                <a:gd name="T63" fmla="*/ 198 h 262"/>
                <a:gd name="T64" fmla="*/ 93 w 261"/>
                <a:gd name="T65" fmla="*/ 3 h 262"/>
                <a:gd name="T66" fmla="*/ 93 w 261"/>
                <a:gd name="T67" fmla="*/ 36 h 262"/>
                <a:gd name="T68" fmla="*/ 67 w 261"/>
                <a:gd name="T69" fmla="*/ 20 h 262"/>
                <a:gd name="T70" fmla="*/ 67 w 261"/>
                <a:gd name="T71" fmla="*/ 70 h 262"/>
                <a:gd name="T72" fmla="*/ 92 w 261"/>
                <a:gd name="T73" fmla="*/ 147 h 262"/>
                <a:gd name="T74" fmla="*/ 92 w 261"/>
                <a:gd name="T75" fmla="*/ 179 h 262"/>
                <a:gd name="T76" fmla="*/ 93 w 261"/>
                <a:gd name="T77" fmla="*/ 198 h 262"/>
                <a:gd name="T78" fmla="*/ 67 w 261"/>
                <a:gd name="T79" fmla="*/ 171 h 262"/>
                <a:gd name="T80" fmla="*/ 69 w 261"/>
                <a:gd name="T81" fmla="*/ 232 h 262"/>
                <a:gd name="T82" fmla="*/ 58 w 261"/>
                <a:gd name="T83" fmla="*/ 28 h 262"/>
                <a:gd name="T84" fmla="*/ 67 w 261"/>
                <a:gd name="T85" fmla="*/ 9 h 262"/>
                <a:gd name="T86" fmla="*/ 67 w 261"/>
                <a:gd name="T87" fmla="*/ 120 h 262"/>
                <a:gd name="T88" fmla="*/ 67 w 261"/>
                <a:gd name="T89" fmla="*/ 188 h 262"/>
                <a:gd name="T90" fmla="*/ 67 w 261"/>
                <a:gd name="T91" fmla="*/ 232 h 262"/>
                <a:gd name="T92" fmla="*/ 67 w 261"/>
                <a:gd name="T93" fmla="*/ 232 h 262"/>
                <a:gd name="T94" fmla="*/ 52 w 261"/>
                <a:gd name="T95" fmla="*/ 50 h 262"/>
                <a:gd name="T96" fmla="*/ 12 w 261"/>
                <a:gd name="T97" fmla="*/ 220 h 262"/>
                <a:gd name="T98" fmla="*/ 52 w 261"/>
                <a:gd name="T99" fmla="*/ 232 h 262"/>
                <a:gd name="T100" fmla="*/ 52 w 261"/>
                <a:gd name="T101" fmla="*/ 232 h 262"/>
                <a:gd name="T102" fmla="*/ 12 w 261"/>
                <a:gd name="T103" fmla="*/ 114 h 262"/>
                <a:gd name="T104" fmla="*/ 0 w 261"/>
                <a:gd name="T105" fmla="*/ 104 h 262"/>
                <a:gd name="T106" fmla="*/ 12 w 261"/>
                <a:gd name="T107" fmla="*/ 15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1" h="262">
                  <a:moveTo>
                    <a:pt x="249" y="220"/>
                  </a:moveTo>
                  <a:cubicBezTo>
                    <a:pt x="249" y="154"/>
                    <a:pt x="249" y="154"/>
                    <a:pt x="249" y="154"/>
                  </a:cubicBezTo>
                  <a:cubicBezTo>
                    <a:pt x="251" y="157"/>
                    <a:pt x="252" y="160"/>
                    <a:pt x="252" y="164"/>
                  </a:cubicBezTo>
                  <a:cubicBezTo>
                    <a:pt x="252" y="220"/>
                    <a:pt x="252" y="220"/>
                    <a:pt x="252" y="220"/>
                  </a:cubicBezTo>
                  <a:cubicBezTo>
                    <a:pt x="249" y="220"/>
                    <a:pt x="249" y="220"/>
                    <a:pt x="249" y="220"/>
                  </a:cubicBezTo>
                  <a:close/>
                  <a:moveTo>
                    <a:pt x="249" y="114"/>
                  </a:moveTo>
                  <a:cubicBezTo>
                    <a:pt x="249" y="70"/>
                    <a:pt x="249" y="70"/>
                    <a:pt x="249" y="70"/>
                  </a:cubicBezTo>
                  <a:cubicBezTo>
                    <a:pt x="250" y="70"/>
                    <a:pt x="250" y="70"/>
                    <a:pt x="250" y="69"/>
                  </a:cubicBezTo>
                  <a:cubicBezTo>
                    <a:pt x="257" y="67"/>
                    <a:pt x="257" y="67"/>
                    <a:pt x="257" y="67"/>
                  </a:cubicBezTo>
                  <a:cubicBezTo>
                    <a:pt x="259" y="66"/>
                    <a:pt x="261" y="67"/>
                    <a:pt x="261" y="70"/>
                  </a:cubicBezTo>
                  <a:cubicBezTo>
                    <a:pt x="261" y="104"/>
                    <a:pt x="261" y="104"/>
                    <a:pt x="261" y="104"/>
                  </a:cubicBezTo>
                  <a:cubicBezTo>
                    <a:pt x="261" y="107"/>
                    <a:pt x="259" y="110"/>
                    <a:pt x="257" y="111"/>
                  </a:cubicBezTo>
                  <a:cubicBezTo>
                    <a:pt x="250" y="113"/>
                    <a:pt x="250" y="113"/>
                    <a:pt x="250" y="113"/>
                  </a:cubicBezTo>
                  <a:cubicBezTo>
                    <a:pt x="250" y="114"/>
                    <a:pt x="250" y="114"/>
                    <a:pt x="249" y="114"/>
                  </a:cubicBezTo>
                  <a:close/>
                  <a:moveTo>
                    <a:pt x="249" y="70"/>
                  </a:moveTo>
                  <a:cubicBezTo>
                    <a:pt x="249" y="114"/>
                    <a:pt x="249" y="114"/>
                    <a:pt x="249" y="114"/>
                  </a:cubicBezTo>
                  <a:cubicBezTo>
                    <a:pt x="248" y="114"/>
                    <a:pt x="246" y="112"/>
                    <a:pt x="246" y="110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6" y="74"/>
                    <a:pt x="248" y="71"/>
                    <a:pt x="249" y="70"/>
                  </a:cubicBezTo>
                  <a:close/>
                  <a:moveTo>
                    <a:pt x="249" y="154"/>
                  </a:moveTo>
                  <a:cubicBezTo>
                    <a:pt x="246" y="150"/>
                    <a:pt x="241" y="146"/>
                    <a:pt x="235" y="146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09" y="50"/>
                    <a:pt x="209" y="50"/>
                    <a:pt x="209" y="50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9" y="162"/>
                    <a:pt x="227" y="170"/>
                    <a:pt x="227" y="180"/>
                  </a:cubicBezTo>
                  <a:cubicBezTo>
                    <a:pt x="227" y="189"/>
                    <a:pt x="219" y="197"/>
                    <a:pt x="209" y="197"/>
                  </a:cubicBezTo>
                  <a:cubicBezTo>
                    <a:pt x="209" y="220"/>
                    <a:pt x="209" y="220"/>
                    <a:pt x="209" y="220"/>
                  </a:cubicBezTo>
                  <a:cubicBezTo>
                    <a:pt x="249" y="220"/>
                    <a:pt x="249" y="220"/>
                    <a:pt x="249" y="220"/>
                  </a:cubicBezTo>
                  <a:cubicBezTo>
                    <a:pt x="249" y="154"/>
                    <a:pt x="249" y="154"/>
                    <a:pt x="249" y="154"/>
                  </a:cubicBezTo>
                  <a:close/>
                  <a:moveTo>
                    <a:pt x="209" y="262"/>
                  </a:moveTo>
                  <a:cubicBezTo>
                    <a:pt x="209" y="232"/>
                    <a:pt x="209" y="232"/>
                    <a:pt x="209" y="232"/>
                  </a:cubicBezTo>
                  <a:cubicBezTo>
                    <a:pt x="226" y="232"/>
                    <a:pt x="226" y="232"/>
                    <a:pt x="226" y="232"/>
                  </a:cubicBezTo>
                  <a:cubicBezTo>
                    <a:pt x="226" y="249"/>
                    <a:pt x="226" y="249"/>
                    <a:pt x="226" y="249"/>
                  </a:cubicBezTo>
                  <a:cubicBezTo>
                    <a:pt x="226" y="257"/>
                    <a:pt x="220" y="262"/>
                    <a:pt x="213" y="262"/>
                  </a:cubicBezTo>
                  <a:cubicBezTo>
                    <a:pt x="209" y="262"/>
                    <a:pt x="209" y="262"/>
                    <a:pt x="209" y="262"/>
                  </a:cubicBezTo>
                  <a:close/>
                  <a:moveTo>
                    <a:pt x="209" y="44"/>
                  </a:moveTo>
                  <a:cubicBezTo>
                    <a:pt x="209" y="15"/>
                    <a:pt x="209" y="15"/>
                    <a:pt x="209" y="15"/>
                  </a:cubicBezTo>
                  <a:cubicBezTo>
                    <a:pt x="225" y="23"/>
                    <a:pt x="235" y="33"/>
                    <a:pt x="235" y="44"/>
                  </a:cubicBezTo>
                  <a:lnTo>
                    <a:pt x="209" y="44"/>
                  </a:lnTo>
                  <a:close/>
                  <a:moveTo>
                    <a:pt x="209" y="15"/>
                  </a:moveTo>
                  <a:cubicBezTo>
                    <a:pt x="209" y="44"/>
                    <a:pt x="209" y="44"/>
                    <a:pt x="209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9" y="37"/>
                    <a:pt x="203" y="33"/>
                    <a:pt x="203" y="28"/>
                  </a:cubicBezTo>
                  <a:cubicBezTo>
                    <a:pt x="203" y="24"/>
                    <a:pt x="199" y="20"/>
                    <a:pt x="195" y="20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200" y="11"/>
                    <a:pt x="205" y="13"/>
                    <a:pt x="209" y="15"/>
                  </a:cubicBezTo>
                  <a:close/>
                  <a:moveTo>
                    <a:pt x="209" y="50"/>
                  </a:move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3" y="162"/>
                    <a:pt x="198" y="166"/>
                    <a:pt x="195" y="171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201" y="120"/>
                    <a:pt x="201" y="120"/>
                    <a:pt x="201" y="120"/>
                  </a:cubicBezTo>
                  <a:cubicBezTo>
                    <a:pt x="201" y="70"/>
                    <a:pt x="201" y="70"/>
                    <a:pt x="201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209" y="50"/>
                    <a:pt x="209" y="50"/>
                    <a:pt x="209" y="50"/>
                  </a:cubicBezTo>
                  <a:close/>
                  <a:moveTo>
                    <a:pt x="209" y="197"/>
                  </a:moveTo>
                  <a:cubicBezTo>
                    <a:pt x="209" y="220"/>
                    <a:pt x="209" y="220"/>
                    <a:pt x="209" y="220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95" y="188"/>
                    <a:pt x="195" y="188"/>
                    <a:pt x="195" y="188"/>
                  </a:cubicBezTo>
                  <a:cubicBezTo>
                    <a:pt x="198" y="193"/>
                    <a:pt x="203" y="197"/>
                    <a:pt x="209" y="197"/>
                  </a:cubicBezTo>
                  <a:cubicBezTo>
                    <a:pt x="209" y="197"/>
                    <a:pt x="209" y="197"/>
                    <a:pt x="209" y="197"/>
                  </a:cubicBezTo>
                  <a:close/>
                  <a:moveTo>
                    <a:pt x="209" y="232"/>
                  </a:moveTo>
                  <a:cubicBezTo>
                    <a:pt x="209" y="262"/>
                    <a:pt x="209" y="262"/>
                    <a:pt x="209" y="262"/>
                  </a:cubicBezTo>
                  <a:cubicBezTo>
                    <a:pt x="206" y="262"/>
                    <a:pt x="206" y="262"/>
                    <a:pt x="206" y="262"/>
                  </a:cubicBezTo>
                  <a:cubicBezTo>
                    <a:pt x="201" y="262"/>
                    <a:pt x="197" y="260"/>
                    <a:pt x="195" y="257"/>
                  </a:cubicBezTo>
                  <a:cubicBezTo>
                    <a:pt x="195" y="232"/>
                    <a:pt x="195" y="232"/>
                    <a:pt x="195" y="232"/>
                  </a:cubicBezTo>
                  <a:lnTo>
                    <a:pt x="209" y="232"/>
                  </a:lnTo>
                  <a:close/>
                  <a:moveTo>
                    <a:pt x="171" y="20"/>
                  </a:moveTo>
                  <a:cubicBezTo>
                    <a:pt x="175" y="20"/>
                    <a:pt x="179" y="24"/>
                    <a:pt x="179" y="28"/>
                  </a:cubicBezTo>
                  <a:cubicBezTo>
                    <a:pt x="179" y="33"/>
                    <a:pt x="175" y="37"/>
                    <a:pt x="171" y="37"/>
                  </a:cubicBezTo>
                  <a:cubicBezTo>
                    <a:pt x="170" y="37"/>
                    <a:pt x="169" y="37"/>
                    <a:pt x="168" y="36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0" y="37"/>
                    <a:pt x="186" y="33"/>
                    <a:pt x="186" y="28"/>
                  </a:cubicBezTo>
                  <a:cubicBezTo>
                    <a:pt x="186" y="24"/>
                    <a:pt x="190" y="20"/>
                    <a:pt x="195" y="20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187" y="6"/>
                    <a:pt x="178" y="4"/>
                    <a:pt x="168" y="3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9" y="20"/>
                    <a:pt x="170" y="20"/>
                    <a:pt x="171" y="20"/>
                  </a:cubicBezTo>
                  <a:close/>
                  <a:moveTo>
                    <a:pt x="195" y="50"/>
                  </a:moveTo>
                  <a:cubicBezTo>
                    <a:pt x="195" y="70"/>
                    <a:pt x="195" y="70"/>
                    <a:pt x="195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95" y="50"/>
                    <a:pt x="195" y="50"/>
                    <a:pt x="195" y="50"/>
                  </a:cubicBezTo>
                  <a:close/>
                  <a:moveTo>
                    <a:pt x="195" y="120"/>
                  </a:moveTo>
                  <a:cubicBezTo>
                    <a:pt x="195" y="171"/>
                    <a:pt x="195" y="171"/>
                    <a:pt x="195" y="171"/>
                  </a:cubicBezTo>
                  <a:cubicBezTo>
                    <a:pt x="193" y="173"/>
                    <a:pt x="192" y="176"/>
                    <a:pt x="192" y="180"/>
                  </a:cubicBezTo>
                  <a:cubicBezTo>
                    <a:pt x="192" y="183"/>
                    <a:pt x="193" y="186"/>
                    <a:pt x="195" y="188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95" y="120"/>
                    <a:pt x="195" y="120"/>
                    <a:pt x="195" y="120"/>
                  </a:cubicBezTo>
                  <a:close/>
                  <a:moveTo>
                    <a:pt x="195" y="232"/>
                  </a:moveTo>
                  <a:cubicBezTo>
                    <a:pt x="195" y="257"/>
                    <a:pt x="195" y="257"/>
                    <a:pt x="195" y="257"/>
                  </a:cubicBezTo>
                  <a:cubicBezTo>
                    <a:pt x="193" y="254"/>
                    <a:pt x="192" y="252"/>
                    <a:pt x="192" y="249"/>
                  </a:cubicBezTo>
                  <a:cubicBezTo>
                    <a:pt x="192" y="232"/>
                    <a:pt x="192" y="232"/>
                    <a:pt x="192" y="232"/>
                  </a:cubicBezTo>
                  <a:lnTo>
                    <a:pt x="195" y="232"/>
                  </a:lnTo>
                  <a:close/>
                  <a:moveTo>
                    <a:pt x="168" y="36"/>
                  </a:moveTo>
                  <a:cubicBezTo>
                    <a:pt x="165" y="35"/>
                    <a:pt x="162" y="32"/>
                    <a:pt x="162" y="28"/>
                  </a:cubicBezTo>
                  <a:cubicBezTo>
                    <a:pt x="162" y="25"/>
                    <a:pt x="165" y="22"/>
                    <a:pt x="168" y="21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57" y="1"/>
                    <a:pt x="144" y="0"/>
                    <a:pt x="1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36"/>
                    <a:pt x="168" y="36"/>
                    <a:pt x="168" y="36"/>
                  </a:cubicBezTo>
                  <a:close/>
                  <a:moveTo>
                    <a:pt x="168" y="50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68" y="220"/>
                    <a:pt x="168" y="220"/>
                    <a:pt x="168" y="220"/>
                  </a:cubicBezTo>
                  <a:cubicBezTo>
                    <a:pt x="130" y="220"/>
                    <a:pt x="130" y="220"/>
                    <a:pt x="130" y="220"/>
                  </a:cubicBezTo>
                  <a:cubicBezTo>
                    <a:pt x="130" y="198"/>
                    <a:pt x="130" y="198"/>
                    <a:pt x="130" y="198"/>
                  </a:cubicBezTo>
                  <a:cubicBezTo>
                    <a:pt x="167" y="198"/>
                    <a:pt x="167" y="198"/>
                    <a:pt x="167" y="198"/>
                  </a:cubicBezTo>
                  <a:cubicBezTo>
                    <a:pt x="167" y="187"/>
                    <a:pt x="167" y="187"/>
                    <a:pt x="167" y="187"/>
                  </a:cubicBezTo>
                  <a:cubicBezTo>
                    <a:pt x="130" y="187"/>
                    <a:pt x="130" y="187"/>
                    <a:pt x="130" y="187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7" y="167"/>
                    <a:pt x="167" y="167"/>
                    <a:pt x="167" y="167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59"/>
                    <a:pt x="130" y="159"/>
                    <a:pt x="130" y="159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30" y="50"/>
                    <a:pt x="130" y="50"/>
                    <a:pt x="130" y="50"/>
                  </a:cubicBezTo>
                  <a:lnTo>
                    <a:pt x="168" y="50"/>
                  </a:lnTo>
                  <a:close/>
                  <a:moveTo>
                    <a:pt x="130" y="0"/>
                  </a:moveTo>
                  <a:cubicBezTo>
                    <a:pt x="130" y="44"/>
                    <a:pt x="130" y="44"/>
                    <a:pt x="130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6" y="35"/>
                    <a:pt x="99" y="32"/>
                    <a:pt x="99" y="28"/>
                  </a:cubicBezTo>
                  <a:cubicBezTo>
                    <a:pt x="99" y="25"/>
                    <a:pt x="96" y="22"/>
                    <a:pt x="93" y="21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104" y="1"/>
                    <a:pt x="117" y="0"/>
                    <a:pt x="130" y="0"/>
                  </a:cubicBezTo>
                  <a:close/>
                  <a:moveTo>
                    <a:pt x="130" y="50"/>
                  </a:moveTo>
                  <a:cubicBezTo>
                    <a:pt x="130" y="147"/>
                    <a:pt x="130" y="147"/>
                    <a:pt x="130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126" y="120"/>
                    <a:pt x="126" y="120"/>
                    <a:pt x="126" y="120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130" y="50"/>
                    <a:pt x="130" y="50"/>
                    <a:pt x="130" y="50"/>
                  </a:cubicBezTo>
                  <a:close/>
                  <a:moveTo>
                    <a:pt x="130" y="159"/>
                  </a:moveTo>
                  <a:cubicBezTo>
                    <a:pt x="130" y="167"/>
                    <a:pt x="130" y="167"/>
                    <a:pt x="130" y="167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130" y="159"/>
                    <a:pt x="130" y="159"/>
                    <a:pt x="130" y="159"/>
                  </a:cubicBezTo>
                  <a:close/>
                  <a:moveTo>
                    <a:pt x="130" y="179"/>
                  </a:moveTo>
                  <a:cubicBezTo>
                    <a:pt x="130" y="187"/>
                    <a:pt x="130" y="187"/>
                    <a:pt x="130" y="187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130" y="179"/>
                    <a:pt x="130" y="179"/>
                    <a:pt x="130" y="179"/>
                  </a:cubicBezTo>
                  <a:close/>
                  <a:moveTo>
                    <a:pt x="130" y="198"/>
                  </a:moveTo>
                  <a:cubicBezTo>
                    <a:pt x="130" y="220"/>
                    <a:pt x="130" y="220"/>
                    <a:pt x="130" y="220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93" y="198"/>
                    <a:pt x="93" y="198"/>
                    <a:pt x="93" y="198"/>
                  </a:cubicBezTo>
                  <a:lnTo>
                    <a:pt x="130" y="198"/>
                  </a:lnTo>
                  <a:close/>
                  <a:moveTo>
                    <a:pt x="93" y="3"/>
                  </a:moveTo>
                  <a:cubicBezTo>
                    <a:pt x="93" y="21"/>
                    <a:pt x="93" y="21"/>
                    <a:pt x="93" y="21"/>
                  </a:cubicBezTo>
                  <a:cubicBezTo>
                    <a:pt x="92" y="20"/>
                    <a:pt x="92" y="20"/>
                    <a:pt x="91" y="20"/>
                  </a:cubicBezTo>
                  <a:cubicBezTo>
                    <a:pt x="86" y="20"/>
                    <a:pt x="83" y="24"/>
                    <a:pt x="83" y="28"/>
                  </a:cubicBezTo>
                  <a:cubicBezTo>
                    <a:pt x="83" y="33"/>
                    <a:pt x="86" y="37"/>
                    <a:pt x="91" y="37"/>
                  </a:cubicBezTo>
                  <a:cubicBezTo>
                    <a:pt x="92" y="37"/>
                    <a:pt x="92" y="37"/>
                    <a:pt x="93" y="36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71" y="37"/>
                    <a:pt x="75" y="33"/>
                    <a:pt x="75" y="28"/>
                  </a:cubicBezTo>
                  <a:cubicBezTo>
                    <a:pt x="75" y="24"/>
                    <a:pt x="71" y="20"/>
                    <a:pt x="67" y="2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5" y="6"/>
                    <a:pt x="84" y="4"/>
                    <a:pt x="93" y="3"/>
                  </a:cubicBezTo>
                  <a:close/>
                  <a:moveTo>
                    <a:pt x="93" y="50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93" y="120"/>
                  </a:moveTo>
                  <a:cubicBezTo>
                    <a:pt x="93" y="147"/>
                    <a:pt x="93" y="147"/>
                    <a:pt x="93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67"/>
                    <a:pt x="93" y="167"/>
                    <a:pt x="93" y="167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79"/>
                    <a:pt x="92" y="179"/>
                    <a:pt x="92" y="179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93" y="187"/>
                    <a:pt x="93" y="187"/>
                    <a:pt x="93" y="187"/>
                  </a:cubicBezTo>
                  <a:cubicBezTo>
                    <a:pt x="92" y="187"/>
                    <a:pt x="92" y="187"/>
                    <a:pt x="92" y="187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3" y="198"/>
                    <a:pt x="93" y="198"/>
                    <a:pt x="93" y="198"/>
                  </a:cubicBezTo>
                  <a:cubicBezTo>
                    <a:pt x="93" y="220"/>
                    <a:pt x="93" y="220"/>
                    <a:pt x="93" y="220"/>
                  </a:cubicBezTo>
                  <a:cubicBezTo>
                    <a:pt x="67" y="220"/>
                    <a:pt x="67" y="220"/>
                    <a:pt x="67" y="220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6"/>
                    <a:pt x="69" y="183"/>
                    <a:pt x="69" y="180"/>
                  </a:cubicBezTo>
                  <a:cubicBezTo>
                    <a:pt x="69" y="176"/>
                    <a:pt x="68" y="173"/>
                    <a:pt x="67" y="171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93" y="120"/>
                    <a:pt x="93" y="120"/>
                    <a:pt x="93" y="120"/>
                  </a:cubicBezTo>
                  <a:close/>
                  <a:moveTo>
                    <a:pt x="67" y="257"/>
                  </a:moveTo>
                  <a:cubicBezTo>
                    <a:pt x="67" y="232"/>
                    <a:pt x="67" y="232"/>
                    <a:pt x="67" y="232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9" y="249"/>
                    <a:pt x="69" y="249"/>
                    <a:pt x="69" y="249"/>
                  </a:cubicBezTo>
                  <a:cubicBezTo>
                    <a:pt x="69" y="252"/>
                    <a:pt x="68" y="254"/>
                    <a:pt x="67" y="257"/>
                  </a:cubicBezTo>
                  <a:close/>
                  <a:moveTo>
                    <a:pt x="67" y="9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2" y="20"/>
                    <a:pt x="58" y="24"/>
                    <a:pt x="58" y="28"/>
                  </a:cubicBezTo>
                  <a:cubicBezTo>
                    <a:pt x="58" y="33"/>
                    <a:pt x="62" y="37"/>
                    <a:pt x="67" y="37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6" y="13"/>
                    <a:pt x="61" y="11"/>
                    <a:pt x="67" y="9"/>
                  </a:cubicBezTo>
                  <a:close/>
                  <a:moveTo>
                    <a:pt x="67" y="50"/>
                  </a:moveTo>
                  <a:cubicBezTo>
                    <a:pt x="67" y="70"/>
                    <a:pt x="67" y="70"/>
                    <a:pt x="67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4" y="166"/>
                    <a:pt x="58" y="162"/>
                    <a:pt x="52" y="162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67" y="50"/>
                    <a:pt x="67" y="50"/>
                    <a:pt x="67" y="50"/>
                  </a:cubicBezTo>
                  <a:close/>
                  <a:moveTo>
                    <a:pt x="67" y="188"/>
                  </a:moveTo>
                  <a:cubicBezTo>
                    <a:pt x="67" y="220"/>
                    <a:pt x="67" y="220"/>
                    <a:pt x="67" y="220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8" y="197"/>
                    <a:pt x="64" y="193"/>
                    <a:pt x="67" y="188"/>
                  </a:cubicBezTo>
                  <a:close/>
                  <a:moveTo>
                    <a:pt x="67" y="232"/>
                  </a:moveTo>
                  <a:cubicBezTo>
                    <a:pt x="67" y="257"/>
                    <a:pt x="67" y="257"/>
                    <a:pt x="67" y="257"/>
                  </a:cubicBezTo>
                  <a:cubicBezTo>
                    <a:pt x="64" y="260"/>
                    <a:pt x="60" y="262"/>
                    <a:pt x="56" y="262"/>
                  </a:cubicBezTo>
                  <a:cubicBezTo>
                    <a:pt x="52" y="262"/>
                    <a:pt x="52" y="262"/>
                    <a:pt x="52" y="262"/>
                  </a:cubicBezTo>
                  <a:cubicBezTo>
                    <a:pt x="52" y="232"/>
                    <a:pt x="52" y="232"/>
                    <a:pt x="52" y="232"/>
                  </a:cubicBezTo>
                  <a:lnTo>
                    <a:pt x="67" y="232"/>
                  </a:lnTo>
                  <a:close/>
                  <a:moveTo>
                    <a:pt x="52" y="15"/>
                  </a:moveTo>
                  <a:cubicBezTo>
                    <a:pt x="52" y="44"/>
                    <a:pt x="52" y="44"/>
                    <a:pt x="52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33"/>
                    <a:pt x="36" y="23"/>
                    <a:pt x="52" y="15"/>
                  </a:cubicBezTo>
                  <a:close/>
                  <a:moveTo>
                    <a:pt x="52" y="50"/>
                  </a:moveTo>
                  <a:cubicBezTo>
                    <a:pt x="52" y="162"/>
                    <a:pt x="52" y="162"/>
                    <a:pt x="52" y="162"/>
                  </a:cubicBezTo>
                  <a:cubicBezTo>
                    <a:pt x="42" y="162"/>
                    <a:pt x="35" y="170"/>
                    <a:pt x="35" y="180"/>
                  </a:cubicBezTo>
                  <a:cubicBezTo>
                    <a:pt x="35" y="189"/>
                    <a:pt x="42" y="197"/>
                    <a:pt x="52" y="197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12" y="220"/>
                    <a:pt x="12" y="220"/>
                    <a:pt x="12" y="220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5" y="150"/>
                    <a:pt x="21" y="146"/>
                    <a:pt x="27" y="146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52" y="50"/>
                    <a:pt x="52" y="50"/>
                    <a:pt x="52" y="50"/>
                  </a:cubicBezTo>
                  <a:close/>
                  <a:moveTo>
                    <a:pt x="52" y="232"/>
                  </a:moveTo>
                  <a:cubicBezTo>
                    <a:pt x="52" y="262"/>
                    <a:pt x="52" y="262"/>
                    <a:pt x="52" y="262"/>
                  </a:cubicBezTo>
                  <a:cubicBezTo>
                    <a:pt x="48" y="262"/>
                    <a:pt x="48" y="262"/>
                    <a:pt x="48" y="262"/>
                  </a:cubicBezTo>
                  <a:cubicBezTo>
                    <a:pt x="41" y="262"/>
                    <a:pt x="35" y="257"/>
                    <a:pt x="35" y="249"/>
                  </a:cubicBezTo>
                  <a:cubicBezTo>
                    <a:pt x="35" y="232"/>
                    <a:pt x="35" y="232"/>
                    <a:pt x="35" y="232"/>
                  </a:cubicBezTo>
                  <a:cubicBezTo>
                    <a:pt x="52" y="232"/>
                    <a:pt x="52" y="232"/>
                    <a:pt x="52" y="232"/>
                  </a:cubicBezTo>
                  <a:close/>
                  <a:moveTo>
                    <a:pt x="12" y="114"/>
                  </a:moveTo>
                  <a:cubicBezTo>
                    <a:pt x="14" y="114"/>
                    <a:pt x="15" y="112"/>
                    <a:pt x="15" y="110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4" y="71"/>
                    <a:pt x="12" y="70"/>
                  </a:cubicBezTo>
                  <a:lnTo>
                    <a:pt x="12" y="114"/>
                  </a:lnTo>
                  <a:close/>
                  <a:moveTo>
                    <a:pt x="12" y="70"/>
                  </a:move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1" y="114"/>
                    <a:pt x="11" y="113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2" y="110"/>
                    <a:pt x="0" y="107"/>
                    <a:pt x="0" y="10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7"/>
                    <a:pt x="2" y="66"/>
                    <a:pt x="4" y="67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2" y="70"/>
                    <a:pt x="12" y="70"/>
                  </a:cubicBezTo>
                  <a:close/>
                  <a:moveTo>
                    <a:pt x="12" y="154"/>
                  </a:moveTo>
                  <a:cubicBezTo>
                    <a:pt x="12" y="220"/>
                    <a:pt x="12" y="220"/>
                    <a:pt x="12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9" y="160"/>
                    <a:pt x="10" y="157"/>
                    <a:pt x="12" y="154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8" name="Freeform 76"/>
            <p:cNvSpPr>
              <a:spLocks noEditPoints="1"/>
            </p:cNvSpPr>
            <p:nvPr/>
          </p:nvSpPr>
          <p:spPr bwMode="auto">
            <a:xfrm>
              <a:off x="1355112" y="2445689"/>
              <a:ext cx="482078" cy="365427"/>
            </a:xfrm>
            <a:custGeom>
              <a:avLst/>
              <a:gdLst>
                <a:gd name="T0" fmla="*/ 271 w 295"/>
                <a:gd name="T1" fmla="*/ 0 h 224"/>
                <a:gd name="T2" fmla="*/ 277 w 295"/>
                <a:gd name="T3" fmla="*/ 35 h 224"/>
                <a:gd name="T4" fmla="*/ 224 w 295"/>
                <a:gd name="T5" fmla="*/ 224 h 224"/>
                <a:gd name="T6" fmla="*/ 248 w 295"/>
                <a:gd name="T7" fmla="*/ 188 h 224"/>
                <a:gd name="T8" fmla="*/ 249 w 295"/>
                <a:gd name="T9" fmla="*/ 29 h 224"/>
                <a:gd name="T10" fmla="*/ 224 w 295"/>
                <a:gd name="T11" fmla="*/ 194 h 224"/>
                <a:gd name="T12" fmla="*/ 224 w 295"/>
                <a:gd name="T13" fmla="*/ 16 h 224"/>
                <a:gd name="T14" fmla="*/ 224 w 295"/>
                <a:gd name="T15" fmla="*/ 208 h 224"/>
                <a:gd name="T16" fmla="*/ 224 w 295"/>
                <a:gd name="T17" fmla="*/ 179 h 224"/>
                <a:gd name="T18" fmla="*/ 224 w 295"/>
                <a:gd name="T19" fmla="*/ 194 h 224"/>
                <a:gd name="T20" fmla="*/ 201 w 295"/>
                <a:gd name="T21" fmla="*/ 128 h 224"/>
                <a:gd name="T22" fmla="*/ 203 w 295"/>
                <a:gd name="T23" fmla="*/ 98 h 224"/>
                <a:gd name="T24" fmla="*/ 195 w 295"/>
                <a:gd name="T25" fmla="*/ 67 h 224"/>
                <a:gd name="T26" fmla="*/ 187 w 295"/>
                <a:gd name="T27" fmla="*/ 128 h 224"/>
                <a:gd name="T28" fmla="*/ 187 w 295"/>
                <a:gd name="T29" fmla="*/ 100 h 224"/>
                <a:gd name="T30" fmla="*/ 190 w 295"/>
                <a:gd name="T31" fmla="*/ 75 h 224"/>
                <a:gd name="T32" fmla="*/ 187 w 295"/>
                <a:gd name="T33" fmla="*/ 0 h 224"/>
                <a:gd name="T34" fmla="*/ 187 w 295"/>
                <a:gd name="T35" fmla="*/ 0 h 224"/>
                <a:gd name="T36" fmla="*/ 147 w 295"/>
                <a:gd name="T37" fmla="*/ 208 h 224"/>
                <a:gd name="T38" fmla="*/ 182 w 295"/>
                <a:gd name="T39" fmla="*/ 67 h 224"/>
                <a:gd name="T40" fmla="*/ 168 w 295"/>
                <a:gd name="T41" fmla="*/ 109 h 224"/>
                <a:gd name="T42" fmla="*/ 187 w 295"/>
                <a:gd name="T43" fmla="*/ 194 h 224"/>
                <a:gd name="T44" fmla="*/ 148 w 295"/>
                <a:gd name="T45" fmla="*/ 125 h 224"/>
                <a:gd name="T46" fmla="*/ 147 w 295"/>
                <a:gd name="T47" fmla="*/ 106 h 224"/>
                <a:gd name="T48" fmla="*/ 184 w 295"/>
                <a:gd name="T49" fmla="*/ 70 h 224"/>
                <a:gd name="T50" fmla="*/ 187 w 295"/>
                <a:gd name="T51" fmla="*/ 91 h 224"/>
                <a:gd name="T52" fmla="*/ 179 w 295"/>
                <a:gd name="T53" fmla="*/ 116 h 224"/>
                <a:gd name="T54" fmla="*/ 187 w 295"/>
                <a:gd name="T55" fmla="*/ 100 h 224"/>
                <a:gd name="T56" fmla="*/ 147 w 295"/>
                <a:gd name="T57" fmla="*/ 16 h 224"/>
                <a:gd name="T58" fmla="*/ 147 w 295"/>
                <a:gd name="T59" fmla="*/ 208 h 224"/>
                <a:gd name="T60" fmla="*/ 147 w 295"/>
                <a:gd name="T61" fmla="*/ 106 h 224"/>
                <a:gd name="T62" fmla="*/ 127 w 295"/>
                <a:gd name="T63" fmla="*/ 121 h 224"/>
                <a:gd name="T64" fmla="*/ 147 w 295"/>
                <a:gd name="T65" fmla="*/ 137 h 224"/>
                <a:gd name="T66" fmla="*/ 102 w 295"/>
                <a:gd name="T67" fmla="*/ 156 h 224"/>
                <a:gd name="T68" fmla="*/ 109 w 295"/>
                <a:gd name="T69" fmla="*/ 113 h 224"/>
                <a:gd name="T70" fmla="*/ 100 w 295"/>
                <a:gd name="T71" fmla="*/ 93 h 224"/>
                <a:gd name="T72" fmla="*/ 111 w 295"/>
                <a:gd name="T73" fmla="*/ 97 h 224"/>
                <a:gd name="T74" fmla="*/ 99 w 295"/>
                <a:gd name="T75" fmla="*/ 88 h 224"/>
                <a:gd name="T76" fmla="*/ 101 w 295"/>
                <a:gd name="T77" fmla="*/ 150 h 224"/>
                <a:gd name="T78" fmla="*/ 99 w 295"/>
                <a:gd name="T79" fmla="*/ 123 h 224"/>
                <a:gd name="T80" fmla="*/ 0 w 295"/>
                <a:gd name="T81" fmla="*/ 23 h 224"/>
                <a:gd name="T82" fmla="*/ 99 w 295"/>
                <a:gd name="T83" fmla="*/ 208 h 224"/>
                <a:gd name="T84" fmla="*/ 17 w 295"/>
                <a:gd name="T85" fmla="*/ 35 h 224"/>
                <a:gd name="T86" fmla="*/ 99 w 295"/>
                <a:gd name="T87" fmla="*/ 29 h 224"/>
                <a:gd name="T88" fmla="*/ 79 w 295"/>
                <a:gd name="T89" fmla="*/ 129 h 224"/>
                <a:gd name="T90" fmla="*/ 99 w 295"/>
                <a:gd name="T91" fmla="*/ 157 h 224"/>
                <a:gd name="T92" fmla="*/ 30 w 295"/>
                <a:gd name="T93" fmla="*/ 45 h 224"/>
                <a:gd name="T94" fmla="*/ 99 w 295"/>
                <a:gd name="T95" fmla="*/ 115 h 224"/>
                <a:gd name="T96" fmla="*/ 99 w 295"/>
                <a:gd name="T97" fmla="*/ 123 h 224"/>
                <a:gd name="T98" fmla="*/ 91 w 295"/>
                <a:gd name="T99" fmla="*/ 1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5" h="224">
                  <a:moveTo>
                    <a:pt x="271" y="224"/>
                  </a:moveTo>
                  <a:cubicBezTo>
                    <a:pt x="284" y="224"/>
                    <a:pt x="295" y="213"/>
                    <a:pt x="295" y="200"/>
                  </a:cubicBezTo>
                  <a:cubicBezTo>
                    <a:pt x="295" y="23"/>
                    <a:pt x="295" y="23"/>
                    <a:pt x="295" y="23"/>
                  </a:cubicBezTo>
                  <a:cubicBezTo>
                    <a:pt x="295" y="10"/>
                    <a:pt x="284" y="0"/>
                    <a:pt x="271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58" y="16"/>
                    <a:pt x="258" y="16"/>
                    <a:pt x="258" y="16"/>
                  </a:cubicBezTo>
                  <a:cubicBezTo>
                    <a:pt x="268" y="16"/>
                    <a:pt x="277" y="24"/>
                    <a:pt x="277" y="35"/>
                  </a:cubicBezTo>
                  <a:cubicBezTo>
                    <a:pt x="277" y="189"/>
                    <a:pt x="277" y="189"/>
                    <a:pt x="277" y="189"/>
                  </a:cubicBezTo>
                  <a:cubicBezTo>
                    <a:pt x="277" y="199"/>
                    <a:pt x="268" y="208"/>
                    <a:pt x="258" y="208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71" y="224"/>
                    <a:pt x="271" y="224"/>
                    <a:pt x="271" y="224"/>
                  </a:cubicBezTo>
                  <a:close/>
                  <a:moveTo>
                    <a:pt x="224" y="194"/>
                  </a:moveTo>
                  <a:cubicBezTo>
                    <a:pt x="224" y="188"/>
                    <a:pt x="224" y="188"/>
                    <a:pt x="224" y="188"/>
                  </a:cubicBezTo>
                  <a:cubicBezTo>
                    <a:pt x="248" y="188"/>
                    <a:pt x="248" y="188"/>
                    <a:pt x="248" y="188"/>
                  </a:cubicBezTo>
                  <a:cubicBezTo>
                    <a:pt x="248" y="179"/>
                    <a:pt x="248" y="179"/>
                    <a:pt x="248" y="179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4" y="29"/>
                    <a:pt x="224" y="29"/>
                    <a:pt x="22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7" y="29"/>
                    <a:pt x="264" y="36"/>
                    <a:pt x="264" y="45"/>
                  </a:cubicBezTo>
                  <a:cubicBezTo>
                    <a:pt x="264" y="179"/>
                    <a:pt x="264" y="179"/>
                    <a:pt x="264" y="179"/>
                  </a:cubicBezTo>
                  <a:cubicBezTo>
                    <a:pt x="264" y="187"/>
                    <a:pt x="257" y="194"/>
                    <a:pt x="249" y="194"/>
                  </a:cubicBezTo>
                  <a:lnTo>
                    <a:pt x="224" y="194"/>
                  </a:lnTo>
                  <a:close/>
                  <a:moveTo>
                    <a:pt x="224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0"/>
                    <a:pt x="224" y="0"/>
                    <a:pt x="224" y="0"/>
                  </a:cubicBezTo>
                  <a:close/>
                  <a:moveTo>
                    <a:pt x="187" y="224"/>
                  </a:moveTo>
                  <a:cubicBezTo>
                    <a:pt x="224" y="224"/>
                    <a:pt x="224" y="224"/>
                    <a:pt x="224" y="224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87" y="224"/>
                    <a:pt x="187" y="224"/>
                    <a:pt x="187" y="224"/>
                  </a:cubicBezTo>
                  <a:close/>
                  <a:moveTo>
                    <a:pt x="224" y="29"/>
                  </a:moveTo>
                  <a:cubicBezTo>
                    <a:pt x="224" y="179"/>
                    <a:pt x="224" y="179"/>
                    <a:pt x="224" y="179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200" y="188"/>
                    <a:pt x="200" y="188"/>
                    <a:pt x="200" y="188"/>
                  </a:cubicBezTo>
                  <a:cubicBezTo>
                    <a:pt x="224" y="188"/>
                    <a:pt x="224" y="188"/>
                    <a:pt x="224" y="188"/>
                  </a:cubicBezTo>
                  <a:cubicBezTo>
                    <a:pt x="224" y="194"/>
                    <a:pt x="224" y="194"/>
                    <a:pt x="224" y="194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87" y="135"/>
                    <a:pt x="187" y="135"/>
                    <a:pt x="187" y="135"/>
                  </a:cubicBezTo>
                  <a:cubicBezTo>
                    <a:pt x="188" y="135"/>
                    <a:pt x="189" y="134"/>
                    <a:pt x="189" y="134"/>
                  </a:cubicBezTo>
                  <a:cubicBezTo>
                    <a:pt x="194" y="133"/>
                    <a:pt x="197" y="131"/>
                    <a:pt x="201" y="128"/>
                  </a:cubicBezTo>
                  <a:cubicBezTo>
                    <a:pt x="204" y="124"/>
                    <a:pt x="206" y="121"/>
                    <a:pt x="207" y="117"/>
                  </a:cubicBezTo>
                  <a:cubicBezTo>
                    <a:pt x="208" y="115"/>
                    <a:pt x="208" y="113"/>
                    <a:pt x="208" y="111"/>
                  </a:cubicBezTo>
                  <a:cubicBezTo>
                    <a:pt x="208" y="109"/>
                    <a:pt x="208" y="107"/>
                    <a:pt x="207" y="104"/>
                  </a:cubicBezTo>
                  <a:cubicBezTo>
                    <a:pt x="207" y="102"/>
                    <a:pt x="205" y="100"/>
                    <a:pt x="203" y="98"/>
                  </a:cubicBezTo>
                  <a:cubicBezTo>
                    <a:pt x="200" y="96"/>
                    <a:pt x="197" y="94"/>
                    <a:pt x="193" y="94"/>
                  </a:cubicBezTo>
                  <a:cubicBezTo>
                    <a:pt x="197" y="91"/>
                    <a:pt x="199" y="88"/>
                    <a:pt x="201" y="85"/>
                  </a:cubicBezTo>
                  <a:cubicBezTo>
                    <a:pt x="202" y="81"/>
                    <a:pt x="202" y="78"/>
                    <a:pt x="201" y="74"/>
                  </a:cubicBezTo>
                  <a:cubicBezTo>
                    <a:pt x="200" y="71"/>
                    <a:pt x="198" y="69"/>
                    <a:pt x="195" y="67"/>
                  </a:cubicBezTo>
                  <a:cubicBezTo>
                    <a:pt x="193" y="66"/>
                    <a:pt x="190" y="66"/>
                    <a:pt x="187" y="6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224" y="29"/>
                    <a:pt x="224" y="29"/>
                    <a:pt x="224" y="29"/>
                  </a:cubicBezTo>
                  <a:close/>
                  <a:moveTo>
                    <a:pt x="187" y="128"/>
                  </a:moveTo>
                  <a:cubicBezTo>
                    <a:pt x="187" y="128"/>
                    <a:pt x="188" y="128"/>
                    <a:pt x="188" y="128"/>
                  </a:cubicBezTo>
                  <a:cubicBezTo>
                    <a:pt x="191" y="127"/>
                    <a:pt x="193" y="125"/>
                    <a:pt x="194" y="122"/>
                  </a:cubicBezTo>
                  <a:cubicBezTo>
                    <a:pt x="195" y="118"/>
                    <a:pt x="195" y="115"/>
                    <a:pt x="194" y="111"/>
                  </a:cubicBezTo>
                  <a:cubicBezTo>
                    <a:pt x="193" y="106"/>
                    <a:pt x="191" y="103"/>
                    <a:pt x="187" y="100"/>
                  </a:cubicBezTo>
                  <a:cubicBezTo>
                    <a:pt x="187" y="128"/>
                    <a:pt x="187" y="128"/>
                    <a:pt x="187" y="128"/>
                  </a:cubicBezTo>
                  <a:close/>
                  <a:moveTo>
                    <a:pt x="187" y="91"/>
                  </a:moveTo>
                  <a:cubicBezTo>
                    <a:pt x="189" y="87"/>
                    <a:pt x="190" y="84"/>
                    <a:pt x="190" y="80"/>
                  </a:cubicBezTo>
                  <a:cubicBezTo>
                    <a:pt x="190" y="78"/>
                    <a:pt x="190" y="77"/>
                    <a:pt x="190" y="75"/>
                  </a:cubicBezTo>
                  <a:cubicBezTo>
                    <a:pt x="189" y="74"/>
                    <a:pt x="189" y="72"/>
                    <a:pt x="188" y="71"/>
                  </a:cubicBezTo>
                  <a:cubicBezTo>
                    <a:pt x="187" y="71"/>
                    <a:pt x="187" y="71"/>
                    <a:pt x="187" y="71"/>
                  </a:cubicBezTo>
                  <a:lnTo>
                    <a:pt x="187" y="91"/>
                  </a:lnTo>
                  <a:close/>
                  <a:moveTo>
                    <a:pt x="18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87" y="0"/>
                    <a:pt x="187" y="0"/>
                    <a:pt x="187" y="0"/>
                  </a:cubicBezTo>
                  <a:close/>
                  <a:moveTo>
                    <a:pt x="147" y="224"/>
                  </a:moveTo>
                  <a:cubicBezTo>
                    <a:pt x="187" y="224"/>
                    <a:pt x="187" y="224"/>
                    <a:pt x="187" y="224"/>
                  </a:cubicBezTo>
                  <a:cubicBezTo>
                    <a:pt x="187" y="208"/>
                    <a:pt x="187" y="208"/>
                    <a:pt x="187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7" y="224"/>
                    <a:pt x="147" y="224"/>
                    <a:pt x="147" y="224"/>
                  </a:cubicBezTo>
                  <a:close/>
                  <a:moveTo>
                    <a:pt x="187" y="29"/>
                  </a:moveTo>
                  <a:cubicBezTo>
                    <a:pt x="187" y="66"/>
                    <a:pt x="187" y="66"/>
                    <a:pt x="187" y="66"/>
                  </a:cubicBezTo>
                  <a:cubicBezTo>
                    <a:pt x="185" y="66"/>
                    <a:pt x="184" y="66"/>
                    <a:pt x="182" y="67"/>
                  </a:cubicBezTo>
                  <a:cubicBezTo>
                    <a:pt x="176" y="68"/>
                    <a:pt x="172" y="71"/>
                    <a:pt x="169" y="75"/>
                  </a:cubicBezTo>
                  <a:cubicBezTo>
                    <a:pt x="167" y="80"/>
                    <a:pt x="166" y="84"/>
                    <a:pt x="167" y="88"/>
                  </a:cubicBezTo>
                  <a:cubicBezTo>
                    <a:pt x="168" y="93"/>
                    <a:pt x="172" y="97"/>
                    <a:pt x="177" y="98"/>
                  </a:cubicBezTo>
                  <a:cubicBezTo>
                    <a:pt x="173" y="101"/>
                    <a:pt x="169" y="105"/>
                    <a:pt x="168" y="109"/>
                  </a:cubicBezTo>
                  <a:cubicBezTo>
                    <a:pt x="166" y="113"/>
                    <a:pt x="165" y="117"/>
                    <a:pt x="167" y="122"/>
                  </a:cubicBezTo>
                  <a:cubicBezTo>
                    <a:pt x="168" y="126"/>
                    <a:pt x="170" y="130"/>
                    <a:pt x="175" y="133"/>
                  </a:cubicBezTo>
                  <a:cubicBezTo>
                    <a:pt x="178" y="135"/>
                    <a:pt x="182" y="135"/>
                    <a:pt x="187" y="135"/>
                  </a:cubicBezTo>
                  <a:cubicBezTo>
                    <a:pt x="187" y="194"/>
                    <a:pt x="187" y="194"/>
                    <a:pt x="187" y="194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8" y="137"/>
                    <a:pt x="148" y="137"/>
                    <a:pt x="148" y="137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87" y="29"/>
                    <a:pt x="187" y="29"/>
                    <a:pt x="187" y="29"/>
                  </a:cubicBezTo>
                  <a:close/>
                  <a:moveTo>
                    <a:pt x="187" y="71"/>
                  </a:moveTo>
                  <a:cubicBezTo>
                    <a:pt x="186" y="70"/>
                    <a:pt x="185" y="70"/>
                    <a:pt x="184" y="70"/>
                  </a:cubicBezTo>
                  <a:cubicBezTo>
                    <a:pt x="181" y="71"/>
                    <a:pt x="179" y="73"/>
                    <a:pt x="178" y="76"/>
                  </a:cubicBezTo>
                  <a:cubicBezTo>
                    <a:pt x="177" y="78"/>
                    <a:pt x="177" y="81"/>
                    <a:pt x="178" y="83"/>
                  </a:cubicBezTo>
                  <a:cubicBezTo>
                    <a:pt x="179" y="88"/>
                    <a:pt x="181" y="91"/>
                    <a:pt x="185" y="93"/>
                  </a:cubicBezTo>
                  <a:cubicBezTo>
                    <a:pt x="186" y="92"/>
                    <a:pt x="187" y="91"/>
                    <a:pt x="187" y="91"/>
                  </a:cubicBezTo>
                  <a:cubicBezTo>
                    <a:pt x="187" y="71"/>
                    <a:pt x="187" y="71"/>
                    <a:pt x="187" y="71"/>
                  </a:cubicBezTo>
                  <a:close/>
                  <a:moveTo>
                    <a:pt x="187" y="100"/>
                  </a:moveTo>
                  <a:cubicBezTo>
                    <a:pt x="187" y="100"/>
                    <a:pt x="186" y="100"/>
                    <a:pt x="186" y="99"/>
                  </a:cubicBezTo>
                  <a:cubicBezTo>
                    <a:pt x="181" y="104"/>
                    <a:pt x="179" y="110"/>
                    <a:pt x="179" y="116"/>
                  </a:cubicBezTo>
                  <a:cubicBezTo>
                    <a:pt x="179" y="118"/>
                    <a:pt x="179" y="120"/>
                    <a:pt x="180" y="121"/>
                  </a:cubicBezTo>
                  <a:cubicBezTo>
                    <a:pt x="180" y="124"/>
                    <a:pt x="182" y="126"/>
                    <a:pt x="183" y="127"/>
                  </a:cubicBezTo>
                  <a:cubicBezTo>
                    <a:pt x="184" y="128"/>
                    <a:pt x="186" y="128"/>
                    <a:pt x="187" y="128"/>
                  </a:cubicBezTo>
                  <a:lnTo>
                    <a:pt x="187" y="100"/>
                  </a:lnTo>
                  <a:close/>
                  <a:moveTo>
                    <a:pt x="147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0"/>
                    <a:pt x="147" y="0"/>
                    <a:pt x="147" y="0"/>
                  </a:cubicBezTo>
                  <a:close/>
                  <a:moveTo>
                    <a:pt x="99" y="224"/>
                  </a:moveTo>
                  <a:cubicBezTo>
                    <a:pt x="147" y="224"/>
                    <a:pt x="147" y="224"/>
                    <a:pt x="147" y="224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99" y="224"/>
                    <a:pt x="99" y="224"/>
                    <a:pt x="99" y="224"/>
                  </a:cubicBezTo>
                  <a:close/>
                  <a:moveTo>
                    <a:pt x="147" y="29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7" y="131"/>
                    <a:pt x="127" y="131"/>
                    <a:pt x="127" y="13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7"/>
                    <a:pt x="101" y="157"/>
                    <a:pt x="102" y="156"/>
                  </a:cubicBezTo>
                  <a:cubicBezTo>
                    <a:pt x="109" y="155"/>
                    <a:pt x="113" y="151"/>
                    <a:pt x="117" y="145"/>
                  </a:cubicBezTo>
                  <a:cubicBezTo>
                    <a:pt x="120" y="139"/>
                    <a:pt x="121" y="132"/>
                    <a:pt x="119" y="124"/>
                  </a:cubicBezTo>
                  <a:cubicBezTo>
                    <a:pt x="118" y="120"/>
                    <a:pt x="116" y="117"/>
                    <a:pt x="114" y="115"/>
                  </a:cubicBezTo>
                  <a:cubicBezTo>
                    <a:pt x="112" y="114"/>
                    <a:pt x="111" y="113"/>
                    <a:pt x="109" y="113"/>
                  </a:cubicBezTo>
                  <a:cubicBezTo>
                    <a:pt x="108" y="112"/>
                    <a:pt x="105" y="113"/>
                    <a:pt x="103" y="113"/>
                  </a:cubicBezTo>
                  <a:cubicBezTo>
                    <a:pt x="101" y="114"/>
                    <a:pt x="100" y="114"/>
                    <a:pt x="99" y="115"/>
                  </a:cubicBezTo>
                  <a:cubicBezTo>
                    <a:pt x="99" y="93"/>
                    <a:pt x="99" y="93"/>
                    <a:pt x="99" y="93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2" y="93"/>
                    <a:pt x="103" y="93"/>
                    <a:pt x="104" y="94"/>
                  </a:cubicBezTo>
                  <a:cubicBezTo>
                    <a:pt x="105" y="94"/>
                    <a:pt x="106" y="95"/>
                    <a:pt x="106" y="97"/>
                  </a:cubicBezTo>
                  <a:cubicBezTo>
                    <a:pt x="106" y="98"/>
                    <a:pt x="106" y="99"/>
                    <a:pt x="105" y="100"/>
                  </a:cubicBezTo>
                  <a:cubicBezTo>
                    <a:pt x="108" y="99"/>
                    <a:pt x="110" y="98"/>
                    <a:pt x="111" y="97"/>
                  </a:cubicBezTo>
                  <a:cubicBezTo>
                    <a:pt x="112" y="95"/>
                    <a:pt x="112" y="93"/>
                    <a:pt x="111" y="92"/>
                  </a:cubicBezTo>
                  <a:cubicBezTo>
                    <a:pt x="111" y="90"/>
                    <a:pt x="110" y="89"/>
                    <a:pt x="107" y="88"/>
                  </a:cubicBezTo>
                  <a:cubicBezTo>
                    <a:pt x="105" y="87"/>
                    <a:pt x="103" y="87"/>
                    <a:pt x="100" y="8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47" y="29"/>
                    <a:pt x="147" y="29"/>
                    <a:pt x="147" y="29"/>
                  </a:cubicBezTo>
                  <a:close/>
                  <a:moveTo>
                    <a:pt x="99" y="150"/>
                  </a:moveTo>
                  <a:cubicBezTo>
                    <a:pt x="100" y="150"/>
                    <a:pt x="101" y="150"/>
                    <a:pt x="101" y="150"/>
                  </a:cubicBezTo>
                  <a:cubicBezTo>
                    <a:pt x="105" y="149"/>
                    <a:pt x="107" y="146"/>
                    <a:pt x="109" y="142"/>
                  </a:cubicBezTo>
                  <a:cubicBezTo>
                    <a:pt x="110" y="137"/>
                    <a:pt x="111" y="133"/>
                    <a:pt x="110" y="129"/>
                  </a:cubicBezTo>
                  <a:cubicBezTo>
                    <a:pt x="108" y="123"/>
                    <a:pt x="106" y="120"/>
                    <a:pt x="103" y="121"/>
                  </a:cubicBezTo>
                  <a:cubicBezTo>
                    <a:pt x="101" y="121"/>
                    <a:pt x="100" y="122"/>
                    <a:pt x="99" y="123"/>
                  </a:cubicBezTo>
                  <a:lnTo>
                    <a:pt x="99" y="150"/>
                  </a:lnTo>
                  <a:close/>
                  <a:moveTo>
                    <a:pt x="99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13"/>
                    <a:pt x="10" y="224"/>
                    <a:pt x="23" y="224"/>
                  </a:cubicBezTo>
                  <a:cubicBezTo>
                    <a:pt x="99" y="224"/>
                    <a:pt x="99" y="224"/>
                    <a:pt x="99" y="224"/>
                  </a:cubicBezTo>
                  <a:cubicBezTo>
                    <a:pt x="99" y="208"/>
                    <a:pt x="99" y="208"/>
                    <a:pt x="99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37" y="208"/>
                    <a:pt x="37" y="208"/>
                    <a:pt x="37" y="208"/>
                  </a:cubicBezTo>
                  <a:cubicBezTo>
                    <a:pt x="26" y="208"/>
                    <a:pt x="17" y="199"/>
                    <a:pt x="17" y="189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24"/>
                    <a:pt x="26" y="16"/>
                    <a:pt x="37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0"/>
                    <a:pt x="99" y="0"/>
                    <a:pt x="99" y="0"/>
                  </a:cubicBezTo>
                  <a:close/>
                  <a:moveTo>
                    <a:pt x="99" y="29"/>
                  </a:moveTo>
                  <a:cubicBezTo>
                    <a:pt x="99" y="88"/>
                    <a:pt x="99" y="88"/>
                    <a:pt x="99" y="88"/>
                  </a:cubicBezTo>
                  <a:cubicBezTo>
                    <a:pt x="93" y="89"/>
                    <a:pt x="89" y="93"/>
                    <a:pt x="85" y="97"/>
                  </a:cubicBezTo>
                  <a:cubicBezTo>
                    <a:pt x="82" y="102"/>
                    <a:pt x="80" y="109"/>
                    <a:pt x="79" y="116"/>
                  </a:cubicBezTo>
                  <a:cubicBezTo>
                    <a:pt x="78" y="120"/>
                    <a:pt x="78" y="124"/>
                    <a:pt x="79" y="129"/>
                  </a:cubicBezTo>
                  <a:cubicBezTo>
                    <a:pt x="79" y="134"/>
                    <a:pt x="80" y="138"/>
                    <a:pt x="81" y="142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82" y="146"/>
                    <a:pt x="82" y="148"/>
                    <a:pt x="83" y="150"/>
                  </a:cubicBezTo>
                  <a:cubicBezTo>
                    <a:pt x="86" y="156"/>
                    <a:pt x="92" y="158"/>
                    <a:pt x="99" y="157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46" y="194"/>
                    <a:pt x="46" y="194"/>
                    <a:pt x="46" y="194"/>
                  </a:cubicBezTo>
                  <a:cubicBezTo>
                    <a:pt x="37" y="194"/>
                    <a:pt x="30" y="187"/>
                    <a:pt x="30" y="179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36"/>
                    <a:pt x="37" y="29"/>
                    <a:pt x="46" y="29"/>
                  </a:cubicBezTo>
                  <a:cubicBezTo>
                    <a:pt x="99" y="29"/>
                    <a:pt x="99" y="29"/>
                    <a:pt x="99" y="29"/>
                  </a:cubicBezTo>
                  <a:close/>
                  <a:moveTo>
                    <a:pt x="99" y="93"/>
                  </a:moveTo>
                  <a:cubicBezTo>
                    <a:pt x="99" y="115"/>
                    <a:pt x="99" y="115"/>
                    <a:pt x="99" y="115"/>
                  </a:cubicBezTo>
                  <a:cubicBezTo>
                    <a:pt x="98" y="115"/>
                    <a:pt x="97" y="116"/>
                    <a:pt x="96" y="118"/>
                  </a:cubicBezTo>
                  <a:cubicBezTo>
                    <a:pt x="94" y="120"/>
                    <a:pt x="93" y="122"/>
                    <a:pt x="94" y="125"/>
                  </a:cubicBezTo>
                  <a:cubicBezTo>
                    <a:pt x="94" y="127"/>
                    <a:pt x="95" y="128"/>
                    <a:pt x="97" y="129"/>
                  </a:cubicBezTo>
                  <a:cubicBezTo>
                    <a:pt x="97" y="127"/>
                    <a:pt x="98" y="125"/>
                    <a:pt x="99" y="123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8" y="150"/>
                    <a:pt x="97" y="149"/>
                    <a:pt x="96" y="149"/>
                  </a:cubicBezTo>
                  <a:cubicBezTo>
                    <a:pt x="95" y="148"/>
                    <a:pt x="94" y="146"/>
                    <a:pt x="93" y="142"/>
                  </a:cubicBezTo>
                  <a:cubicBezTo>
                    <a:pt x="92" y="140"/>
                    <a:pt x="92" y="137"/>
                    <a:pt x="91" y="133"/>
                  </a:cubicBezTo>
                  <a:cubicBezTo>
                    <a:pt x="91" y="128"/>
                    <a:pt x="90" y="124"/>
                    <a:pt x="90" y="119"/>
                  </a:cubicBezTo>
                  <a:cubicBezTo>
                    <a:pt x="90" y="111"/>
                    <a:pt x="91" y="104"/>
                    <a:pt x="93" y="100"/>
                  </a:cubicBezTo>
                  <a:cubicBezTo>
                    <a:pt x="95" y="97"/>
                    <a:pt x="97" y="94"/>
                    <a:pt x="99" y="93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79" name="Freeform 77"/>
            <p:cNvSpPr/>
            <p:nvPr/>
          </p:nvSpPr>
          <p:spPr bwMode="auto">
            <a:xfrm>
              <a:off x="1565799" y="1910047"/>
              <a:ext cx="160693" cy="120222"/>
            </a:xfrm>
            <a:custGeom>
              <a:avLst/>
              <a:gdLst>
                <a:gd name="T0" fmla="*/ 69 w 98"/>
                <a:gd name="T1" fmla="*/ 0 h 74"/>
                <a:gd name="T2" fmla="*/ 49 w 98"/>
                <a:gd name="T3" fmla="*/ 8 h 74"/>
                <a:gd name="T4" fmla="*/ 30 w 98"/>
                <a:gd name="T5" fmla="*/ 0 h 74"/>
                <a:gd name="T6" fmla="*/ 0 w 98"/>
                <a:gd name="T7" fmla="*/ 29 h 74"/>
                <a:gd name="T8" fmla="*/ 51 w 98"/>
                <a:gd name="T9" fmla="*/ 74 h 74"/>
                <a:gd name="T10" fmla="*/ 98 w 98"/>
                <a:gd name="T11" fmla="*/ 29 h 74"/>
                <a:gd name="T12" fmla="*/ 69 w 98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74">
                  <a:moveTo>
                    <a:pt x="69" y="0"/>
                  </a:moveTo>
                  <a:cubicBezTo>
                    <a:pt x="61" y="0"/>
                    <a:pt x="54" y="3"/>
                    <a:pt x="49" y="8"/>
                  </a:cubicBezTo>
                  <a:cubicBezTo>
                    <a:pt x="44" y="3"/>
                    <a:pt x="37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7"/>
                    <a:pt x="15" y="74"/>
                    <a:pt x="51" y="74"/>
                  </a:cubicBezTo>
                  <a:cubicBezTo>
                    <a:pt x="88" y="74"/>
                    <a:pt x="98" y="45"/>
                    <a:pt x="98" y="29"/>
                  </a:cubicBezTo>
                  <a:cubicBezTo>
                    <a:pt x="98" y="13"/>
                    <a:pt x="85" y="0"/>
                    <a:pt x="69" y="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0" name="Freeform 78"/>
            <p:cNvSpPr/>
            <p:nvPr/>
          </p:nvSpPr>
          <p:spPr bwMode="auto">
            <a:xfrm>
              <a:off x="1637217" y="1879099"/>
              <a:ext cx="44042" cy="54754"/>
            </a:xfrm>
            <a:custGeom>
              <a:avLst/>
              <a:gdLst>
                <a:gd name="T0" fmla="*/ 6 w 27"/>
                <a:gd name="T1" fmla="*/ 34 h 34"/>
                <a:gd name="T2" fmla="*/ 13 w 27"/>
                <a:gd name="T3" fmla="*/ 0 h 34"/>
                <a:gd name="T4" fmla="*/ 27 w 27"/>
                <a:gd name="T5" fmla="*/ 3 h 34"/>
                <a:gd name="T6" fmla="*/ 6 w 27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4">
                  <a:moveTo>
                    <a:pt x="6" y="34"/>
                  </a:moveTo>
                  <a:cubicBezTo>
                    <a:pt x="0" y="22"/>
                    <a:pt x="4" y="9"/>
                    <a:pt x="13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14" y="10"/>
                    <a:pt x="6" y="18"/>
                    <a:pt x="6" y="34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1" name="Freeform 79"/>
            <p:cNvSpPr>
              <a:spLocks noEditPoints="1"/>
            </p:cNvSpPr>
            <p:nvPr/>
          </p:nvSpPr>
          <p:spPr bwMode="auto">
            <a:xfrm>
              <a:off x="1387251" y="2881344"/>
              <a:ext cx="169025" cy="234492"/>
            </a:xfrm>
            <a:custGeom>
              <a:avLst/>
              <a:gdLst>
                <a:gd name="T0" fmla="*/ 87 w 103"/>
                <a:gd name="T1" fmla="*/ 88 h 143"/>
                <a:gd name="T2" fmla="*/ 103 w 103"/>
                <a:gd name="T3" fmla="*/ 112 h 143"/>
                <a:gd name="T4" fmla="*/ 102 w 103"/>
                <a:gd name="T5" fmla="*/ 143 h 143"/>
                <a:gd name="T6" fmla="*/ 87 w 103"/>
                <a:gd name="T7" fmla="*/ 137 h 143"/>
                <a:gd name="T8" fmla="*/ 87 w 103"/>
                <a:gd name="T9" fmla="*/ 134 h 143"/>
                <a:gd name="T10" fmla="*/ 91 w 103"/>
                <a:gd name="T11" fmla="*/ 136 h 143"/>
                <a:gd name="T12" fmla="*/ 100 w 103"/>
                <a:gd name="T13" fmla="*/ 130 h 143"/>
                <a:gd name="T14" fmla="*/ 100 w 103"/>
                <a:gd name="T15" fmla="*/ 113 h 143"/>
                <a:gd name="T16" fmla="*/ 100 w 103"/>
                <a:gd name="T17" fmla="*/ 113 h 143"/>
                <a:gd name="T18" fmla="*/ 99 w 103"/>
                <a:gd name="T19" fmla="*/ 111 h 143"/>
                <a:gd name="T20" fmla="*/ 92 w 103"/>
                <a:gd name="T21" fmla="*/ 110 h 143"/>
                <a:gd name="T22" fmla="*/ 90 w 103"/>
                <a:gd name="T23" fmla="*/ 116 h 143"/>
                <a:gd name="T24" fmla="*/ 87 w 103"/>
                <a:gd name="T25" fmla="*/ 115 h 143"/>
                <a:gd name="T26" fmla="*/ 87 w 103"/>
                <a:gd name="T27" fmla="*/ 88 h 143"/>
                <a:gd name="T28" fmla="*/ 73 w 103"/>
                <a:gd name="T29" fmla="*/ 132 h 143"/>
                <a:gd name="T30" fmla="*/ 32 w 103"/>
                <a:gd name="T31" fmla="*/ 70 h 143"/>
                <a:gd name="T32" fmla="*/ 28 w 103"/>
                <a:gd name="T33" fmla="*/ 68 h 143"/>
                <a:gd name="T34" fmla="*/ 28 w 103"/>
                <a:gd name="T35" fmla="*/ 67 h 143"/>
                <a:gd name="T36" fmla="*/ 28 w 103"/>
                <a:gd name="T37" fmla="*/ 63 h 143"/>
                <a:gd name="T38" fmla="*/ 29 w 103"/>
                <a:gd name="T39" fmla="*/ 65 h 143"/>
                <a:gd name="T40" fmla="*/ 34 w 103"/>
                <a:gd name="T41" fmla="*/ 66 h 143"/>
                <a:gd name="T42" fmla="*/ 41 w 103"/>
                <a:gd name="T43" fmla="*/ 61 h 143"/>
                <a:gd name="T44" fmla="*/ 41 w 103"/>
                <a:gd name="T45" fmla="*/ 61 h 143"/>
                <a:gd name="T46" fmla="*/ 37 w 103"/>
                <a:gd name="T47" fmla="*/ 59 h 143"/>
                <a:gd name="T48" fmla="*/ 28 w 103"/>
                <a:gd name="T49" fmla="*/ 45 h 143"/>
                <a:gd name="T50" fmla="*/ 28 w 103"/>
                <a:gd name="T51" fmla="*/ 26 h 143"/>
                <a:gd name="T52" fmla="*/ 39 w 103"/>
                <a:gd name="T53" fmla="*/ 19 h 143"/>
                <a:gd name="T54" fmla="*/ 44 w 103"/>
                <a:gd name="T55" fmla="*/ 21 h 143"/>
                <a:gd name="T56" fmla="*/ 61 w 103"/>
                <a:gd name="T57" fmla="*/ 46 h 143"/>
                <a:gd name="T58" fmla="*/ 61 w 103"/>
                <a:gd name="T59" fmla="*/ 50 h 143"/>
                <a:gd name="T60" fmla="*/ 87 w 103"/>
                <a:gd name="T61" fmla="*/ 88 h 143"/>
                <a:gd name="T62" fmla="*/ 87 w 103"/>
                <a:gd name="T63" fmla="*/ 115 h 143"/>
                <a:gd name="T64" fmla="*/ 84 w 103"/>
                <a:gd name="T65" fmla="*/ 116 h 143"/>
                <a:gd name="T66" fmla="*/ 82 w 103"/>
                <a:gd name="T67" fmla="*/ 122 h 143"/>
                <a:gd name="T68" fmla="*/ 75 w 103"/>
                <a:gd name="T69" fmla="*/ 121 h 143"/>
                <a:gd name="T70" fmla="*/ 74 w 103"/>
                <a:gd name="T71" fmla="*/ 128 h 143"/>
                <a:gd name="T72" fmla="*/ 75 w 103"/>
                <a:gd name="T73" fmla="*/ 130 h 143"/>
                <a:gd name="T74" fmla="*/ 87 w 103"/>
                <a:gd name="T75" fmla="*/ 134 h 143"/>
                <a:gd name="T76" fmla="*/ 87 w 103"/>
                <a:gd name="T77" fmla="*/ 137 h 143"/>
                <a:gd name="T78" fmla="*/ 73 w 103"/>
                <a:gd name="T79" fmla="*/ 132 h 143"/>
                <a:gd name="T80" fmla="*/ 28 w 103"/>
                <a:gd name="T81" fmla="*/ 4 h 143"/>
                <a:gd name="T82" fmla="*/ 28 w 103"/>
                <a:gd name="T83" fmla="*/ 24 h 143"/>
                <a:gd name="T84" fmla="*/ 36 w 103"/>
                <a:gd name="T85" fmla="*/ 15 h 143"/>
                <a:gd name="T86" fmla="*/ 32 w 103"/>
                <a:gd name="T87" fmla="*/ 8 h 143"/>
                <a:gd name="T88" fmla="*/ 28 w 103"/>
                <a:gd name="T89" fmla="*/ 4 h 143"/>
                <a:gd name="T90" fmla="*/ 28 w 103"/>
                <a:gd name="T91" fmla="*/ 67 h 143"/>
                <a:gd name="T92" fmla="*/ 11 w 103"/>
                <a:gd name="T93" fmla="*/ 43 h 143"/>
                <a:gd name="T94" fmla="*/ 11 w 103"/>
                <a:gd name="T95" fmla="*/ 37 h 143"/>
                <a:gd name="T96" fmla="*/ 5 w 103"/>
                <a:gd name="T97" fmla="*/ 27 h 143"/>
                <a:gd name="T98" fmla="*/ 9 w 103"/>
                <a:gd name="T99" fmla="*/ 4 h 143"/>
                <a:gd name="T100" fmla="*/ 28 w 103"/>
                <a:gd name="T101" fmla="*/ 4 h 143"/>
                <a:gd name="T102" fmla="*/ 28 w 103"/>
                <a:gd name="T103" fmla="*/ 24 h 143"/>
                <a:gd name="T104" fmla="*/ 21 w 103"/>
                <a:gd name="T105" fmla="*/ 31 h 143"/>
                <a:gd name="T106" fmla="*/ 28 w 103"/>
                <a:gd name="T107" fmla="*/ 26 h 143"/>
                <a:gd name="T108" fmla="*/ 28 w 103"/>
                <a:gd name="T109" fmla="*/ 45 h 143"/>
                <a:gd name="T110" fmla="*/ 22 w 103"/>
                <a:gd name="T111" fmla="*/ 37 h 143"/>
                <a:gd name="T112" fmla="*/ 22 w 103"/>
                <a:gd name="T113" fmla="*/ 33 h 143"/>
                <a:gd name="T114" fmla="*/ 15 w 103"/>
                <a:gd name="T115" fmla="*/ 37 h 143"/>
                <a:gd name="T116" fmla="*/ 14 w 103"/>
                <a:gd name="T117" fmla="*/ 43 h 143"/>
                <a:gd name="T118" fmla="*/ 28 w 103"/>
                <a:gd name="T119" fmla="*/ 63 h 143"/>
                <a:gd name="T120" fmla="*/ 28 w 103"/>
                <a:gd name="T121" fmla="*/ 6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" h="143">
                  <a:moveTo>
                    <a:pt x="87" y="88"/>
                  </a:moveTo>
                  <a:cubicBezTo>
                    <a:pt x="103" y="112"/>
                    <a:pt x="103" y="112"/>
                    <a:pt x="103" y="112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8" y="109"/>
                    <a:pt x="95" y="108"/>
                    <a:pt x="92" y="110"/>
                  </a:cubicBezTo>
                  <a:cubicBezTo>
                    <a:pt x="90" y="111"/>
                    <a:pt x="89" y="114"/>
                    <a:pt x="90" y="116"/>
                  </a:cubicBezTo>
                  <a:cubicBezTo>
                    <a:pt x="89" y="115"/>
                    <a:pt x="88" y="115"/>
                    <a:pt x="87" y="115"/>
                  </a:cubicBezTo>
                  <a:lnTo>
                    <a:pt x="87" y="88"/>
                  </a:lnTo>
                  <a:close/>
                  <a:moveTo>
                    <a:pt x="73" y="132"/>
                  </a:moveTo>
                  <a:cubicBezTo>
                    <a:pt x="32" y="70"/>
                    <a:pt x="32" y="70"/>
                    <a:pt x="32" y="70"/>
                  </a:cubicBezTo>
                  <a:cubicBezTo>
                    <a:pt x="30" y="70"/>
                    <a:pt x="29" y="69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7"/>
                    <a:pt x="33" y="67"/>
                    <a:pt x="34" y="66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0" y="61"/>
                    <a:pt x="38" y="61"/>
                    <a:pt x="37" y="59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2" y="47"/>
                    <a:pt x="62" y="49"/>
                    <a:pt x="61" y="50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6" y="115"/>
                    <a:pt x="85" y="115"/>
                    <a:pt x="84" y="116"/>
                  </a:cubicBezTo>
                  <a:cubicBezTo>
                    <a:pt x="82" y="117"/>
                    <a:pt x="81" y="120"/>
                    <a:pt x="82" y="122"/>
                  </a:cubicBezTo>
                  <a:cubicBezTo>
                    <a:pt x="80" y="120"/>
                    <a:pt x="77" y="120"/>
                    <a:pt x="75" y="121"/>
                  </a:cubicBezTo>
                  <a:cubicBezTo>
                    <a:pt x="73" y="123"/>
                    <a:pt x="72" y="126"/>
                    <a:pt x="74" y="128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73" y="132"/>
                    <a:pt x="73" y="132"/>
                    <a:pt x="73" y="132"/>
                  </a:cubicBezTo>
                  <a:close/>
                  <a:moveTo>
                    <a:pt x="28" y="4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7"/>
                    <a:pt x="29" y="5"/>
                    <a:pt x="28" y="4"/>
                  </a:cubicBezTo>
                  <a:close/>
                  <a:moveTo>
                    <a:pt x="28" y="67"/>
                  </a:moveTo>
                  <a:cubicBezTo>
                    <a:pt x="11" y="43"/>
                    <a:pt x="11" y="43"/>
                    <a:pt x="11" y="43"/>
                  </a:cubicBezTo>
                  <a:cubicBezTo>
                    <a:pt x="10" y="41"/>
                    <a:pt x="10" y="38"/>
                    <a:pt x="11" y="3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19"/>
                    <a:pt x="2" y="9"/>
                    <a:pt x="9" y="4"/>
                  </a:cubicBezTo>
                  <a:cubicBezTo>
                    <a:pt x="15" y="0"/>
                    <a:pt x="22" y="0"/>
                    <a:pt x="28" y="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6"/>
                    <a:pt x="21" y="34"/>
                    <a:pt x="22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9"/>
                    <a:pt x="13" y="41"/>
                    <a:pt x="14" y="43"/>
                  </a:cubicBezTo>
                  <a:cubicBezTo>
                    <a:pt x="28" y="63"/>
                    <a:pt x="28" y="63"/>
                    <a:pt x="28" y="63"/>
                  </a:cubicBezTo>
                  <a:lnTo>
                    <a:pt x="28" y="67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2" name="Freeform 80"/>
            <p:cNvSpPr>
              <a:spLocks noEditPoints="1"/>
            </p:cNvSpPr>
            <p:nvPr/>
          </p:nvSpPr>
          <p:spPr bwMode="auto">
            <a:xfrm>
              <a:off x="2685885" y="1679126"/>
              <a:ext cx="211876" cy="232112"/>
            </a:xfrm>
            <a:custGeom>
              <a:avLst/>
              <a:gdLst>
                <a:gd name="T0" fmla="*/ 101 w 130"/>
                <a:gd name="T1" fmla="*/ 65 h 142"/>
                <a:gd name="T2" fmla="*/ 97 w 130"/>
                <a:gd name="T3" fmla="*/ 81 h 142"/>
                <a:gd name="T4" fmla="*/ 97 w 130"/>
                <a:gd name="T5" fmla="*/ 94 h 142"/>
                <a:gd name="T6" fmla="*/ 100 w 130"/>
                <a:gd name="T7" fmla="*/ 95 h 142"/>
                <a:gd name="T8" fmla="*/ 111 w 130"/>
                <a:gd name="T9" fmla="*/ 112 h 142"/>
                <a:gd name="T10" fmla="*/ 97 w 130"/>
                <a:gd name="T11" fmla="*/ 103 h 142"/>
                <a:gd name="T12" fmla="*/ 97 w 130"/>
                <a:gd name="T13" fmla="*/ 28 h 142"/>
                <a:gd name="T14" fmla="*/ 111 w 130"/>
                <a:gd name="T15" fmla="*/ 19 h 142"/>
                <a:gd name="T16" fmla="*/ 100 w 130"/>
                <a:gd name="T17" fmla="*/ 35 h 142"/>
                <a:gd name="T18" fmla="*/ 97 w 130"/>
                <a:gd name="T19" fmla="*/ 36 h 142"/>
                <a:gd name="T20" fmla="*/ 127 w 130"/>
                <a:gd name="T21" fmla="*/ 62 h 142"/>
                <a:gd name="T22" fmla="*/ 108 w 130"/>
                <a:gd name="T23" fmla="*/ 65 h 142"/>
                <a:gd name="T24" fmla="*/ 127 w 130"/>
                <a:gd name="T25" fmla="*/ 69 h 142"/>
                <a:gd name="T26" fmla="*/ 127 w 130"/>
                <a:gd name="T27" fmla="*/ 62 h 142"/>
                <a:gd name="T28" fmla="*/ 67 w 130"/>
                <a:gd name="T29" fmla="*/ 142 h 142"/>
                <a:gd name="T30" fmla="*/ 85 w 130"/>
                <a:gd name="T31" fmla="*/ 95 h 142"/>
                <a:gd name="T32" fmla="*/ 97 w 130"/>
                <a:gd name="T33" fmla="*/ 50 h 142"/>
                <a:gd name="T34" fmla="*/ 65 w 130"/>
                <a:gd name="T35" fmla="*/ 37 h 142"/>
                <a:gd name="T36" fmla="*/ 93 w 130"/>
                <a:gd name="T37" fmla="*/ 65 h 142"/>
                <a:gd name="T38" fmla="*/ 79 w 130"/>
                <a:gd name="T39" fmla="*/ 90 h 142"/>
                <a:gd name="T40" fmla="*/ 78 w 130"/>
                <a:gd name="T41" fmla="*/ 110 h 142"/>
                <a:gd name="T42" fmla="*/ 65 w 130"/>
                <a:gd name="T43" fmla="*/ 142 h 142"/>
                <a:gd name="T44" fmla="*/ 97 w 130"/>
                <a:gd name="T45" fmla="*/ 36 h 142"/>
                <a:gd name="T46" fmla="*/ 95 w 130"/>
                <a:gd name="T47" fmla="*/ 31 h 142"/>
                <a:gd name="T48" fmla="*/ 97 w 130"/>
                <a:gd name="T49" fmla="*/ 94 h 142"/>
                <a:gd name="T50" fmla="*/ 95 w 130"/>
                <a:gd name="T51" fmla="*/ 100 h 142"/>
                <a:gd name="T52" fmla="*/ 97 w 130"/>
                <a:gd name="T53" fmla="*/ 94 h 142"/>
                <a:gd name="T54" fmla="*/ 65 w 130"/>
                <a:gd name="T55" fmla="*/ 0 h 142"/>
                <a:gd name="T56" fmla="*/ 68 w 130"/>
                <a:gd name="T57" fmla="*/ 3 h 142"/>
                <a:gd name="T58" fmla="*/ 65 w 130"/>
                <a:gd name="T59" fmla="*/ 23 h 142"/>
                <a:gd name="T60" fmla="*/ 65 w 130"/>
                <a:gd name="T61" fmla="*/ 23 h 142"/>
                <a:gd name="T62" fmla="*/ 32 w 130"/>
                <a:gd name="T63" fmla="*/ 50 h 142"/>
                <a:gd name="T64" fmla="*/ 45 w 130"/>
                <a:gd name="T65" fmla="*/ 96 h 142"/>
                <a:gd name="T66" fmla="*/ 63 w 130"/>
                <a:gd name="T67" fmla="*/ 142 h 142"/>
                <a:gd name="T68" fmla="*/ 65 w 130"/>
                <a:gd name="T69" fmla="*/ 110 h 142"/>
                <a:gd name="T70" fmla="*/ 52 w 130"/>
                <a:gd name="T71" fmla="*/ 93 h 142"/>
                <a:gd name="T72" fmla="*/ 36 w 130"/>
                <a:gd name="T73" fmla="*/ 65 h 142"/>
                <a:gd name="T74" fmla="*/ 65 w 130"/>
                <a:gd name="T75" fmla="*/ 37 h 142"/>
                <a:gd name="T76" fmla="*/ 65 w 130"/>
                <a:gd name="T77" fmla="*/ 29 h 142"/>
                <a:gd name="T78" fmla="*/ 65 w 130"/>
                <a:gd name="T79" fmla="*/ 0 h 142"/>
                <a:gd name="T80" fmla="*/ 62 w 130"/>
                <a:gd name="T81" fmla="*/ 20 h 142"/>
                <a:gd name="T82" fmla="*/ 65 w 130"/>
                <a:gd name="T83" fmla="*/ 0 h 142"/>
                <a:gd name="T84" fmla="*/ 32 w 130"/>
                <a:gd name="T85" fmla="*/ 94 h 142"/>
                <a:gd name="T86" fmla="*/ 35 w 130"/>
                <a:gd name="T87" fmla="*/ 100 h 142"/>
                <a:gd name="T88" fmla="*/ 32 w 130"/>
                <a:gd name="T89" fmla="*/ 36 h 142"/>
                <a:gd name="T90" fmla="*/ 35 w 130"/>
                <a:gd name="T91" fmla="*/ 31 h 142"/>
                <a:gd name="T92" fmla="*/ 32 w 130"/>
                <a:gd name="T93" fmla="*/ 36 h 142"/>
                <a:gd name="T94" fmla="*/ 29 w 130"/>
                <a:gd name="T95" fmla="*/ 65 h 142"/>
                <a:gd name="T96" fmla="*/ 32 w 130"/>
                <a:gd name="T97" fmla="*/ 50 h 142"/>
                <a:gd name="T98" fmla="*/ 32 w 130"/>
                <a:gd name="T99" fmla="*/ 36 h 142"/>
                <a:gd name="T100" fmla="*/ 30 w 130"/>
                <a:gd name="T101" fmla="*/ 35 h 142"/>
                <a:gd name="T102" fmla="*/ 19 w 130"/>
                <a:gd name="T103" fmla="*/ 19 h 142"/>
                <a:gd name="T104" fmla="*/ 32 w 130"/>
                <a:gd name="T105" fmla="*/ 28 h 142"/>
                <a:gd name="T106" fmla="*/ 32 w 130"/>
                <a:gd name="T107" fmla="*/ 103 h 142"/>
                <a:gd name="T108" fmla="*/ 19 w 130"/>
                <a:gd name="T109" fmla="*/ 112 h 142"/>
                <a:gd name="T110" fmla="*/ 30 w 130"/>
                <a:gd name="T111" fmla="*/ 95 h 142"/>
                <a:gd name="T112" fmla="*/ 32 w 130"/>
                <a:gd name="T113" fmla="*/ 94 h 142"/>
                <a:gd name="T114" fmla="*/ 22 w 130"/>
                <a:gd name="T115" fmla="*/ 65 h 142"/>
                <a:gd name="T116" fmla="*/ 3 w 130"/>
                <a:gd name="T117" fmla="*/ 62 h 142"/>
                <a:gd name="T118" fmla="*/ 3 w 130"/>
                <a:gd name="T119" fmla="*/ 69 h 142"/>
                <a:gd name="T120" fmla="*/ 22 w 130"/>
                <a:gd name="T121" fmla="*/ 6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42">
                  <a:moveTo>
                    <a:pt x="97" y="81"/>
                  </a:moveTo>
                  <a:cubicBezTo>
                    <a:pt x="100" y="76"/>
                    <a:pt x="101" y="71"/>
                    <a:pt x="101" y="65"/>
                  </a:cubicBezTo>
                  <a:cubicBezTo>
                    <a:pt x="101" y="60"/>
                    <a:pt x="100" y="55"/>
                    <a:pt x="97" y="50"/>
                  </a:cubicBezTo>
                  <a:cubicBezTo>
                    <a:pt x="97" y="81"/>
                    <a:pt x="97" y="81"/>
                    <a:pt x="97" y="81"/>
                  </a:cubicBezTo>
                  <a:close/>
                  <a:moveTo>
                    <a:pt x="97" y="103"/>
                  </a:moveTo>
                  <a:cubicBezTo>
                    <a:pt x="97" y="94"/>
                    <a:pt x="97" y="94"/>
                    <a:pt x="97" y="94"/>
                  </a:cubicBezTo>
                  <a:cubicBezTo>
                    <a:pt x="98" y="94"/>
                    <a:pt x="99" y="95"/>
                    <a:pt x="100" y="95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113" y="108"/>
                    <a:pt x="113" y="110"/>
                    <a:pt x="111" y="112"/>
                  </a:cubicBezTo>
                  <a:cubicBezTo>
                    <a:pt x="110" y="113"/>
                    <a:pt x="108" y="113"/>
                    <a:pt x="106" y="112"/>
                  </a:cubicBezTo>
                  <a:cubicBezTo>
                    <a:pt x="97" y="103"/>
                    <a:pt x="97" y="103"/>
                    <a:pt x="97" y="103"/>
                  </a:cubicBezTo>
                  <a:close/>
                  <a:moveTo>
                    <a:pt x="97" y="36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8" y="18"/>
                    <a:pt x="110" y="18"/>
                    <a:pt x="111" y="19"/>
                  </a:cubicBezTo>
                  <a:cubicBezTo>
                    <a:pt x="113" y="20"/>
                    <a:pt x="113" y="23"/>
                    <a:pt x="111" y="24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99" y="36"/>
                    <a:pt x="98" y="36"/>
                    <a:pt x="97" y="36"/>
                  </a:cubicBezTo>
                  <a:close/>
                  <a:moveTo>
                    <a:pt x="127" y="62"/>
                  </a:moveTo>
                  <a:cubicBezTo>
                    <a:pt x="127" y="62"/>
                    <a:pt x="127" y="62"/>
                    <a:pt x="127" y="62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09" y="62"/>
                    <a:pt x="108" y="64"/>
                    <a:pt x="108" y="65"/>
                  </a:cubicBezTo>
                  <a:cubicBezTo>
                    <a:pt x="108" y="67"/>
                    <a:pt x="109" y="69"/>
                    <a:pt x="111" y="69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9" y="69"/>
                    <a:pt x="130" y="67"/>
                    <a:pt x="130" y="65"/>
                  </a:cubicBezTo>
                  <a:cubicBezTo>
                    <a:pt x="130" y="64"/>
                    <a:pt x="129" y="62"/>
                    <a:pt x="127" y="62"/>
                  </a:cubicBezTo>
                  <a:close/>
                  <a:moveTo>
                    <a:pt x="65" y="142"/>
                  </a:moveTo>
                  <a:cubicBezTo>
                    <a:pt x="67" y="142"/>
                    <a:pt x="67" y="142"/>
                    <a:pt x="67" y="142"/>
                  </a:cubicBezTo>
                  <a:cubicBezTo>
                    <a:pt x="77" y="142"/>
                    <a:pt x="85" y="134"/>
                    <a:pt x="85" y="124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2"/>
                    <a:pt x="95" y="87"/>
                    <a:pt x="97" y="81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2" y="38"/>
                    <a:pt x="79" y="29"/>
                    <a:pt x="65" y="29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3" y="37"/>
                    <a:pt x="80" y="40"/>
                    <a:pt x="85" y="45"/>
                  </a:cubicBezTo>
                  <a:cubicBezTo>
                    <a:pt x="90" y="50"/>
                    <a:pt x="93" y="57"/>
                    <a:pt x="93" y="65"/>
                  </a:cubicBezTo>
                  <a:cubicBezTo>
                    <a:pt x="93" y="76"/>
                    <a:pt x="88" y="85"/>
                    <a:pt x="79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8" y="91"/>
                    <a:pt x="78" y="92"/>
                    <a:pt x="78" y="93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42"/>
                    <a:pt x="65" y="142"/>
                    <a:pt x="65" y="142"/>
                  </a:cubicBezTo>
                  <a:close/>
                  <a:moveTo>
                    <a:pt x="97" y="28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4" y="34"/>
                    <a:pt x="94" y="32"/>
                    <a:pt x="95" y="31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97" y="94"/>
                  </a:moveTo>
                  <a:cubicBezTo>
                    <a:pt x="97" y="103"/>
                    <a:pt x="97" y="103"/>
                    <a:pt x="97" y="103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4" y="99"/>
                    <a:pt x="94" y="97"/>
                    <a:pt x="95" y="95"/>
                  </a:cubicBezTo>
                  <a:cubicBezTo>
                    <a:pt x="96" y="95"/>
                    <a:pt x="97" y="94"/>
                    <a:pt x="97" y="94"/>
                  </a:cubicBezTo>
                  <a:close/>
                  <a:moveTo>
                    <a:pt x="65" y="23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8" y="2"/>
                    <a:pt x="68" y="3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21"/>
                    <a:pt x="67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5" y="23"/>
                    <a:pt x="65" y="23"/>
                  </a:cubicBezTo>
                  <a:close/>
                  <a:moveTo>
                    <a:pt x="65" y="29"/>
                  </a:moveTo>
                  <a:cubicBezTo>
                    <a:pt x="50" y="29"/>
                    <a:pt x="38" y="37"/>
                    <a:pt x="32" y="50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5" y="87"/>
                    <a:pt x="40" y="92"/>
                    <a:pt x="45" y="96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45" y="134"/>
                    <a:pt x="53" y="142"/>
                    <a:pt x="63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2"/>
                    <a:pt x="52" y="91"/>
                    <a:pt x="51" y="90"/>
                  </a:cubicBezTo>
                  <a:cubicBezTo>
                    <a:pt x="42" y="85"/>
                    <a:pt x="36" y="76"/>
                    <a:pt x="36" y="65"/>
                  </a:cubicBezTo>
                  <a:cubicBezTo>
                    <a:pt x="36" y="57"/>
                    <a:pt x="39" y="50"/>
                    <a:pt x="44" y="45"/>
                  </a:cubicBezTo>
                  <a:cubicBezTo>
                    <a:pt x="50" y="40"/>
                    <a:pt x="57" y="37"/>
                    <a:pt x="65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lose/>
                  <a:moveTo>
                    <a:pt x="65" y="0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3" y="23"/>
                    <a:pt x="62" y="21"/>
                    <a:pt x="62" y="2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2"/>
                    <a:pt x="63" y="0"/>
                    <a:pt x="65" y="0"/>
                  </a:cubicBezTo>
                  <a:close/>
                  <a:moveTo>
                    <a:pt x="32" y="103"/>
                  </a:moveTo>
                  <a:cubicBezTo>
                    <a:pt x="32" y="94"/>
                    <a:pt x="32" y="94"/>
                    <a:pt x="32" y="94"/>
                  </a:cubicBezTo>
                  <a:cubicBezTo>
                    <a:pt x="33" y="94"/>
                    <a:pt x="34" y="95"/>
                    <a:pt x="35" y="95"/>
                  </a:cubicBezTo>
                  <a:cubicBezTo>
                    <a:pt x="36" y="97"/>
                    <a:pt x="36" y="99"/>
                    <a:pt x="35" y="100"/>
                  </a:cubicBezTo>
                  <a:cubicBezTo>
                    <a:pt x="32" y="103"/>
                    <a:pt x="32" y="103"/>
                    <a:pt x="32" y="103"/>
                  </a:cubicBezTo>
                  <a:close/>
                  <a:moveTo>
                    <a:pt x="32" y="36"/>
                  </a:moveTo>
                  <a:cubicBezTo>
                    <a:pt x="32" y="28"/>
                    <a:pt x="32" y="28"/>
                    <a:pt x="32" y="28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2"/>
                    <a:pt x="36" y="34"/>
                    <a:pt x="35" y="35"/>
                  </a:cubicBezTo>
                  <a:cubicBezTo>
                    <a:pt x="34" y="36"/>
                    <a:pt x="33" y="36"/>
                    <a:pt x="32" y="36"/>
                  </a:cubicBezTo>
                  <a:close/>
                  <a:moveTo>
                    <a:pt x="32" y="50"/>
                  </a:moveTo>
                  <a:cubicBezTo>
                    <a:pt x="30" y="54"/>
                    <a:pt x="29" y="60"/>
                    <a:pt x="29" y="65"/>
                  </a:cubicBezTo>
                  <a:cubicBezTo>
                    <a:pt x="29" y="71"/>
                    <a:pt x="30" y="76"/>
                    <a:pt x="32" y="81"/>
                  </a:cubicBezTo>
                  <a:cubicBezTo>
                    <a:pt x="32" y="50"/>
                    <a:pt x="32" y="50"/>
                    <a:pt x="32" y="50"/>
                  </a:cubicBezTo>
                  <a:close/>
                  <a:moveTo>
                    <a:pt x="32" y="28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1" y="36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7" y="23"/>
                    <a:pt x="17" y="20"/>
                    <a:pt x="19" y="19"/>
                  </a:cubicBezTo>
                  <a:cubicBezTo>
                    <a:pt x="20" y="18"/>
                    <a:pt x="22" y="18"/>
                    <a:pt x="24" y="19"/>
                  </a:cubicBezTo>
                  <a:cubicBezTo>
                    <a:pt x="32" y="28"/>
                    <a:pt x="32" y="28"/>
                    <a:pt x="32" y="28"/>
                  </a:cubicBezTo>
                  <a:close/>
                  <a:moveTo>
                    <a:pt x="32" y="94"/>
                  </a:moveTo>
                  <a:cubicBezTo>
                    <a:pt x="32" y="103"/>
                    <a:pt x="32" y="103"/>
                    <a:pt x="32" y="103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2" y="113"/>
                    <a:pt x="20" y="113"/>
                    <a:pt x="19" y="112"/>
                  </a:cubicBezTo>
                  <a:cubicBezTo>
                    <a:pt x="17" y="110"/>
                    <a:pt x="17" y="108"/>
                    <a:pt x="19" y="107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1" y="95"/>
                    <a:pt x="32" y="95"/>
                    <a:pt x="32" y="94"/>
                  </a:cubicBezTo>
                  <a:close/>
                  <a:moveTo>
                    <a:pt x="22" y="65"/>
                  </a:moveTo>
                  <a:cubicBezTo>
                    <a:pt x="22" y="65"/>
                    <a:pt x="22" y="65"/>
                    <a:pt x="22" y="65"/>
                  </a:cubicBezTo>
                  <a:cubicBezTo>
                    <a:pt x="22" y="64"/>
                    <a:pt x="21" y="62"/>
                    <a:pt x="1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2"/>
                    <a:pt x="0" y="64"/>
                    <a:pt x="0" y="65"/>
                  </a:cubicBezTo>
                  <a:cubicBezTo>
                    <a:pt x="0" y="67"/>
                    <a:pt x="1" y="69"/>
                    <a:pt x="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1" y="69"/>
                    <a:pt x="22" y="67"/>
                    <a:pt x="22" y="6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3" name="Freeform 81"/>
            <p:cNvSpPr>
              <a:spLocks noEditPoints="1"/>
            </p:cNvSpPr>
            <p:nvPr/>
          </p:nvSpPr>
          <p:spPr bwMode="auto">
            <a:xfrm>
              <a:off x="1626504" y="1367263"/>
              <a:ext cx="320195" cy="460652"/>
            </a:xfrm>
            <a:custGeom>
              <a:avLst/>
              <a:gdLst>
                <a:gd name="T0" fmla="*/ 98 w 196"/>
                <a:gd name="T1" fmla="*/ 5 h 282"/>
                <a:gd name="T2" fmla="*/ 113 w 196"/>
                <a:gd name="T3" fmla="*/ 0 h 282"/>
                <a:gd name="T4" fmla="*/ 155 w 196"/>
                <a:gd name="T5" fmla="*/ 128 h 282"/>
                <a:gd name="T6" fmla="*/ 108 w 196"/>
                <a:gd name="T7" fmla="*/ 143 h 282"/>
                <a:gd name="T8" fmla="*/ 98 w 196"/>
                <a:gd name="T9" fmla="*/ 111 h 282"/>
                <a:gd name="T10" fmla="*/ 98 w 196"/>
                <a:gd name="T11" fmla="*/ 5 h 282"/>
                <a:gd name="T12" fmla="*/ 98 w 196"/>
                <a:gd name="T13" fmla="*/ 222 h 282"/>
                <a:gd name="T14" fmla="*/ 136 w 196"/>
                <a:gd name="T15" fmla="*/ 209 h 282"/>
                <a:gd name="T16" fmla="*/ 107 w 196"/>
                <a:gd name="T17" fmla="*/ 209 h 282"/>
                <a:gd name="T18" fmla="*/ 107 w 196"/>
                <a:gd name="T19" fmla="*/ 192 h 282"/>
                <a:gd name="T20" fmla="*/ 152 w 196"/>
                <a:gd name="T21" fmla="*/ 192 h 282"/>
                <a:gd name="T22" fmla="*/ 189 w 196"/>
                <a:gd name="T23" fmla="*/ 192 h 282"/>
                <a:gd name="T24" fmla="*/ 196 w 196"/>
                <a:gd name="T25" fmla="*/ 192 h 282"/>
                <a:gd name="T26" fmla="*/ 196 w 196"/>
                <a:gd name="T27" fmla="*/ 209 h 282"/>
                <a:gd name="T28" fmla="*/ 180 w 196"/>
                <a:gd name="T29" fmla="*/ 209 h 282"/>
                <a:gd name="T30" fmla="*/ 134 w 196"/>
                <a:gd name="T31" fmla="*/ 247 h 282"/>
                <a:gd name="T32" fmla="*/ 169 w 196"/>
                <a:gd name="T33" fmla="*/ 267 h 282"/>
                <a:gd name="T34" fmla="*/ 169 w 196"/>
                <a:gd name="T35" fmla="*/ 282 h 282"/>
                <a:gd name="T36" fmla="*/ 98 w 196"/>
                <a:gd name="T37" fmla="*/ 282 h 282"/>
                <a:gd name="T38" fmla="*/ 98 w 196"/>
                <a:gd name="T39" fmla="*/ 268 h 282"/>
                <a:gd name="T40" fmla="*/ 111 w 196"/>
                <a:gd name="T41" fmla="*/ 255 h 282"/>
                <a:gd name="T42" fmla="*/ 98 w 196"/>
                <a:gd name="T43" fmla="*/ 242 h 282"/>
                <a:gd name="T44" fmla="*/ 98 w 196"/>
                <a:gd name="T45" fmla="*/ 222 h 282"/>
                <a:gd name="T46" fmla="*/ 67 w 196"/>
                <a:gd name="T47" fmla="*/ 15 h 282"/>
                <a:gd name="T48" fmla="*/ 98 w 196"/>
                <a:gd name="T49" fmla="*/ 5 h 282"/>
                <a:gd name="T50" fmla="*/ 98 w 196"/>
                <a:gd name="T51" fmla="*/ 111 h 282"/>
                <a:gd name="T52" fmla="*/ 92 w 196"/>
                <a:gd name="T53" fmla="*/ 92 h 282"/>
                <a:gd name="T54" fmla="*/ 33 w 196"/>
                <a:gd name="T55" fmla="*/ 157 h 282"/>
                <a:gd name="T56" fmla="*/ 98 w 196"/>
                <a:gd name="T57" fmla="*/ 222 h 282"/>
                <a:gd name="T58" fmla="*/ 98 w 196"/>
                <a:gd name="T59" fmla="*/ 222 h 282"/>
                <a:gd name="T60" fmla="*/ 98 w 196"/>
                <a:gd name="T61" fmla="*/ 242 h 282"/>
                <a:gd name="T62" fmla="*/ 85 w 196"/>
                <a:gd name="T63" fmla="*/ 255 h 282"/>
                <a:gd name="T64" fmla="*/ 98 w 196"/>
                <a:gd name="T65" fmla="*/ 268 h 282"/>
                <a:gd name="T66" fmla="*/ 98 w 196"/>
                <a:gd name="T67" fmla="*/ 282 h 282"/>
                <a:gd name="T68" fmla="*/ 27 w 196"/>
                <a:gd name="T69" fmla="*/ 282 h 282"/>
                <a:gd name="T70" fmla="*/ 27 w 196"/>
                <a:gd name="T71" fmla="*/ 267 h 282"/>
                <a:gd name="T72" fmla="*/ 61 w 196"/>
                <a:gd name="T73" fmla="*/ 247 h 282"/>
                <a:gd name="T74" fmla="*/ 0 w 196"/>
                <a:gd name="T75" fmla="*/ 157 h 282"/>
                <a:gd name="T76" fmla="*/ 82 w 196"/>
                <a:gd name="T77" fmla="*/ 61 h 282"/>
                <a:gd name="T78" fmla="*/ 67 w 196"/>
                <a:gd name="T79" fmla="*/ 1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282">
                  <a:moveTo>
                    <a:pt x="98" y="5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8" y="5"/>
                    <a:pt x="98" y="5"/>
                    <a:pt x="98" y="5"/>
                  </a:cubicBezTo>
                  <a:close/>
                  <a:moveTo>
                    <a:pt x="98" y="222"/>
                  </a:moveTo>
                  <a:cubicBezTo>
                    <a:pt x="112" y="222"/>
                    <a:pt x="125" y="217"/>
                    <a:pt x="136" y="209"/>
                  </a:cubicBezTo>
                  <a:cubicBezTo>
                    <a:pt x="107" y="209"/>
                    <a:pt x="107" y="209"/>
                    <a:pt x="107" y="209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189" y="192"/>
                    <a:pt x="189" y="192"/>
                    <a:pt x="189" y="192"/>
                  </a:cubicBezTo>
                  <a:cubicBezTo>
                    <a:pt x="196" y="192"/>
                    <a:pt x="196" y="192"/>
                    <a:pt x="196" y="192"/>
                  </a:cubicBezTo>
                  <a:cubicBezTo>
                    <a:pt x="196" y="209"/>
                    <a:pt x="196" y="209"/>
                    <a:pt x="196" y="209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69" y="226"/>
                    <a:pt x="153" y="239"/>
                    <a:pt x="134" y="247"/>
                  </a:cubicBezTo>
                  <a:cubicBezTo>
                    <a:pt x="154" y="251"/>
                    <a:pt x="169" y="257"/>
                    <a:pt x="169" y="267"/>
                  </a:cubicBezTo>
                  <a:cubicBezTo>
                    <a:pt x="169" y="282"/>
                    <a:pt x="169" y="282"/>
                    <a:pt x="169" y="282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98" y="268"/>
                    <a:pt x="98" y="268"/>
                    <a:pt x="98" y="268"/>
                  </a:cubicBezTo>
                  <a:cubicBezTo>
                    <a:pt x="105" y="268"/>
                    <a:pt x="111" y="262"/>
                    <a:pt x="111" y="255"/>
                  </a:cubicBezTo>
                  <a:cubicBezTo>
                    <a:pt x="111" y="248"/>
                    <a:pt x="105" y="242"/>
                    <a:pt x="98" y="242"/>
                  </a:cubicBezTo>
                  <a:lnTo>
                    <a:pt x="98" y="222"/>
                  </a:lnTo>
                  <a:close/>
                  <a:moveTo>
                    <a:pt x="67" y="15"/>
                  </a:moveTo>
                  <a:cubicBezTo>
                    <a:pt x="98" y="5"/>
                    <a:pt x="98" y="5"/>
                    <a:pt x="98" y="5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59" y="95"/>
                    <a:pt x="33" y="123"/>
                    <a:pt x="33" y="157"/>
                  </a:cubicBezTo>
                  <a:cubicBezTo>
                    <a:pt x="33" y="193"/>
                    <a:pt x="62" y="222"/>
                    <a:pt x="98" y="222"/>
                  </a:cubicBezTo>
                  <a:cubicBezTo>
                    <a:pt x="98" y="222"/>
                    <a:pt x="98" y="222"/>
                    <a:pt x="98" y="222"/>
                  </a:cubicBezTo>
                  <a:cubicBezTo>
                    <a:pt x="98" y="242"/>
                    <a:pt x="98" y="242"/>
                    <a:pt x="98" y="242"/>
                  </a:cubicBezTo>
                  <a:cubicBezTo>
                    <a:pt x="91" y="242"/>
                    <a:pt x="85" y="248"/>
                    <a:pt x="85" y="255"/>
                  </a:cubicBezTo>
                  <a:cubicBezTo>
                    <a:pt x="85" y="262"/>
                    <a:pt x="91" y="268"/>
                    <a:pt x="98" y="268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27" y="282"/>
                    <a:pt x="27" y="282"/>
                    <a:pt x="27" y="282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57"/>
                    <a:pt x="41" y="251"/>
                    <a:pt x="61" y="247"/>
                  </a:cubicBezTo>
                  <a:cubicBezTo>
                    <a:pt x="26" y="233"/>
                    <a:pt x="0" y="198"/>
                    <a:pt x="0" y="157"/>
                  </a:cubicBezTo>
                  <a:cubicBezTo>
                    <a:pt x="0" y="108"/>
                    <a:pt x="36" y="68"/>
                    <a:pt x="82" y="61"/>
                  </a:cubicBezTo>
                  <a:lnTo>
                    <a:pt x="67" y="1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4" name="Freeform 82"/>
            <p:cNvSpPr>
              <a:spLocks noEditPoints="1"/>
            </p:cNvSpPr>
            <p:nvPr/>
          </p:nvSpPr>
          <p:spPr bwMode="auto">
            <a:xfrm>
              <a:off x="1512234" y="1301796"/>
              <a:ext cx="184499" cy="163074"/>
            </a:xfrm>
            <a:custGeom>
              <a:avLst/>
              <a:gdLst>
                <a:gd name="T0" fmla="*/ 103 w 113"/>
                <a:gd name="T1" fmla="*/ 31 h 100"/>
                <a:gd name="T2" fmla="*/ 57 w 113"/>
                <a:gd name="T3" fmla="*/ 0 h 100"/>
                <a:gd name="T4" fmla="*/ 57 w 113"/>
                <a:gd name="T5" fmla="*/ 9 h 100"/>
                <a:gd name="T6" fmla="*/ 95 w 113"/>
                <a:gd name="T7" fmla="*/ 35 h 100"/>
                <a:gd name="T8" fmla="*/ 72 w 113"/>
                <a:gd name="T9" fmla="*/ 88 h 100"/>
                <a:gd name="T10" fmla="*/ 57 w 113"/>
                <a:gd name="T11" fmla="*/ 91 h 100"/>
                <a:gd name="T12" fmla="*/ 57 w 113"/>
                <a:gd name="T13" fmla="*/ 100 h 100"/>
                <a:gd name="T14" fmla="*/ 75 w 113"/>
                <a:gd name="T15" fmla="*/ 96 h 100"/>
                <a:gd name="T16" fmla="*/ 103 w 113"/>
                <a:gd name="T17" fmla="*/ 31 h 100"/>
                <a:gd name="T18" fmla="*/ 57 w 113"/>
                <a:gd name="T19" fmla="*/ 0 h 100"/>
                <a:gd name="T20" fmla="*/ 38 w 113"/>
                <a:gd name="T21" fmla="*/ 4 h 100"/>
                <a:gd name="T22" fmla="*/ 11 w 113"/>
                <a:gd name="T23" fmla="*/ 68 h 100"/>
                <a:gd name="T24" fmla="*/ 57 w 113"/>
                <a:gd name="T25" fmla="*/ 100 h 100"/>
                <a:gd name="T26" fmla="*/ 57 w 113"/>
                <a:gd name="T27" fmla="*/ 91 h 100"/>
                <a:gd name="T28" fmla="*/ 19 w 113"/>
                <a:gd name="T29" fmla="*/ 65 h 100"/>
                <a:gd name="T30" fmla="*/ 19 w 113"/>
                <a:gd name="T31" fmla="*/ 65 h 100"/>
                <a:gd name="T32" fmla="*/ 42 w 113"/>
                <a:gd name="T33" fmla="*/ 12 h 100"/>
                <a:gd name="T34" fmla="*/ 57 w 113"/>
                <a:gd name="T35" fmla="*/ 9 h 100"/>
                <a:gd name="T36" fmla="*/ 57 w 113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100">
                  <a:moveTo>
                    <a:pt x="103" y="31"/>
                  </a:moveTo>
                  <a:cubicBezTo>
                    <a:pt x="95" y="12"/>
                    <a:pt x="77" y="0"/>
                    <a:pt x="57" y="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73" y="9"/>
                    <a:pt x="88" y="19"/>
                    <a:pt x="95" y="35"/>
                  </a:cubicBezTo>
                  <a:cubicBezTo>
                    <a:pt x="103" y="56"/>
                    <a:pt x="93" y="79"/>
                    <a:pt x="72" y="88"/>
                  </a:cubicBezTo>
                  <a:cubicBezTo>
                    <a:pt x="67" y="90"/>
                    <a:pt x="62" y="91"/>
                    <a:pt x="57" y="9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63" y="100"/>
                    <a:pt x="69" y="99"/>
                    <a:pt x="75" y="96"/>
                  </a:cubicBezTo>
                  <a:cubicBezTo>
                    <a:pt x="101" y="86"/>
                    <a:pt x="113" y="57"/>
                    <a:pt x="103" y="31"/>
                  </a:cubicBezTo>
                  <a:close/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3" y="14"/>
                    <a:pt x="0" y="43"/>
                    <a:pt x="11" y="68"/>
                  </a:cubicBezTo>
                  <a:cubicBezTo>
                    <a:pt x="18" y="88"/>
                    <a:pt x="37" y="100"/>
                    <a:pt x="57" y="100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41" y="90"/>
                    <a:pt x="26" y="81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1" y="44"/>
                    <a:pt x="21" y="21"/>
                    <a:pt x="42" y="12"/>
                  </a:cubicBezTo>
                  <a:cubicBezTo>
                    <a:pt x="47" y="10"/>
                    <a:pt x="52" y="9"/>
                    <a:pt x="57" y="9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5" name="Freeform 83"/>
            <p:cNvSpPr/>
            <p:nvPr/>
          </p:nvSpPr>
          <p:spPr bwMode="auto">
            <a:xfrm>
              <a:off x="1459860" y="1399402"/>
              <a:ext cx="80941" cy="51184"/>
            </a:xfrm>
            <a:custGeom>
              <a:avLst/>
              <a:gdLst>
                <a:gd name="T0" fmla="*/ 7 w 68"/>
                <a:gd name="T1" fmla="*/ 43 h 43"/>
                <a:gd name="T2" fmla="*/ 0 w 68"/>
                <a:gd name="T3" fmla="*/ 25 h 43"/>
                <a:gd name="T4" fmla="*/ 62 w 68"/>
                <a:gd name="T5" fmla="*/ 0 h 43"/>
                <a:gd name="T6" fmla="*/ 68 w 68"/>
                <a:gd name="T7" fmla="*/ 18 h 43"/>
                <a:gd name="T8" fmla="*/ 7 w 68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3">
                  <a:moveTo>
                    <a:pt x="7" y="43"/>
                  </a:moveTo>
                  <a:lnTo>
                    <a:pt x="0" y="25"/>
                  </a:lnTo>
                  <a:lnTo>
                    <a:pt x="62" y="0"/>
                  </a:lnTo>
                  <a:lnTo>
                    <a:pt x="68" y="18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6" name="Freeform 84"/>
            <p:cNvSpPr/>
            <p:nvPr/>
          </p:nvSpPr>
          <p:spPr bwMode="auto">
            <a:xfrm>
              <a:off x="1408677" y="1406544"/>
              <a:ext cx="109509" cy="66658"/>
            </a:xfrm>
            <a:custGeom>
              <a:avLst/>
              <a:gdLst>
                <a:gd name="T0" fmla="*/ 16 w 67"/>
                <a:gd name="T1" fmla="*/ 39 h 41"/>
                <a:gd name="T2" fmla="*/ 2 w 67"/>
                <a:gd name="T3" fmla="*/ 33 h 41"/>
                <a:gd name="T4" fmla="*/ 8 w 67"/>
                <a:gd name="T5" fmla="*/ 19 h 41"/>
                <a:gd name="T6" fmla="*/ 50 w 67"/>
                <a:gd name="T7" fmla="*/ 2 h 41"/>
                <a:gd name="T8" fmla="*/ 64 w 67"/>
                <a:gd name="T9" fmla="*/ 8 h 41"/>
                <a:gd name="T10" fmla="*/ 58 w 67"/>
                <a:gd name="T11" fmla="*/ 22 h 41"/>
                <a:gd name="T12" fmla="*/ 16 w 67"/>
                <a:gd name="T1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1">
                  <a:moveTo>
                    <a:pt x="16" y="39"/>
                  </a:moveTo>
                  <a:cubicBezTo>
                    <a:pt x="10" y="41"/>
                    <a:pt x="4" y="39"/>
                    <a:pt x="2" y="33"/>
                  </a:cubicBezTo>
                  <a:cubicBezTo>
                    <a:pt x="0" y="28"/>
                    <a:pt x="2" y="21"/>
                    <a:pt x="8" y="19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6" y="0"/>
                    <a:pt x="62" y="3"/>
                    <a:pt x="64" y="8"/>
                  </a:cubicBezTo>
                  <a:cubicBezTo>
                    <a:pt x="67" y="14"/>
                    <a:pt x="64" y="20"/>
                    <a:pt x="58" y="22"/>
                  </a:cubicBezTo>
                  <a:lnTo>
                    <a:pt x="16" y="3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7" name="Freeform 85"/>
            <p:cNvSpPr>
              <a:spLocks noEditPoints="1"/>
            </p:cNvSpPr>
            <p:nvPr/>
          </p:nvSpPr>
          <p:spPr bwMode="auto">
            <a:xfrm>
              <a:off x="1345590" y="2275473"/>
              <a:ext cx="334479" cy="119032"/>
            </a:xfrm>
            <a:custGeom>
              <a:avLst/>
              <a:gdLst>
                <a:gd name="T0" fmla="*/ 142 w 205"/>
                <a:gd name="T1" fmla="*/ 5 h 73"/>
                <a:gd name="T2" fmla="*/ 157 w 205"/>
                <a:gd name="T3" fmla="*/ 2 h 73"/>
                <a:gd name="T4" fmla="*/ 164 w 205"/>
                <a:gd name="T5" fmla="*/ 5 h 73"/>
                <a:gd name="T6" fmla="*/ 179 w 205"/>
                <a:gd name="T7" fmla="*/ 2 h 73"/>
                <a:gd name="T8" fmla="*/ 202 w 205"/>
                <a:gd name="T9" fmla="*/ 18 h 73"/>
                <a:gd name="T10" fmla="*/ 187 w 205"/>
                <a:gd name="T11" fmla="*/ 42 h 73"/>
                <a:gd name="T12" fmla="*/ 177 w 205"/>
                <a:gd name="T13" fmla="*/ 43 h 73"/>
                <a:gd name="T14" fmla="*/ 166 w 205"/>
                <a:gd name="T15" fmla="*/ 18 h 73"/>
                <a:gd name="T16" fmla="*/ 172 w 205"/>
                <a:gd name="T17" fmla="*/ 45 h 73"/>
                <a:gd name="T18" fmla="*/ 167 w 205"/>
                <a:gd name="T19" fmla="*/ 50 h 73"/>
                <a:gd name="T20" fmla="*/ 142 w 205"/>
                <a:gd name="T21" fmla="*/ 55 h 73"/>
                <a:gd name="T22" fmla="*/ 142 w 205"/>
                <a:gd name="T23" fmla="*/ 20 h 73"/>
                <a:gd name="T24" fmla="*/ 158 w 205"/>
                <a:gd name="T25" fmla="*/ 17 h 73"/>
                <a:gd name="T26" fmla="*/ 163 w 205"/>
                <a:gd name="T27" fmla="*/ 19 h 73"/>
                <a:gd name="T28" fmla="*/ 161 w 205"/>
                <a:gd name="T29" fmla="*/ 9 h 73"/>
                <a:gd name="T30" fmla="*/ 155 w 205"/>
                <a:gd name="T31" fmla="*/ 5 h 73"/>
                <a:gd name="T32" fmla="*/ 142 w 205"/>
                <a:gd name="T33" fmla="*/ 8 h 73"/>
                <a:gd name="T34" fmla="*/ 142 w 205"/>
                <a:gd name="T35" fmla="*/ 5 h 73"/>
                <a:gd name="T36" fmla="*/ 28 w 205"/>
                <a:gd name="T37" fmla="*/ 30 h 73"/>
                <a:gd name="T38" fmla="*/ 116 w 205"/>
                <a:gd name="T39" fmla="*/ 13 h 73"/>
                <a:gd name="T40" fmla="*/ 121 w 205"/>
                <a:gd name="T41" fmla="*/ 9 h 73"/>
                <a:gd name="T42" fmla="*/ 142 w 205"/>
                <a:gd name="T43" fmla="*/ 5 h 73"/>
                <a:gd name="T44" fmla="*/ 142 w 205"/>
                <a:gd name="T45" fmla="*/ 8 h 73"/>
                <a:gd name="T46" fmla="*/ 124 w 205"/>
                <a:gd name="T47" fmla="*/ 11 h 73"/>
                <a:gd name="T48" fmla="*/ 120 w 205"/>
                <a:gd name="T49" fmla="*/ 17 h 73"/>
                <a:gd name="T50" fmla="*/ 122 w 205"/>
                <a:gd name="T51" fmla="*/ 28 h 73"/>
                <a:gd name="T52" fmla="*/ 122 w 205"/>
                <a:gd name="T53" fmla="*/ 28 h 73"/>
                <a:gd name="T54" fmla="*/ 126 w 205"/>
                <a:gd name="T55" fmla="*/ 24 h 73"/>
                <a:gd name="T56" fmla="*/ 142 w 205"/>
                <a:gd name="T57" fmla="*/ 20 h 73"/>
                <a:gd name="T58" fmla="*/ 142 w 205"/>
                <a:gd name="T59" fmla="*/ 55 h 73"/>
                <a:gd name="T60" fmla="*/ 130 w 205"/>
                <a:gd name="T61" fmla="*/ 57 h 73"/>
                <a:gd name="T62" fmla="*/ 125 w 205"/>
                <a:gd name="T63" fmla="*/ 56 h 73"/>
                <a:gd name="T64" fmla="*/ 35 w 205"/>
                <a:gd name="T65" fmla="*/ 73 h 73"/>
                <a:gd name="T66" fmla="*/ 28 w 205"/>
                <a:gd name="T67" fmla="*/ 70 h 73"/>
                <a:gd name="T68" fmla="*/ 28 w 205"/>
                <a:gd name="T69" fmla="*/ 67 h 73"/>
                <a:gd name="T70" fmla="*/ 35 w 205"/>
                <a:gd name="T71" fmla="*/ 70 h 73"/>
                <a:gd name="T72" fmla="*/ 35 w 205"/>
                <a:gd name="T73" fmla="*/ 70 h 73"/>
                <a:gd name="T74" fmla="*/ 37 w 205"/>
                <a:gd name="T75" fmla="*/ 70 h 73"/>
                <a:gd name="T76" fmla="*/ 42 w 205"/>
                <a:gd name="T77" fmla="*/ 62 h 73"/>
                <a:gd name="T78" fmla="*/ 36 w 205"/>
                <a:gd name="T79" fmla="*/ 57 h 73"/>
                <a:gd name="T80" fmla="*/ 40 w 205"/>
                <a:gd name="T81" fmla="*/ 50 h 73"/>
                <a:gd name="T82" fmla="*/ 34 w 205"/>
                <a:gd name="T83" fmla="*/ 45 h 73"/>
                <a:gd name="T84" fmla="*/ 37 w 205"/>
                <a:gd name="T85" fmla="*/ 38 h 73"/>
                <a:gd name="T86" fmla="*/ 30 w 205"/>
                <a:gd name="T87" fmla="*/ 33 h 73"/>
                <a:gd name="T88" fmla="*/ 28 w 205"/>
                <a:gd name="T89" fmla="*/ 33 h 73"/>
                <a:gd name="T90" fmla="*/ 28 w 205"/>
                <a:gd name="T91" fmla="*/ 34 h 73"/>
                <a:gd name="T92" fmla="*/ 28 w 205"/>
                <a:gd name="T93" fmla="*/ 30 h 73"/>
                <a:gd name="T94" fmla="*/ 26 w 205"/>
                <a:gd name="T95" fmla="*/ 31 h 73"/>
                <a:gd name="T96" fmla="*/ 28 w 205"/>
                <a:gd name="T97" fmla="*/ 30 h 73"/>
                <a:gd name="T98" fmla="*/ 28 w 205"/>
                <a:gd name="T99" fmla="*/ 34 h 73"/>
                <a:gd name="T100" fmla="*/ 13 w 205"/>
                <a:gd name="T101" fmla="*/ 49 h 73"/>
                <a:gd name="T102" fmla="*/ 15 w 205"/>
                <a:gd name="T103" fmla="*/ 62 h 73"/>
                <a:gd name="T104" fmla="*/ 28 w 205"/>
                <a:gd name="T105" fmla="*/ 67 h 73"/>
                <a:gd name="T106" fmla="*/ 28 w 205"/>
                <a:gd name="T107" fmla="*/ 70 h 73"/>
                <a:gd name="T108" fmla="*/ 0 w 205"/>
                <a:gd name="T109" fmla="*/ 58 h 73"/>
                <a:gd name="T110" fmla="*/ 26 w 205"/>
                <a:gd name="T111" fmla="*/ 3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" h="73">
                  <a:moveTo>
                    <a:pt x="142" y="5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60" y="1"/>
                    <a:pt x="163" y="3"/>
                    <a:pt x="164" y="5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90" y="0"/>
                    <a:pt x="200" y="7"/>
                    <a:pt x="202" y="18"/>
                  </a:cubicBezTo>
                  <a:cubicBezTo>
                    <a:pt x="205" y="29"/>
                    <a:pt x="197" y="39"/>
                    <a:pt x="187" y="42"/>
                  </a:cubicBezTo>
                  <a:cubicBezTo>
                    <a:pt x="177" y="43"/>
                    <a:pt x="177" y="43"/>
                    <a:pt x="177" y="43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45"/>
                    <a:pt x="172" y="45"/>
                    <a:pt x="172" y="45"/>
                  </a:cubicBezTo>
                  <a:cubicBezTo>
                    <a:pt x="172" y="47"/>
                    <a:pt x="170" y="50"/>
                    <a:pt x="167" y="5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60" y="17"/>
                    <a:pt x="162" y="18"/>
                    <a:pt x="163" y="1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6"/>
                    <a:pt x="158" y="5"/>
                    <a:pt x="155" y="5"/>
                  </a:cubicBezTo>
                  <a:cubicBezTo>
                    <a:pt x="142" y="8"/>
                    <a:pt x="142" y="8"/>
                    <a:pt x="142" y="8"/>
                  </a:cubicBezTo>
                  <a:lnTo>
                    <a:pt x="142" y="5"/>
                  </a:lnTo>
                  <a:close/>
                  <a:moveTo>
                    <a:pt x="28" y="30"/>
                  </a:moveTo>
                  <a:cubicBezTo>
                    <a:pt x="116" y="13"/>
                    <a:pt x="116" y="13"/>
                    <a:pt x="116" y="13"/>
                  </a:cubicBezTo>
                  <a:cubicBezTo>
                    <a:pt x="117" y="11"/>
                    <a:pt x="119" y="9"/>
                    <a:pt x="121" y="9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1" y="12"/>
                    <a:pt x="119" y="15"/>
                    <a:pt x="120" y="17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2" y="26"/>
                    <a:pt x="124" y="24"/>
                    <a:pt x="126" y="24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8" y="58"/>
                    <a:pt x="126" y="57"/>
                    <a:pt x="125" y="56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41" y="69"/>
                    <a:pt x="43" y="66"/>
                    <a:pt x="42" y="62"/>
                  </a:cubicBezTo>
                  <a:cubicBezTo>
                    <a:pt x="42" y="59"/>
                    <a:pt x="39" y="57"/>
                    <a:pt x="36" y="57"/>
                  </a:cubicBezTo>
                  <a:cubicBezTo>
                    <a:pt x="39" y="56"/>
                    <a:pt x="40" y="53"/>
                    <a:pt x="40" y="50"/>
                  </a:cubicBezTo>
                  <a:cubicBezTo>
                    <a:pt x="39" y="47"/>
                    <a:pt x="37" y="45"/>
                    <a:pt x="34" y="45"/>
                  </a:cubicBezTo>
                  <a:cubicBezTo>
                    <a:pt x="36" y="44"/>
                    <a:pt x="38" y="41"/>
                    <a:pt x="37" y="38"/>
                  </a:cubicBezTo>
                  <a:cubicBezTo>
                    <a:pt x="37" y="34"/>
                    <a:pt x="33" y="32"/>
                    <a:pt x="30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lnTo>
                    <a:pt x="28" y="30"/>
                  </a:lnTo>
                  <a:close/>
                  <a:moveTo>
                    <a:pt x="26" y="31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0" y="58"/>
                    <a:pt x="0" y="58"/>
                    <a:pt x="0" y="58"/>
                  </a:cubicBezTo>
                  <a:lnTo>
                    <a:pt x="26" y="3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8" name="Freeform 86"/>
            <p:cNvSpPr/>
            <p:nvPr/>
          </p:nvSpPr>
          <p:spPr bwMode="auto">
            <a:xfrm>
              <a:off x="2731117" y="2582575"/>
              <a:ext cx="184499" cy="236873"/>
            </a:xfrm>
            <a:custGeom>
              <a:avLst/>
              <a:gdLst>
                <a:gd name="T0" fmla="*/ 113 w 113"/>
                <a:gd name="T1" fmla="*/ 25 h 145"/>
                <a:gd name="T2" fmla="*/ 108 w 113"/>
                <a:gd name="T3" fmla="*/ 22 h 145"/>
                <a:gd name="T4" fmla="*/ 42 w 113"/>
                <a:gd name="T5" fmla="*/ 128 h 145"/>
                <a:gd name="T6" fmla="*/ 19 w 113"/>
                <a:gd name="T7" fmla="*/ 132 h 145"/>
                <a:gd name="T8" fmla="*/ 12 w 113"/>
                <a:gd name="T9" fmla="*/ 109 h 145"/>
                <a:gd name="T10" fmla="*/ 78 w 113"/>
                <a:gd name="T11" fmla="*/ 3 h 145"/>
                <a:gd name="T12" fmla="*/ 73 w 113"/>
                <a:gd name="T13" fmla="*/ 0 h 145"/>
                <a:gd name="T14" fmla="*/ 6 w 113"/>
                <a:gd name="T15" fmla="*/ 107 h 145"/>
                <a:gd name="T16" fmla="*/ 15 w 113"/>
                <a:gd name="T17" fmla="*/ 138 h 145"/>
                <a:gd name="T18" fmla="*/ 47 w 113"/>
                <a:gd name="T19" fmla="*/ 132 h 145"/>
                <a:gd name="T20" fmla="*/ 113 w 113"/>
                <a:gd name="T21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45">
                  <a:moveTo>
                    <a:pt x="113" y="25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8" y="135"/>
                    <a:pt x="27" y="137"/>
                    <a:pt x="19" y="132"/>
                  </a:cubicBezTo>
                  <a:cubicBezTo>
                    <a:pt x="11" y="127"/>
                    <a:pt x="8" y="117"/>
                    <a:pt x="12" y="109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0" y="117"/>
                    <a:pt x="4" y="131"/>
                    <a:pt x="15" y="138"/>
                  </a:cubicBezTo>
                  <a:cubicBezTo>
                    <a:pt x="26" y="145"/>
                    <a:pt x="40" y="142"/>
                    <a:pt x="47" y="132"/>
                  </a:cubicBezTo>
                  <a:lnTo>
                    <a:pt x="113" y="25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89" name="Freeform 87"/>
            <p:cNvSpPr/>
            <p:nvPr/>
          </p:nvSpPr>
          <p:spPr bwMode="auto">
            <a:xfrm>
              <a:off x="2835865" y="2574243"/>
              <a:ext cx="89274" cy="61896"/>
            </a:xfrm>
            <a:custGeom>
              <a:avLst/>
              <a:gdLst>
                <a:gd name="T0" fmla="*/ 54 w 55"/>
                <a:gd name="T1" fmla="*/ 35 h 38"/>
                <a:gd name="T2" fmla="*/ 48 w 55"/>
                <a:gd name="T3" fmla="*/ 37 h 38"/>
                <a:gd name="T4" fmla="*/ 3 w 55"/>
                <a:gd name="T5" fmla="*/ 9 h 38"/>
                <a:gd name="T6" fmla="*/ 2 w 55"/>
                <a:gd name="T7" fmla="*/ 3 h 38"/>
                <a:gd name="T8" fmla="*/ 8 w 55"/>
                <a:gd name="T9" fmla="*/ 1 h 38"/>
                <a:gd name="T10" fmla="*/ 53 w 55"/>
                <a:gd name="T11" fmla="*/ 29 h 38"/>
                <a:gd name="T12" fmla="*/ 54 w 55"/>
                <a:gd name="T1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8">
                  <a:moveTo>
                    <a:pt x="54" y="35"/>
                  </a:moveTo>
                  <a:cubicBezTo>
                    <a:pt x="53" y="37"/>
                    <a:pt x="50" y="38"/>
                    <a:pt x="48" y="3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7"/>
                    <a:pt x="0" y="5"/>
                    <a:pt x="2" y="3"/>
                  </a:cubicBezTo>
                  <a:cubicBezTo>
                    <a:pt x="3" y="1"/>
                    <a:pt x="6" y="0"/>
                    <a:pt x="8" y="1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5" y="31"/>
                    <a:pt x="55" y="33"/>
                    <a:pt x="54" y="35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0" name="Freeform 88"/>
            <p:cNvSpPr/>
            <p:nvPr/>
          </p:nvSpPr>
          <p:spPr bwMode="auto">
            <a:xfrm>
              <a:off x="2766826" y="2623046"/>
              <a:ext cx="122603" cy="170215"/>
            </a:xfrm>
            <a:custGeom>
              <a:avLst/>
              <a:gdLst>
                <a:gd name="T0" fmla="*/ 75 w 75"/>
                <a:gd name="T1" fmla="*/ 4 h 104"/>
                <a:gd name="T2" fmla="*/ 69 w 75"/>
                <a:gd name="T3" fmla="*/ 0 h 104"/>
                <a:gd name="T4" fmla="*/ 10 w 75"/>
                <a:gd name="T5" fmla="*/ 95 h 104"/>
                <a:gd name="T6" fmla="*/ 0 w 75"/>
                <a:gd name="T7" fmla="*/ 100 h 104"/>
                <a:gd name="T8" fmla="*/ 1 w 75"/>
                <a:gd name="T9" fmla="*/ 101 h 104"/>
                <a:gd name="T10" fmla="*/ 17 w 75"/>
                <a:gd name="T11" fmla="*/ 98 h 104"/>
                <a:gd name="T12" fmla="*/ 75 w 75"/>
                <a:gd name="T13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04">
                  <a:moveTo>
                    <a:pt x="75" y="4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8" y="98"/>
                    <a:pt x="4" y="100"/>
                    <a:pt x="0" y="100"/>
                  </a:cubicBezTo>
                  <a:cubicBezTo>
                    <a:pt x="0" y="100"/>
                    <a:pt x="1" y="100"/>
                    <a:pt x="1" y="101"/>
                  </a:cubicBezTo>
                  <a:cubicBezTo>
                    <a:pt x="7" y="104"/>
                    <a:pt x="14" y="103"/>
                    <a:pt x="17" y="98"/>
                  </a:cubicBezTo>
                  <a:lnTo>
                    <a:pt x="75" y="4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1" name="Freeform 89"/>
            <p:cNvSpPr>
              <a:spLocks noEditPoints="1"/>
            </p:cNvSpPr>
            <p:nvPr/>
          </p:nvSpPr>
          <p:spPr bwMode="auto">
            <a:xfrm>
              <a:off x="2481150" y="1654130"/>
              <a:ext cx="166644" cy="121412"/>
            </a:xfrm>
            <a:custGeom>
              <a:avLst/>
              <a:gdLst>
                <a:gd name="T0" fmla="*/ 84 w 102"/>
                <a:gd name="T1" fmla="*/ 71 h 74"/>
                <a:gd name="T2" fmla="*/ 79 w 102"/>
                <a:gd name="T3" fmla="*/ 69 h 74"/>
                <a:gd name="T4" fmla="*/ 79 w 102"/>
                <a:gd name="T5" fmla="*/ 69 h 74"/>
                <a:gd name="T6" fmla="*/ 79 w 102"/>
                <a:gd name="T7" fmla="*/ 52 h 74"/>
                <a:gd name="T8" fmla="*/ 86 w 102"/>
                <a:gd name="T9" fmla="*/ 49 h 74"/>
                <a:gd name="T10" fmla="*/ 90 w 102"/>
                <a:gd name="T11" fmla="*/ 38 h 74"/>
                <a:gd name="T12" fmla="*/ 79 w 102"/>
                <a:gd name="T13" fmla="*/ 31 h 74"/>
                <a:gd name="T14" fmla="*/ 85 w 102"/>
                <a:gd name="T15" fmla="*/ 20 h 74"/>
                <a:gd name="T16" fmla="*/ 79 w 102"/>
                <a:gd name="T17" fmla="*/ 16 h 74"/>
                <a:gd name="T18" fmla="*/ 72 w 102"/>
                <a:gd name="T19" fmla="*/ 3 h 74"/>
                <a:gd name="T20" fmla="*/ 79 w 102"/>
                <a:gd name="T21" fmla="*/ 16 h 74"/>
                <a:gd name="T22" fmla="*/ 72 w 102"/>
                <a:gd name="T23" fmla="*/ 21 h 74"/>
                <a:gd name="T24" fmla="*/ 72 w 102"/>
                <a:gd name="T25" fmla="*/ 9 h 74"/>
                <a:gd name="T26" fmla="*/ 79 w 102"/>
                <a:gd name="T27" fmla="*/ 73 h 74"/>
                <a:gd name="T28" fmla="*/ 72 w 102"/>
                <a:gd name="T29" fmla="*/ 69 h 74"/>
                <a:gd name="T30" fmla="*/ 79 w 102"/>
                <a:gd name="T31" fmla="*/ 73 h 74"/>
                <a:gd name="T32" fmla="*/ 79 w 102"/>
                <a:gd name="T33" fmla="*/ 34 h 74"/>
                <a:gd name="T34" fmla="*/ 75 w 102"/>
                <a:gd name="T35" fmla="*/ 45 h 74"/>
                <a:gd name="T36" fmla="*/ 79 w 102"/>
                <a:gd name="T37" fmla="*/ 52 h 74"/>
                <a:gd name="T38" fmla="*/ 72 w 102"/>
                <a:gd name="T39" fmla="*/ 25 h 74"/>
                <a:gd name="T40" fmla="*/ 79 w 102"/>
                <a:gd name="T41" fmla="*/ 31 h 74"/>
                <a:gd name="T42" fmla="*/ 72 w 102"/>
                <a:gd name="T43" fmla="*/ 3 h 74"/>
                <a:gd name="T44" fmla="*/ 71 w 102"/>
                <a:gd name="T45" fmla="*/ 8 h 74"/>
                <a:gd name="T46" fmla="*/ 66 w 102"/>
                <a:gd name="T47" fmla="*/ 2 h 74"/>
                <a:gd name="T48" fmla="*/ 66 w 102"/>
                <a:gd name="T49" fmla="*/ 73 h 74"/>
                <a:gd name="T50" fmla="*/ 67 w 102"/>
                <a:gd name="T51" fmla="*/ 65 h 74"/>
                <a:gd name="T52" fmla="*/ 72 w 102"/>
                <a:gd name="T53" fmla="*/ 74 h 74"/>
                <a:gd name="T54" fmla="*/ 72 w 102"/>
                <a:gd name="T55" fmla="*/ 21 h 74"/>
                <a:gd name="T56" fmla="*/ 72 w 102"/>
                <a:gd name="T57" fmla="*/ 52 h 74"/>
                <a:gd name="T58" fmla="*/ 66 w 102"/>
                <a:gd name="T59" fmla="*/ 57 h 74"/>
                <a:gd name="T60" fmla="*/ 69 w 102"/>
                <a:gd name="T61" fmla="*/ 16 h 74"/>
                <a:gd name="T62" fmla="*/ 22 w 102"/>
                <a:gd name="T63" fmla="*/ 10 h 74"/>
                <a:gd name="T64" fmla="*/ 66 w 102"/>
                <a:gd name="T65" fmla="*/ 5 h 74"/>
                <a:gd name="T66" fmla="*/ 64 w 102"/>
                <a:gd name="T67" fmla="*/ 6 h 74"/>
                <a:gd name="T68" fmla="*/ 66 w 102"/>
                <a:gd name="T69" fmla="*/ 16 h 74"/>
                <a:gd name="T70" fmla="*/ 66 w 102"/>
                <a:gd name="T71" fmla="*/ 64 h 74"/>
                <a:gd name="T72" fmla="*/ 37 w 102"/>
                <a:gd name="T73" fmla="*/ 57 h 74"/>
                <a:gd name="T74" fmla="*/ 22 w 102"/>
                <a:gd name="T75" fmla="*/ 49 h 74"/>
                <a:gd name="T76" fmla="*/ 27 w 102"/>
                <a:gd name="T77" fmla="*/ 48 h 74"/>
                <a:gd name="T78" fmla="*/ 22 w 102"/>
                <a:gd name="T79" fmla="*/ 27 h 74"/>
                <a:gd name="T80" fmla="*/ 2 w 102"/>
                <a:gd name="T81" fmla="*/ 41 h 74"/>
                <a:gd name="T82" fmla="*/ 22 w 102"/>
                <a:gd name="T83" fmla="*/ 10 h 74"/>
                <a:gd name="T84" fmla="*/ 17 w 102"/>
                <a:gd name="T85" fmla="*/ 28 h 74"/>
                <a:gd name="T86" fmla="*/ 22 w 102"/>
                <a:gd name="T87" fmla="*/ 49 h 74"/>
                <a:gd name="T88" fmla="*/ 2 w 102"/>
                <a:gd name="T89" fmla="*/ 4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2" h="74">
                  <a:moveTo>
                    <a:pt x="79" y="7"/>
                  </a:moveTo>
                  <a:cubicBezTo>
                    <a:pt x="102" y="22"/>
                    <a:pt x="98" y="62"/>
                    <a:pt x="84" y="71"/>
                  </a:cubicBezTo>
                  <a:cubicBezTo>
                    <a:pt x="82" y="72"/>
                    <a:pt x="80" y="73"/>
                    <a:pt x="79" y="73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3" y="67"/>
                    <a:pt x="85" y="61"/>
                    <a:pt x="83" y="57"/>
                  </a:cubicBezTo>
                  <a:cubicBezTo>
                    <a:pt x="82" y="55"/>
                    <a:pt x="80" y="53"/>
                    <a:pt x="79" y="52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1" y="50"/>
                    <a:pt x="84" y="50"/>
                    <a:pt x="86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90" y="47"/>
                    <a:pt x="92" y="42"/>
                    <a:pt x="90" y="38"/>
                  </a:cubicBezTo>
                  <a:cubicBezTo>
                    <a:pt x="88" y="34"/>
                    <a:pt x="83" y="32"/>
                    <a:pt x="79" y="34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0" y="31"/>
                    <a:pt x="81" y="30"/>
                    <a:pt x="82" y="30"/>
                  </a:cubicBezTo>
                  <a:cubicBezTo>
                    <a:pt x="86" y="28"/>
                    <a:pt x="87" y="24"/>
                    <a:pt x="85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4" y="17"/>
                    <a:pt x="81" y="16"/>
                    <a:pt x="79" y="16"/>
                  </a:cubicBezTo>
                  <a:lnTo>
                    <a:pt x="79" y="7"/>
                  </a:lnTo>
                  <a:close/>
                  <a:moveTo>
                    <a:pt x="72" y="3"/>
                  </a:moveTo>
                  <a:cubicBezTo>
                    <a:pt x="74" y="4"/>
                    <a:pt x="76" y="5"/>
                    <a:pt x="79" y="7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7" y="16"/>
                    <a:pt x="76" y="16"/>
                    <a:pt x="75" y="17"/>
                  </a:cubicBezTo>
                  <a:cubicBezTo>
                    <a:pt x="73" y="17"/>
                    <a:pt x="72" y="19"/>
                    <a:pt x="72" y="21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0"/>
                    <a:pt x="72" y="9"/>
                  </a:cubicBezTo>
                  <a:cubicBezTo>
                    <a:pt x="72" y="3"/>
                    <a:pt x="72" y="3"/>
                    <a:pt x="72" y="3"/>
                  </a:cubicBezTo>
                  <a:close/>
                  <a:moveTo>
                    <a:pt x="79" y="73"/>
                  </a:moveTo>
                  <a:cubicBezTo>
                    <a:pt x="76" y="74"/>
                    <a:pt x="74" y="74"/>
                    <a:pt x="72" y="74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4" y="70"/>
                    <a:pt x="76" y="70"/>
                    <a:pt x="79" y="69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31"/>
                  </a:move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4" y="36"/>
                    <a:pt x="73" y="41"/>
                    <a:pt x="75" y="45"/>
                  </a:cubicBezTo>
                  <a:cubicBezTo>
                    <a:pt x="76" y="47"/>
                    <a:pt x="77" y="48"/>
                    <a:pt x="79" y="49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6" y="51"/>
                    <a:pt x="74" y="51"/>
                    <a:pt x="72" y="52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3" y="29"/>
                    <a:pt x="76" y="31"/>
                    <a:pt x="79" y="31"/>
                  </a:cubicBezTo>
                  <a:close/>
                  <a:moveTo>
                    <a:pt x="66" y="2"/>
                  </a:moveTo>
                  <a:cubicBezTo>
                    <a:pt x="68" y="2"/>
                    <a:pt x="70" y="3"/>
                    <a:pt x="72" y="3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1" y="9"/>
                    <a:pt x="71" y="9"/>
                    <a:pt x="71" y="8"/>
                  </a:cubicBezTo>
                  <a:cubicBezTo>
                    <a:pt x="70" y="7"/>
                    <a:pt x="68" y="5"/>
                    <a:pt x="66" y="5"/>
                  </a:cubicBezTo>
                  <a:cubicBezTo>
                    <a:pt x="66" y="2"/>
                    <a:pt x="66" y="2"/>
                    <a:pt x="66" y="2"/>
                  </a:cubicBezTo>
                  <a:close/>
                  <a:moveTo>
                    <a:pt x="72" y="74"/>
                  </a:moveTo>
                  <a:cubicBezTo>
                    <a:pt x="70" y="74"/>
                    <a:pt x="68" y="73"/>
                    <a:pt x="66" y="73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7" y="64"/>
                    <a:pt x="67" y="65"/>
                  </a:cubicBezTo>
                  <a:cubicBezTo>
                    <a:pt x="68" y="67"/>
                    <a:pt x="70" y="68"/>
                    <a:pt x="72" y="69"/>
                  </a:cubicBezTo>
                  <a:cubicBezTo>
                    <a:pt x="72" y="74"/>
                    <a:pt x="72" y="74"/>
                    <a:pt x="72" y="74"/>
                  </a:cubicBezTo>
                  <a:close/>
                  <a:moveTo>
                    <a:pt x="72" y="13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1" y="22"/>
                    <a:pt x="71" y="24"/>
                    <a:pt x="72" y="25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69" y="54"/>
                    <a:pt x="67" y="55"/>
                    <a:pt x="66" y="5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8" y="16"/>
                    <a:pt x="69" y="16"/>
                  </a:cubicBezTo>
                  <a:cubicBezTo>
                    <a:pt x="70" y="15"/>
                    <a:pt x="71" y="14"/>
                    <a:pt x="72" y="13"/>
                  </a:cubicBezTo>
                  <a:close/>
                  <a:moveTo>
                    <a:pt x="22" y="10"/>
                  </a:moveTo>
                  <a:cubicBezTo>
                    <a:pt x="41" y="2"/>
                    <a:pt x="55" y="0"/>
                    <a:pt x="66" y="2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5"/>
                    <a:pt x="65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1" y="7"/>
                    <a:pt x="60" y="11"/>
                    <a:pt x="61" y="13"/>
                  </a:cubicBezTo>
                  <a:cubicBezTo>
                    <a:pt x="62" y="15"/>
                    <a:pt x="64" y="16"/>
                    <a:pt x="66" y="16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9"/>
                    <a:pt x="66" y="62"/>
                    <a:pt x="66" y="64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6" y="68"/>
                    <a:pt x="48" y="56"/>
                    <a:pt x="37" y="57"/>
                  </a:cubicBezTo>
                  <a:cubicBezTo>
                    <a:pt x="32" y="57"/>
                    <a:pt x="27" y="58"/>
                    <a:pt x="22" y="5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49"/>
                    <a:pt x="25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2" y="45"/>
                    <a:pt x="34" y="38"/>
                    <a:pt x="32" y="33"/>
                  </a:cubicBezTo>
                  <a:cubicBezTo>
                    <a:pt x="30" y="29"/>
                    <a:pt x="26" y="27"/>
                    <a:pt x="22" y="27"/>
                  </a:cubicBezTo>
                  <a:lnTo>
                    <a:pt x="22" y="10"/>
                  </a:lnTo>
                  <a:close/>
                  <a:moveTo>
                    <a:pt x="2" y="41"/>
                  </a:moveTo>
                  <a:cubicBezTo>
                    <a:pt x="0" y="23"/>
                    <a:pt x="18" y="12"/>
                    <a:pt x="18" y="12"/>
                  </a:cubicBezTo>
                  <a:cubicBezTo>
                    <a:pt x="20" y="12"/>
                    <a:pt x="21" y="11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7"/>
                    <a:pt x="19" y="27"/>
                    <a:pt x="17" y="28"/>
                  </a:cubicBezTo>
                  <a:cubicBezTo>
                    <a:pt x="12" y="31"/>
                    <a:pt x="9" y="37"/>
                    <a:pt x="12" y="43"/>
                  </a:cubicBezTo>
                  <a:cubicBezTo>
                    <a:pt x="14" y="47"/>
                    <a:pt x="18" y="49"/>
                    <a:pt x="22" y="4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12" y="57"/>
                    <a:pt x="4" y="53"/>
                    <a:pt x="2" y="4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2" name="Freeform 90"/>
            <p:cNvSpPr/>
            <p:nvPr/>
          </p:nvSpPr>
          <p:spPr bwMode="auto">
            <a:xfrm>
              <a:off x="1092053" y="2449260"/>
              <a:ext cx="154741" cy="199973"/>
            </a:xfrm>
            <a:custGeom>
              <a:avLst/>
              <a:gdLst>
                <a:gd name="T0" fmla="*/ 0 w 95"/>
                <a:gd name="T1" fmla="*/ 21 h 123"/>
                <a:gd name="T2" fmla="*/ 4 w 95"/>
                <a:gd name="T3" fmla="*/ 19 h 123"/>
                <a:gd name="T4" fmla="*/ 59 w 95"/>
                <a:gd name="T5" fmla="*/ 109 h 123"/>
                <a:gd name="T6" fmla="*/ 79 w 95"/>
                <a:gd name="T7" fmla="*/ 112 h 123"/>
                <a:gd name="T8" fmla="*/ 85 w 95"/>
                <a:gd name="T9" fmla="*/ 93 h 123"/>
                <a:gd name="T10" fmla="*/ 29 w 95"/>
                <a:gd name="T11" fmla="*/ 3 h 123"/>
                <a:gd name="T12" fmla="*/ 34 w 95"/>
                <a:gd name="T13" fmla="*/ 0 h 123"/>
                <a:gd name="T14" fmla="*/ 90 w 95"/>
                <a:gd name="T15" fmla="*/ 91 h 123"/>
                <a:gd name="T16" fmla="*/ 82 w 95"/>
                <a:gd name="T17" fmla="*/ 117 h 123"/>
                <a:gd name="T18" fmla="*/ 56 w 95"/>
                <a:gd name="T19" fmla="*/ 112 h 123"/>
                <a:gd name="T20" fmla="*/ 0 w 95"/>
                <a:gd name="T21" fmla="*/ 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23">
                  <a:moveTo>
                    <a:pt x="0" y="21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63" y="115"/>
                    <a:pt x="72" y="117"/>
                    <a:pt x="79" y="112"/>
                  </a:cubicBezTo>
                  <a:cubicBezTo>
                    <a:pt x="87" y="108"/>
                    <a:pt x="89" y="99"/>
                    <a:pt x="85" y="9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5" y="100"/>
                    <a:pt x="92" y="111"/>
                    <a:pt x="82" y="117"/>
                  </a:cubicBezTo>
                  <a:cubicBezTo>
                    <a:pt x="73" y="123"/>
                    <a:pt x="61" y="121"/>
                    <a:pt x="56" y="11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3" name="Freeform 91"/>
            <p:cNvSpPr/>
            <p:nvPr/>
          </p:nvSpPr>
          <p:spPr bwMode="auto">
            <a:xfrm>
              <a:off x="1082531" y="2442118"/>
              <a:ext cx="76180" cy="52374"/>
            </a:xfrm>
            <a:custGeom>
              <a:avLst/>
              <a:gdLst>
                <a:gd name="T0" fmla="*/ 1 w 47"/>
                <a:gd name="T1" fmla="*/ 30 h 32"/>
                <a:gd name="T2" fmla="*/ 6 w 47"/>
                <a:gd name="T3" fmla="*/ 31 h 32"/>
                <a:gd name="T4" fmla="*/ 44 w 47"/>
                <a:gd name="T5" fmla="*/ 7 h 32"/>
                <a:gd name="T6" fmla="*/ 46 w 47"/>
                <a:gd name="T7" fmla="*/ 2 h 32"/>
                <a:gd name="T8" fmla="*/ 41 w 47"/>
                <a:gd name="T9" fmla="*/ 1 h 32"/>
                <a:gd name="T10" fmla="*/ 2 w 47"/>
                <a:gd name="T11" fmla="*/ 25 h 32"/>
                <a:gd name="T12" fmla="*/ 1 w 47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2">
                  <a:moveTo>
                    <a:pt x="1" y="30"/>
                  </a:moveTo>
                  <a:cubicBezTo>
                    <a:pt x="2" y="32"/>
                    <a:pt x="4" y="32"/>
                    <a:pt x="6" y="31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6" y="6"/>
                    <a:pt x="47" y="4"/>
                    <a:pt x="46" y="2"/>
                  </a:cubicBezTo>
                  <a:cubicBezTo>
                    <a:pt x="45" y="1"/>
                    <a:pt x="42" y="0"/>
                    <a:pt x="41" y="1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6"/>
                    <a:pt x="0" y="28"/>
                    <a:pt x="1" y="3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4" name="Freeform 92"/>
            <p:cNvSpPr/>
            <p:nvPr/>
          </p:nvSpPr>
          <p:spPr bwMode="auto">
            <a:xfrm>
              <a:off x="1113479" y="2484969"/>
              <a:ext cx="104748" cy="144028"/>
            </a:xfrm>
            <a:custGeom>
              <a:avLst/>
              <a:gdLst>
                <a:gd name="T0" fmla="*/ 0 w 64"/>
                <a:gd name="T1" fmla="*/ 3 h 88"/>
                <a:gd name="T2" fmla="*/ 5 w 64"/>
                <a:gd name="T3" fmla="*/ 0 h 88"/>
                <a:gd name="T4" fmla="*/ 55 w 64"/>
                <a:gd name="T5" fmla="*/ 80 h 88"/>
                <a:gd name="T6" fmla="*/ 64 w 64"/>
                <a:gd name="T7" fmla="*/ 85 h 88"/>
                <a:gd name="T8" fmla="*/ 63 w 64"/>
                <a:gd name="T9" fmla="*/ 85 h 88"/>
                <a:gd name="T10" fmla="*/ 49 w 64"/>
                <a:gd name="T11" fmla="*/ 82 h 88"/>
                <a:gd name="T12" fmla="*/ 0 w 64"/>
                <a:gd name="T13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8">
                  <a:moveTo>
                    <a:pt x="0" y="3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7" y="83"/>
                    <a:pt x="60" y="85"/>
                    <a:pt x="64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58" y="88"/>
                    <a:pt x="52" y="87"/>
                    <a:pt x="49" y="8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5" name="Freeform 93"/>
            <p:cNvSpPr>
              <a:spLocks noEditPoints="1"/>
            </p:cNvSpPr>
            <p:nvPr/>
          </p:nvSpPr>
          <p:spPr bwMode="auto">
            <a:xfrm>
              <a:off x="2112153" y="3687188"/>
              <a:ext cx="164263" cy="179738"/>
            </a:xfrm>
            <a:custGeom>
              <a:avLst/>
              <a:gdLst>
                <a:gd name="T0" fmla="*/ 78 w 101"/>
                <a:gd name="T1" fmla="*/ 51 h 110"/>
                <a:gd name="T2" fmla="*/ 75 w 101"/>
                <a:gd name="T3" fmla="*/ 63 h 110"/>
                <a:gd name="T4" fmla="*/ 75 w 101"/>
                <a:gd name="T5" fmla="*/ 73 h 110"/>
                <a:gd name="T6" fmla="*/ 77 w 101"/>
                <a:gd name="T7" fmla="*/ 74 h 110"/>
                <a:gd name="T8" fmla="*/ 86 w 101"/>
                <a:gd name="T9" fmla="*/ 86 h 110"/>
                <a:gd name="T10" fmla="*/ 75 w 101"/>
                <a:gd name="T11" fmla="*/ 80 h 110"/>
                <a:gd name="T12" fmla="*/ 75 w 101"/>
                <a:gd name="T13" fmla="*/ 22 h 110"/>
                <a:gd name="T14" fmla="*/ 86 w 101"/>
                <a:gd name="T15" fmla="*/ 15 h 110"/>
                <a:gd name="T16" fmla="*/ 77 w 101"/>
                <a:gd name="T17" fmla="*/ 28 h 110"/>
                <a:gd name="T18" fmla="*/ 75 w 101"/>
                <a:gd name="T19" fmla="*/ 28 h 110"/>
                <a:gd name="T20" fmla="*/ 98 w 101"/>
                <a:gd name="T21" fmla="*/ 48 h 110"/>
                <a:gd name="T22" fmla="*/ 83 w 101"/>
                <a:gd name="T23" fmla="*/ 51 h 110"/>
                <a:gd name="T24" fmla="*/ 98 w 101"/>
                <a:gd name="T25" fmla="*/ 53 h 110"/>
                <a:gd name="T26" fmla="*/ 98 w 101"/>
                <a:gd name="T27" fmla="*/ 48 h 110"/>
                <a:gd name="T28" fmla="*/ 52 w 101"/>
                <a:gd name="T29" fmla="*/ 110 h 110"/>
                <a:gd name="T30" fmla="*/ 66 w 101"/>
                <a:gd name="T31" fmla="*/ 74 h 110"/>
                <a:gd name="T32" fmla="*/ 75 w 101"/>
                <a:gd name="T33" fmla="*/ 39 h 110"/>
                <a:gd name="T34" fmla="*/ 50 w 101"/>
                <a:gd name="T35" fmla="*/ 29 h 110"/>
                <a:gd name="T36" fmla="*/ 72 w 101"/>
                <a:gd name="T37" fmla="*/ 51 h 110"/>
                <a:gd name="T38" fmla="*/ 62 w 101"/>
                <a:gd name="T39" fmla="*/ 70 h 110"/>
                <a:gd name="T40" fmla="*/ 60 w 101"/>
                <a:gd name="T41" fmla="*/ 85 h 110"/>
                <a:gd name="T42" fmla="*/ 50 w 101"/>
                <a:gd name="T43" fmla="*/ 110 h 110"/>
                <a:gd name="T44" fmla="*/ 75 w 101"/>
                <a:gd name="T45" fmla="*/ 28 h 110"/>
                <a:gd name="T46" fmla="*/ 74 w 101"/>
                <a:gd name="T47" fmla="*/ 24 h 110"/>
                <a:gd name="T48" fmla="*/ 75 w 101"/>
                <a:gd name="T49" fmla="*/ 73 h 110"/>
                <a:gd name="T50" fmla="*/ 74 w 101"/>
                <a:gd name="T51" fmla="*/ 78 h 110"/>
                <a:gd name="T52" fmla="*/ 75 w 101"/>
                <a:gd name="T53" fmla="*/ 73 h 110"/>
                <a:gd name="T54" fmla="*/ 50 w 101"/>
                <a:gd name="T55" fmla="*/ 0 h 110"/>
                <a:gd name="T56" fmla="*/ 53 w 101"/>
                <a:gd name="T57" fmla="*/ 3 h 110"/>
                <a:gd name="T58" fmla="*/ 50 w 101"/>
                <a:gd name="T59" fmla="*/ 18 h 110"/>
                <a:gd name="T60" fmla="*/ 50 w 101"/>
                <a:gd name="T61" fmla="*/ 23 h 110"/>
                <a:gd name="T62" fmla="*/ 25 w 101"/>
                <a:gd name="T63" fmla="*/ 63 h 110"/>
                <a:gd name="T64" fmla="*/ 35 w 101"/>
                <a:gd name="T65" fmla="*/ 96 h 110"/>
                <a:gd name="T66" fmla="*/ 50 w 101"/>
                <a:gd name="T67" fmla="*/ 110 h 110"/>
                <a:gd name="T68" fmla="*/ 41 w 101"/>
                <a:gd name="T69" fmla="*/ 85 h 110"/>
                <a:gd name="T70" fmla="*/ 39 w 101"/>
                <a:gd name="T71" fmla="*/ 70 h 110"/>
                <a:gd name="T72" fmla="*/ 34 w 101"/>
                <a:gd name="T73" fmla="*/ 35 h 110"/>
                <a:gd name="T74" fmla="*/ 50 w 101"/>
                <a:gd name="T75" fmla="*/ 23 h 110"/>
                <a:gd name="T76" fmla="*/ 50 w 101"/>
                <a:gd name="T77" fmla="*/ 18 h 110"/>
                <a:gd name="T78" fmla="*/ 48 w 101"/>
                <a:gd name="T79" fmla="*/ 3 h 110"/>
                <a:gd name="T80" fmla="*/ 25 w 101"/>
                <a:gd name="T81" fmla="*/ 80 h 110"/>
                <a:gd name="T82" fmla="*/ 27 w 101"/>
                <a:gd name="T83" fmla="*/ 74 h 110"/>
                <a:gd name="T84" fmla="*/ 25 w 101"/>
                <a:gd name="T85" fmla="*/ 80 h 110"/>
                <a:gd name="T86" fmla="*/ 25 w 101"/>
                <a:gd name="T87" fmla="*/ 22 h 110"/>
                <a:gd name="T88" fmla="*/ 27 w 101"/>
                <a:gd name="T89" fmla="*/ 28 h 110"/>
                <a:gd name="T90" fmla="*/ 25 w 101"/>
                <a:gd name="T91" fmla="*/ 39 h 110"/>
                <a:gd name="T92" fmla="*/ 25 w 101"/>
                <a:gd name="T93" fmla="*/ 63 h 110"/>
                <a:gd name="T94" fmla="*/ 25 w 101"/>
                <a:gd name="T95" fmla="*/ 22 h 110"/>
                <a:gd name="T96" fmla="*/ 23 w 101"/>
                <a:gd name="T97" fmla="*/ 28 h 110"/>
                <a:gd name="T98" fmla="*/ 15 w 101"/>
                <a:gd name="T99" fmla="*/ 19 h 110"/>
                <a:gd name="T100" fmla="*/ 18 w 101"/>
                <a:gd name="T101" fmla="*/ 15 h 110"/>
                <a:gd name="T102" fmla="*/ 25 w 101"/>
                <a:gd name="T103" fmla="*/ 73 h 110"/>
                <a:gd name="T104" fmla="*/ 18 w 101"/>
                <a:gd name="T105" fmla="*/ 86 h 110"/>
                <a:gd name="T106" fmla="*/ 15 w 101"/>
                <a:gd name="T107" fmla="*/ 83 h 110"/>
                <a:gd name="T108" fmla="*/ 23 w 101"/>
                <a:gd name="T109" fmla="*/ 74 h 110"/>
                <a:gd name="T110" fmla="*/ 18 w 101"/>
                <a:gd name="T111" fmla="*/ 51 h 110"/>
                <a:gd name="T112" fmla="*/ 15 w 101"/>
                <a:gd name="T113" fmla="*/ 48 h 110"/>
                <a:gd name="T114" fmla="*/ 0 w 101"/>
                <a:gd name="T115" fmla="*/ 51 h 110"/>
                <a:gd name="T116" fmla="*/ 15 w 101"/>
                <a:gd name="T117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10">
                  <a:moveTo>
                    <a:pt x="75" y="63"/>
                  </a:moveTo>
                  <a:cubicBezTo>
                    <a:pt x="77" y="59"/>
                    <a:pt x="78" y="55"/>
                    <a:pt x="78" y="51"/>
                  </a:cubicBezTo>
                  <a:cubicBezTo>
                    <a:pt x="78" y="47"/>
                    <a:pt x="77" y="43"/>
                    <a:pt x="75" y="39"/>
                  </a:cubicBezTo>
                  <a:cubicBezTo>
                    <a:pt x="75" y="63"/>
                    <a:pt x="75" y="63"/>
                    <a:pt x="75" y="63"/>
                  </a:cubicBezTo>
                  <a:close/>
                  <a:moveTo>
                    <a:pt x="75" y="80"/>
                  </a:moveTo>
                  <a:cubicBezTo>
                    <a:pt x="75" y="73"/>
                    <a:pt x="75" y="73"/>
                    <a:pt x="75" y="73"/>
                  </a:cubicBezTo>
                  <a:cubicBezTo>
                    <a:pt x="76" y="73"/>
                    <a:pt x="77" y="73"/>
                    <a:pt x="77" y="7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5"/>
                    <a:pt x="86" y="86"/>
                  </a:cubicBezTo>
                  <a:cubicBezTo>
                    <a:pt x="85" y="87"/>
                    <a:pt x="83" y="87"/>
                    <a:pt x="82" y="86"/>
                  </a:cubicBezTo>
                  <a:cubicBezTo>
                    <a:pt x="75" y="80"/>
                    <a:pt x="75" y="80"/>
                    <a:pt x="75" y="80"/>
                  </a:cubicBezTo>
                  <a:close/>
                  <a:moveTo>
                    <a:pt x="75" y="28"/>
                  </a:moveTo>
                  <a:cubicBezTo>
                    <a:pt x="75" y="22"/>
                    <a:pt x="75" y="22"/>
                    <a:pt x="75" y="22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3" y="14"/>
                    <a:pt x="85" y="14"/>
                    <a:pt x="86" y="15"/>
                  </a:cubicBezTo>
                  <a:cubicBezTo>
                    <a:pt x="87" y="16"/>
                    <a:pt x="87" y="18"/>
                    <a:pt x="86" y="19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28"/>
                    <a:pt x="76" y="28"/>
                    <a:pt x="75" y="28"/>
                  </a:cubicBezTo>
                  <a:close/>
                  <a:moveTo>
                    <a:pt x="98" y="48"/>
                  </a:moveTo>
                  <a:cubicBezTo>
                    <a:pt x="98" y="48"/>
                    <a:pt x="98" y="48"/>
                    <a:pt x="98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4" y="48"/>
                    <a:pt x="83" y="49"/>
                    <a:pt x="83" y="51"/>
                  </a:cubicBezTo>
                  <a:cubicBezTo>
                    <a:pt x="83" y="52"/>
                    <a:pt x="84" y="53"/>
                    <a:pt x="86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3"/>
                    <a:pt x="101" y="52"/>
                    <a:pt x="101" y="51"/>
                  </a:cubicBezTo>
                  <a:cubicBezTo>
                    <a:pt x="101" y="49"/>
                    <a:pt x="100" y="48"/>
                    <a:pt x="98" y="48"/>
                  </a:cubicBezTo>
                  <a:close/>
                  <a:moveTo>
                    <a:pt x="50" y="110"/>
                  </a:moveTo>
                  <a:cubicBezTo>
                    <a:pt x="52" y="110"/>
                    <a:pt x="52" y="110"/>
                    <a:pt x="52" y="110"/>
                  </a:cubicBezTo>
                  <a:cubicBezTo>
                    <a:pt x="60" y="110"/>
                    <a:pt x="66" y="104"/>
                    <a:pt x="66" y="96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70" y="71"/>
                    <a:pt x="73" y="67"/>
                    <a:pt x="75" y="63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1" y="29"/>
                    <a:pt x="61" y="23"/>
                    <a:pt x="50" y="23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6" y="29"/>
                    <a:pt x="62" y="31"/>
                    <a:pt x="66" y="35"/>
                  </a:cubicBezTo>
                  <a:cubicBezTo>
                    <a:pt x="70" y="39"/>
                    <a:pt x="72" y="45"/>
                    <a:pt x="72" y="51"/>
                  </a:cubicBezTo>
                  <a:cubicBezTo>
                    <a:pt x="72" y="59"/>
                    <a:pt x="68" y="66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1" y="70"/>
                    <a:pt x="60" y="71"/>
                    <a:pt x="60" y="72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110"/>
                    <a:pt x="50" y="110"/>
                    <a:pt x="50" y="110"/>
                  </a:cubicBezTo>
                  <a:close/>
                  <a:moveTo>
                    <a:pt x="75" y="22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4" y="28"/>
                    <a:pt x="74" y="28"/>
                  </a:cubicBezTo>
                  <a:cubicBezTo>
                    <a:pt x="72" y="27"/>
                    <a:pt x="72" y="25"/>
                    <a:pt x="74" y="24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5" y="73"/>
                  </a:moveTo>
                  <a:cubicBezTo>
                    <a:pt x="75" y="80"/>
                    <a:pt x="75" y="80"/>
                    <a:pt x="75" y="80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2" y="77"/>
                    <a:pt x="72" y="75"/>
                    <a:pt x="74" y="74"/>
                  </a:cubicBezTo>
                  <a:cubicBezTo>
                    <a:pt x="74" y="73"/>
                    <a:pt x="75" y="73"/>
                    <a:pt x="75" y="73"/>
                  </a:cubicBezTo>
                  <a:close/>
                  <a:moveTo>
                    <a:pt x="50" y="18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2"/>
                    <a:pt x="53" y="3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7"/>
                    <a:pt x="52" y="18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lose/>
                  <a:moveTo>
                    <a:pt x="50" y="23"/>
                  </a:moveTo>
                  <a:cubicBezTo>
                    <a:pt x="39" y="23"/>
                    <a:pt x="30" y="29"/>
                    <a:pt x="25" y="39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7" y="68"/>
                    <a:pt x="31" y="71"/>
                    <a:pt x="35" y="74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104"/>
                    <a:pt x="41" y="110"/>
                    <a:pt x="49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0" y="71"/>
                    <a:pt x="39" y="70"/>
                  </a:cubicBezTo>
                  <a:cubicBezTo>
                    <a:pt x="33" y="66"/>
                    <a:pt x="28" y="59"/>
                    <a:pt x="28" y="51"/>
                  </a:cubicBezTo>
                  <a:cubicBezTo>
                    <a:pt x="28" y="45"/>
                    <a:pt x="30" y="39"/>
                    <a:pt x="34" y="35"/>
                  </a:cubicBezTo>
                  <a:cubicBezTo>
                    <a:pt x="39" y="31"/>
                    <a:pt x="44" y="29"/>
                    <a:pt x="50" y="29"/>
                  </a:cubicBezTo>
                  <a:cubicBezTo>
                    <a:pt x="50" y="23"/>
                    <a:pt x="50" y="23"/>
                    <a:pt x="50" y="23"/>
                  </a:cubicBezTo>
                  <a:close/>
                  <a:moveTo>
                    <a:pt x="50" y="0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49" y="18"/>
                    <a:pt x="48" y="17"/>
                    <a:pt x="48" y="1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9" y="1"/>
                    <a:pt x="50" y="0"/>
                  </a:cubicBezTo>
                  <a:close/>
                  <a:moveTo>
                    <a:pt x="25" y="80"/>
                  </a:moveTo>
                  <a:cubicBezTo>
                    <a:pt x="25" y="73"/>
                    <a:pt x="25" y="73"/>
                    <a:pt x="25" y="73"/>
                  </a:cubicBezTo>
                  <a:cubicBezTo>
                    <a:pt x="26" y="73"/>
                    <a:pt x="27" y="73"/>
                    <a:pt x="27" y="74"/>
                  </a:cubicBezTo>
                  <a:cubicBezTo>
                    <a:pt x="28" y="75"/>
                    <a:pt x="28" y="77"/>
                    <a:pt x="27" y="78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25" y="28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8" y="27"/>
                    <a:pt x="27" y="28"/>
                  </a:cubicBezTo>
                  <a:cubicBezTo>
                    <a:pt x="27" y="28"/>
                    <a:pt x="26" y="28"/>
                    <a:pt x="25" y="28"/>
                  </a:cubicBezTo>
                  <a:close/>
                  <a:moveTo>
                    <a:pt x="25" y="39"/>
                  </a:moveTo>
                  <a:cubicBezTo>
                    <a:pt x="23" y="42"/>
                    <a:pt x="22" y="46"/>
                    <a:pt x="22" y="51"/>
                  </a:cubicBezTo>
                  <a:cubicBezTo>
                    <a:pt x="22" y="55"/>
                    <a:pt x="23" y="59"/>
                    <a:pt x="25" y="63"/>
                  </a:cubicBezTo>
                  <a:cubicBezTo>
                    <a:pt x="25" y="39"/>
                    <a:pt x="25" y="39"/>
                    <a:pt x="25" y="39"/>
                  </a:cubicBezTo>
                  <a:close/>
                  <a:moveTo>
                    <a:pt x="25" y="22"/>
                  </a:move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4" y="28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6"/>
                    <a:pt x="15" y="15"/>
                  </a:cubicBezTo>
                  <a:cubicBezTo>
                    <a:pt x="16" y="14"/>
                    <a:pt x="17" y="14"/>
                    <a:pt x="18" y="15"/>
                  </a:cubicBezTo>
                  <a:cubicBezTo>
                    <a:pt x="25" y="22"/>
                    <a:pt x="25" y="22"/>
                    <a:pt x="25" y="22"/>
                  </a:cubicBezTo>
                  <a:close/>
                  <a:moveTo>
                    <a:pt x="25" y="73"/>
                  </a:moveTo>
                  <a:cubicBezTo>
                    <a:pt x="25" y="80"/>
                    <a:pt x="25" y="80"/>
                    <a:pt x="25" y="80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7"/>
                    <a:pt x="16" y="87"/>
                    <a:pt x="15" y="86"/>
                  </a:cubicBezTo>
                  <a:cubicBezTo>
                    <a:pt x="14" y="85"/>
                    <a:pt x="14" y="84"/>
                    <a:pt x="15" y="83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4" y="74"/>
                    <a:pt x="25" y="73"/>
                    <a:pt x="25" y="73"/>
                  </a:cubicBezTo>
                  <a:close/>
                  <a:moveTo>
                    <a:pt x="18" y="51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8" y="49"/>
                    <a:pt x="16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9"/>
                    <a:pt x="0" y="51"/>
                  </a:cubicBezTo>
                  <a:cubicBezTo>
                    <a:pt x="0" y="52"/>
                    <a:pt x="1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6" y="53"/>
                    <a:pt x="18" y="52"/>
                    <a:pt x="18" y="51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6" name="Freeform 94"/>
            <p:cNvSpPr/>
            <p:nvPr/>
          </p:nvSpPr>
          <p:spPr bwMode="auto">
            <a:xfrm>
              <a:off x="1913370" y="2502824"/>
              <a:ext cx="47613" cy="45232"/>
            </a:xfrm>
            <a:custGeom>
              <a:avLst/>
              <a:gdLst>
                <a:gd name="T0" fmla="*/ 28 w 29"/>
                <a:gd name="T1" fmla="*/ 16 h 28"/>
                <a:gd name="T2" fmla="*/ 12 w 29"/>
                <a:gd name="T3" fmla="*/ 27 h 28"/>
                <a:gd name="T4" fmla="*/ 1 w 29"/>
                <a:gd name="T5" fmla="*/ 12 h 28"/>
                <a:gd name="T6" fmla="*/ 17 w 29"/>
                <a:gd name="T7" fmla="*/ 1 h 28"/>
                <a:gd name="T8" fmla="*/ 28 w 29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16"/>
                  </a:moveTo>
                  <a:cubicBezTo>
                    <a:pt x="26" y="23"/>
                    <a:pt x="19" y="28"/>
                    <a:pt x="12" y="27"/>
                  </a:cubicBezTo>
                  <a:cubicBezTo>
                    <a:pt x="5" y="26"/>
                    <a:pt x="0" y="19"/>
                    <a:pt x="1" y="12"/>
                  </a:cubicBezTo>
                  <a:cubicBezTo>
                    <a:pt x="3" y="4"/>
                    <a:pt x="10" y="0"/>
                    <a:pt x="17" y="1"/>
                  </a:cubicBezTo>
                  <a:cubicBezTo>
                    <a:pt x="24" y="2"/>
                    <a:pt x="29" y="9"/>
                    <a:pt x="28" y="16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7" name="Freeform 95"/>
            <p:cNvSpPr/>
            <p:nvPr/>
          </p:nvSpPr>
          <p:spPr bwMode="auto">
            <a:xfrm>
              <a:off x="1902657" y="2365938"/>
              <a:ext cx="44042" cy="147599"/>
            </a:xfrm>
            <a:custGeom>
              <a:avLst/>
              <a:gdLst>
                <a:gd name="T0" fmla="*/ 27 w 27"/>
                <a:gd name="T1" fmla="*/ 90 h 91"/>
                <a:gd name="T2" fmla="*/ 12 w 27"/>
                <a:gd name="T3" fmla="*/ 14 h 91"/>
                <a:gd name="T4" fmla="*/ 1 w 27"/>
                <a:gd name="T5" fmla="*/ 0 h 91"/>
                <a:gd name="T6" fmla="*/ 17 w 27"/>
                <a:gd name="T7" fmla="*/ 91 h 91"/>
                <a:gd name="T8" fmla="*/ 27 w 27"/>
                <a:gd name="T9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1">
                  <a:moveTo>
                    <a:pt x="27" y="90"/>
                  </a:moveTo>
                  <a:cubicBezTo>
                    <a:pt x="27" y="90"/>
                    <a:pt x="12" y="14"/>
                    <a:pt x="12" y="14"/>
                  </a:cubicBezTo>
                  <a:cubicBezTo>
                    <a:pt x="12" y="14"/>
                    <a:pt x="3" y="0"/>
                    <a:pt x="1" y="0"/>
                  </a:cubicBezTo>
                  <a:cubicBezTo>
                    <a:pt x="0" y="0"/>
                    <a:pt x="17" y="91"/>
                    <a:pt x="17" y="91"/>
                  </a:cubicBezTo>
                  <a:lnTo>
                    <a:pt x="27" y="90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8" name="Freeform 96"/>
            <p:cNvSpPr/>
            <p:nvPr/>
          </p:nvSpPr>
          <p:spPr bwMode="auto">
            <a:xfrm>
              <a:off x="1933606" y="2389744"/>
              <a:ext cx="95225" cy="127364"/>
            </a:xfrm>
            <a:custGeom>
              <a:avLst/>
              <a:gdLst>
                <a:gd name="T0" fmla="*/ 1 w 80"/>
                <a:gd name="T1" fmla="*/ 99 h 107"/>
                <a:gd name="T2" fmla="*/ 60 w 80"/>
                <a:gd name="T3" fmla="*/ 13 h 107"/>
                <a:gd name="T4" fmla="*/ 80 w 80"/>
                <a:gd name="T5" fmla="*/ 0 h 107"/>
                <a:gd name="T6" fmla="*/ 71 w 80"/>
                <a:gd name="T7" fmla="*/ 21 h 107"/>
                <a:gd name="T8" fmla="*/ 12 w 80"/>
                <a:gd name="T9" fmla="*/ 107 h 107"/>
                <a:gd name="T10" fmla="*/ 0 w 80"/>
                <a:gd name="T11" fmla="*/ 100 h 107"/>
                <a:gd name="T12" fmla="*/ 1 w 80"/>
                <a:gd name="T13" fmla="*/ 9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107">
                  <a:moveTo>
                    <a:pt x="1" y="99"/>
                  </a:moveTo>
                  <a:lnTo>
                    <a:pt x="60" y="13"/>
                  </a:lnTo>
                  <a:lnTo>
                    <a:pt x="80" y="0"/>
                  </a:lnTo>
                  <a:lnTo>
                    <a:pt x="71" y="21"/>
                  </a:lnTo>
                  <a:lnTo>
                    <a:pt x="12" y="107"/>
                  </a:lnTo>
                  <a:lnTo>
                    <a:pt x="0" y="100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199" name="Freeform 97"/>
            <p:cNvSpPr/>
            <p:nvPr/>
          </p:nvSpPr>
          <p:spPr bwMode="auto">
            <a:xfrm>
              <a:off x="1925274" y="2537343"/>
              <a:ext cx="11903" cy="23806"/>
            </a:xfrm>
            <a:custGeom>
              <a:avLst/>
              <a:gdLst>
                <a:gd name="T0" fmla="*/ 2 w 7"/>
                <a:gd name="T1" fmla="*/ 3 h 15"/>
                <a:gd name="T2" fmla="*/ 5 w 7"/>
                <a:gd name="T3" fmla="*/ 1 h 15"/>
                <a:gd name="T4" fmla="*/ 7 w 7"/>
                <a:gd name="T5" fmla="*/ 3 h 15"/>
                <a:gd name="T6" fmla="*/ 5 w 7"/>
                <a:gd name="T7" fmla="*/ 13 h 15"/>
                <a:gd name="T8" fmla="*/ 3 w 7"/>
                <a:gd name="T9" fmla="*/ 15 h 15"/>
                <a:gd name="T10" fmla="*/ 1 w 7"/>
                <a:gd name="T11" fmla="*/ 12 h 15"/>
                <a:gd name="T12" fmla="*/ 2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2" y="3"/>
                  </a:moveTo>
                  <a:cubicBezTo>
                    <a:pt x="3" y="1"/>
                    <a:pt x="4" y="0"/>
                    <a:pt x="5" y="1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ubicBezTo>
                    <a:pt x="1" y="15"/>
                    <a:pt x="0" y="13"/>
                    <a:pt x="1" y="1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  <p:sp>
          <p:nvSpPr>
            <p:cNvPr id="200" name="Freeform 98"/>
            <p:cNvSpPr>
              <a:spLocks noEditPoints="1"/>
            </p:cNvSpPr>
            <p:nvPr/>
          </p:nvSpPr>
          <p:spPr bwMode="auto">
            <a:xfrm>
              <a:off x="1887184" y="1331554"/>
              <a:ext cx="165454" cy="177357"/>
            </a:xfrm>
            <a:custGeom>
              <a:avLst/>
              <a:gdLst>
                <a:gd name="T0" fmla="*/ 78 w 101"/>
                <a:gd name="T1" fmla="*/ 50 h 109"/>
                <a:gd name="T2" fmla="*/ 76 w 101"/>
                <a:gd name="T3" fmla="*/ 62 h 109"/>
                <a:gd name="T4" fmla="*/ 76 w 101"/>
                <a:gd name="T5" fmla="*/ 73 h 109"/>
                <a:gd name="T6" fmla="*/ 78 w 101"/>
                <a:gd name="T7" fmla="*/ 73 h 109"/>
                <a:gd name="T8" fmla="*/ 86 w 101"/>
                <a:gd name="T9" fmla="*/ 86 h 109"/>
                <a:gd name="T10" fmla="*/ 76 w 101"/>
                <a:gd name="T11" fmla="*/ 79 h 109"/>
                <a:gd name="T12" fmla="*/ 76 w 101"/>
                <a:gd name="T13" fmla="*/ 22 h 109"/>
                <a:gd name="T14" fmla="*/ 86 w 101"/>
                <a:gd name="T15" fmla="*/ 15 h 109"/>
                <a:gd name="T16" fmla="*/ 78 w 101"/>
                <a:gd name="T17" fmla="*/ 27 h 109"/>
                <a:gd name="T18" fmla="*/ 76 w 101"/>
                <a:gd name="T19" fmla="*/ 28 h 109"/>
                <a:gd name="T20" fmla="*/ 99 w 101"/>
                <a:gd name="T21" fmla="*/ 48 h 109"/>
                <a:gd name="T22" fmla="*/ 84 w 101"/>
                <a:gd name="T23" fmla="*/ 50 h 109"/>
                <a:gd name="T24" fmla="*/ 99 w 101"/>
                <a:gd name="T25" fmla="*/ 53 h 109"/>
                <a:gd name="T26" fmla="*/ 99 w 101"/>
                <a:gd name="T27" fmla="*/ 48 h 109"/>
                <a:gd name="T28" fmla="*/ 53 w 101"/>
                <a:gd name="T29" fmla="*/ 109 h 109"/>
                <a:gd name="T30" fmla="*/ 66 w 101"/>
                <a:gd name="T31" fmla="*/ 73 h 109"/>
                <a:gd name="T32" fmla="*/ 76 w 101"/>
                <a:gd name="T33" fmla="*/ 38 h 109"/>
                <a:gd name="T34" fmla="*/ 51 w 101"/>
                <a:gd name="T35" fmla="*/ 28 h 109"/>
                <a:gd name="T36" fmla="*/ 73 w 101"/>
                <a:gd name="T37" fmla="*/ 50 h 109"/>
                <a:gd name="T38" fmla="*/ 62 w 101"/>
                <a:gd name="T39" fmla="*/ 69 h 109"/>
                <a:gd name="T40" fmla="*/ 61 w 101"/>
                <a:gd name="T41" fmla="*/ 84 h 109"/>
                <a:gd name="T42" fmla="*/ 51 w 101"/>
                <a:gd name="T43" fmla="*/ 109 h 109"/>
                <a:gd name="T44" fmla="*/ 76 w 101"/>
                <a:gd name="T45" fmla="*/ 28 h 109"/>
                <a:gd name="T46" fmla="*/ 74 w 101"/>
                <a:gd name="T47" fmla="*/ 23 h 109"/>
                <a:gd name="T48" fmla="*/ 76 w 101"/>
                <a:gd name="T49" fmla="*/ 73 h 109"/>
                <a:gd name="T50" fmla="*/ 74 w 101"/>
                <a:gd name="T51" fmla="*/ 77 h 109"/>
                <a:gd name="T52" fmla="*/ 76 w 101"/>
                <a:gd name="T53" fmla="*/ 73 h 109"/>
                <a:gd name="T54" fmla="*/ 51 w 101"/>
                <a:gd name="T55" fmla="*/ 0 h 109"/>
                <a:gd name="T56" fmla="*/ 53 w 101"/>
                <a:gd name="T57" fmla="*/ 2 h 109"/>
                <a:gd name="T58" fmla="*/ 51 w 101"/>
                <a:gd name="T59" fmla="*/ 17 h 109"/>
                <a:gd name="T60" fmla="*/ 51 w 101"/>
                <a:gd name="T61" fmla="*/ 22 h 109"/>
                <a:gd name="T62" fmla="*/ 26 w 101"/>
                <a:gd name="T63" fmla="*/ 62 h 109"/>
                <a:gd name="T64" fmla="*/ 35 w 101"/>
                <a:gd name="T65" fmla="*/ 95 h 109"/>
                <a:gd name="T66" fmla="*/ 51 w 101"/>
                <a:gd name="T67" fmla="*/ 109 h 109"/>
                <a:gd name="T68" fmla="*/ 41 w 101"/>
                <a:gd name="T69" fmla="*/ 84 h 109"/>
                <a:gd name="T70" fmla="*/ 40 w 101"/>
                <a:gd name="T71" fmla="*/ 69 h 109"/>
                <a:gd name="T72" fmla="*/ 35 w 101"/>
                <a:gd name="T73" fmla="*/ 35 h 109"/>
                <a:gd name="T74" fmla="*/ 51 w 101"/>
                <a:gd name="T75" fmla="*/ 22 h 109"/>
                <a:gd name="T76" fmla="*/ 51 w 101"/>
                <a:gd name="T77" fmla="*/ 17 h 109"/>
                <a:gd name="T78" fmla="*/ 48 w 101"/>
                <a:gd name="T79" fmla="*/ 2 h 109"/>
                <a:gd name="T80" fmla="*/ 26 w 101"/>
                <a:gd name="T81" fmla="*/ 79 h 109"/>
                <a:gd name="T82" fmla="*/ 28 w 101"/>
                <a:gd name="T83" fmla="*/ 73 h 109"/>
                <a:gd name="T84" fmla="*/ 26 w 101"/>
                <a:gd name="T85" fmla="*/ 79 h 109"/>
                <a:gd name="T86" fmla="*/ 26 w 101"/>
                <a:gd name="T87" fmla="*/ 21 h 109"/>
                <a:gd name="T88" fmla="*/ 28 w 101"/>
                <a:gd name="T89" fmla="*/ 27 h 109"/>
                <a:gd name="T90" fmla="*/ 26 w 101"/>
                <a:gd name="T91" fmla="*/ 38 h 109"/>
                <a:gd name="T92" fmla="*/ 26 w 101"/>
                <a:gd name="T93" fmla="*/ 62 h 109"/>
                <a:gd name="T94" fmla="*/ 26 w 101"/>
                <a:gd name="T95" fmla="*/ 21 h 109"/>
                <a:gd name="T96" fmla="*/ 24 w 101"/>
                <a:gd name="T97" fmla="*/ 27 h 109"/>
                <a:gd name="T98" fmla="*/ 15 w 101"/>
                <a:gd name="T99" fmla="*/ 18 h 109"/>
                <a:gd name="T100" fmla="*/ 19 w 101"/>
                <a:gd name="T101" fmla="*/ 15 h 109"/>
                <a:gd name="T102" fmla="*/ 26 w 101"/>
                <a:gd name="T103" fmla="*/ 73 h 109"/>
                <a:gd name="T104" fmla="*/ 19 w 101"/>
                <a:gd name="T105" fmla="*/ 86 h 109"/>
                <a:gd name="T106" fmla="*/ 15 w 101"/>
                <a:gd name="T107" fmla="*/ 82 h 109"/>
                <a:gd name="T108" fmla="*/ 24 w 101"/>
                <a:gd name="T109" fmla="*/ 73 h 109"/>
                <a:gd name="T110" fmla="*/ 18 w 101"/>
                <a:gd name="T111" fmla="*/ 50 h 109"/>
                <a:gd name="T112" fmla="*/ 15 w 101"/>
                <a:gd name="T113" fmla="*/ 48 h 109"/>
                <a:gd name="T114" fmla="*/ 0 w 101"/>
                <a:gd name="T115" fmla="*/ 50 h 109"/>
                <a:gd name="T116" fmla="*/ 15 w 101"/>
                <a:gd name="T117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09">
                  <a:moveTo>
                    <a:pt x="76" y="62"/>
                  </a:moveTo>
                  <a:cubicBezTo>
                    <a:pt x="78" y="58"/>
                    <a:pt x="78" y="54"/>
                    <a:pt x="78" y="50"/>
                  </a:cubicBezTo>
                  <a:cubicBezTo>
                    <a:pt x="78" y="46"/>
                    <a:pt x="78" y="42"/>
                    <a:pt x="76" y="38"/>
                  </a:cubicBezTo>
                  <a:cubicBezTo>
                    <a:pt x="76" y="62"/>
                    <a:pt x="76" y="62"/>
                    <a:pt x="76" y="62"/>
                  </a:cubicBezTo>
                  <a:close/>
                  <a:moveTo>
                    <a:pt x="76" y="79"/>
                  </a:move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7" y="83"/>
                    <a:pt x="87" y="85"/>
                    <a:pt x="86" y="86"/>
                  </a:cubicBezTo>
                  <a:cubicBezTo>
                    <a:pt x="85" y="87"/>
                    <a:pt x="84" y="87"/>
                    <a:pt x="83" y="86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76" y="28"/>
                  </a:moveTo>
                  <a:cubicBezTo>
                    <a:pt x="76" y="22"/>
                    <a:pt x="76" y="22"/>
                    <a:pt x="76" y="22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4" y="14"/>
                    <a:pt x="85" y="14"/>
                    <a:pt x="86" y="15"/>
                  </a:cubicBezTo>
                  <a:cubicBezTo>
                    <a:pt x="87" y="16"/>
                    <a:pt x="87" y="17"/>
                    <a:pt x="86" y="18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7" y="28"/>
                    <a:pt x="77" y="28"/>
                    <a:pt x="76" y="28"/>
                  </a:cubicBezTo>
                  <a:close/>
                  <a:moveTo>
                    <a:pt x="99" y="48"/>
                  </a:moveTo>
                  <a:cubicBezTo>
                    <a:pt x="99" y="48"/>
                    <a:pt x="99" y="48"/>
                    <a:pt x="99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5" y="48"/>
                    <a:pt x="84" y="49"/>
                    <a:pt x="84" y="50"/>
                  </a:cubicBezTo>
                  <a:cubicBezTo>
                    <a:pt x="84" y="52"/>
                    <a:pt x="85" y="53"/>
                    <a:pt x="86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3"/>
                    <a:pt x="101" y="52"/>
                    <a:pt x="101" y="50"/>
                  </a:cubicBezTo>
                  <a:cubicBezTo>
                    <a:pt x="101" y="49"/>
                    <a:pt x="100" y="48"/>
                    <a:pt x="99" y="48"/>
                  </a:cubicBezTo>
                  <a:close/>
                  <a:moveTo>
                    <a:pt x="51" y="109"/>
                  </a:moveTo>
                  <a:cubicBezTo>
                    <a:pt x="53" y="109"/>
                    <a:pt x="53" y="109"/>
                    <a:pt x="53" y="109"/>
                  </a:cubicBezTo>
                  <a:cubicBezTo>
                    <a:pt x="60" y="109"/>
                    <a:pt x="66" y="103"/>
                    <a:pt x="66" y="95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0" y="70"/>
                    <a:pt x="74" y="67"/>
                    <a:pt x="76" y="62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1" y="29"/>
                    <a:pt x="62" y="22"/>
                    <a:pt x="51" y="22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7" y="28"/>
                    <a:pt x="62" y="31"/>
                    <a:pt x="66" y="35"/>
                  </a:cubicBezTo>
                  <a:cubicBezTo>
                    <a:pt x="70" y="39"/>
                    <a:pt x="73" y="44"/>
                    <a:pt x="73" y="50"/>
                  </a:cubicBezTo>
                  <a:cubicBezTo>
                    <a:pt x="73" y="58"/>
                    <a:pt x="68" y="65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1" y="70"/>
                    <a:pt x="61" y="71"/>
                    <a:pt x="61" y="72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109"/>
                    <a:pt x="51" y="109"/>
                    <a:pt x="51" y="109"/>
                  </a:cubicBezTo>
                  <a:close/>
                  <a:moveTo>
                    <a:pt x="76" y="22"/>
                  </a:moveTo>
                  <a:cubicBezTo>
                    <a:pt x="76" y="28"/>
                    <a:pt x="76" y="28"/>
                    <a:pt x="76" y="28"/>
                  </a:cubicBezTo>
                  <a:cubicBezTo>
                    <a:pt x="75" y="28"/>
                    <a:pt x="75" y="28"/>
                    <a:pt x="74" y="27"/>
                  </a:cubicBezTo>
                  <a:cubicBezTo>
                    <a:pt x="73" y="26"/>
                    <a:pt x="73" y="24"/>
                    <a:pt x="74" y="23"/>
                  </a:cubicBezTo>
                  <a:cubicBezTo>
                    <a:pt x="76" y="22"/>
                    <a:pt x="76" y="22"/>
                    <a:pt x="76" y="22"/>
                  </a:cubicBezTo>
                  <a:close/>
                  <a:moveTo>
                    <a:pt x="76" y="73"/>
                  </a:moveTo>
                  <a:cubicBezTo>
                    <a:pt x="76" y="79"/>
                    <a:pt x="76" y="79"/>
                    <a:pt x="76" y="7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3" y="76"/>
                    <a:pt x="73" y="74"/>
                    <a:pt x="74" y="73"/>
                  </a:cubicBezTo>
                  <a:cubicBezTo>
                    <a:pt x="75" y="73"/>
                    <a:pt x="75" y="73"/>
                    <a:pt x="76" y="73"/>
                  </a:cubicBezTo>
                  <a:close/>
                  <a:moveTo>
                    <a:pt x="51" y="17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6"/>
                    <a:pt x="52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lose/>
                  <a:moveTo>
                    <a:pt x="51" y="22"/>
                  </a:moveTo>
                  <a:cubicBezTo>
                    <a:pt x="40" y="22"/>
                    <a:pt x="30" y="29"/>
                    <a:pt x="26" y="38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8" y="67"/>
                    <a:pt x="31" y="71"/>
                    <a:pt x="35" y="74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5" y="103"/>
                    <a:pt x="42" y="109"/>
                    <a:pt x="49" y="109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1"/>
                    <a:pt x="41" y="70"/>
                    <a:pt x="40" y="69"/>
                  </a:cubicBezTo>
                  <a:cubicBezTo>
                    <a:pt x="33" y="66"/>
                    <a:pt x="28" y="58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9" y="31"/>
                    <a:pt x="44" y="28"/>
                    <a:pt x="51" y="28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51" y="0"/>
                  </a:moveTo>
                  <a:cubicBezTo>
                    <a:pt x="51" y="17"/>
                    <a:pt x="51" y="17"/>
                    <a:pt x="51" y="17"/>
                  </a:cubicBezTo>
                  <a:cubicBezTo>
                    <a:pt x="49" y="17"/>
                    <a:pt x="48" y="16"/>
                    <a:pt x="48" y="1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9" y="0"/>
                    <a:pt x="51" y="0"/>
                  </a:cubicBezTo>
                  <a:close/>
                  <a:moveTo>
                    <a:pt x="26" y="79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7" y="73"/>
                    <a:pt x="28" y="73"/>
                  </a:cubicBezTo>
                  <a:cubicBezTo>
                    <a:pt x="29" y="74"/>
                    <a:pt x="29" y="76"/>
                    <a:pt x="28" y="77"/>
                  </a:cubicBezTo>
                  <a:cubicBezTo>
                    <a:pt x="26" y="79"/>
                    <a:pt x="26" y="79"/>
                    <a:pt x="26" y="79"/>
                  </a:cubicBezTo>
                  <a:close/>
                  <a:moveTo>
                    <a:pt x="26" y="28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4"/>
                    <a:pt x="29" y="26"/>
                    <a:pt x="28" y="27"/>
                  </a:cubicBezTo>
                  <a:cubicBezTo>
                    <a:pt x="27" y="28"/>
                    <a:pt x="26" y="28"/>
                    <a:pt x="26" y="28"/>
                  </a:cubicBezTo>
                  <a:close/>
                  <a:moveTo>
                    <a:pt x="26" y="38"/>
                  </a:moveTo>
                  <a:cubicBezTo>
                    <a:pt x="24" y="42"/>
                    <a:pt x="23" y="46"/>
                    <a:pt x="23" y="50"/>
                  </a:cubicBezTo>
                  <a:cubicBezTo>
                    <a:pt x="23" y="55"/>
                    <a:pt x="24" y="59"/>
                    <a:pt x="26" y="62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26" y="21"/>
                  </a:moveTo>
                  <a:cubicBezTo>
                    <a:pt x="26" y="28"/>
                    <a:pt x="26" y="28"/>
                    <a:pt x="26" y="28"/>
                  </a:cubicBezTo>
                  <a:cubicBezTo>
                    <a:pt x="25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6"/>
                    <a:pt x="15" y="15"/>
                  </a:cubicBezTo>
                  <a:cubicBezTo>
                    <a:pt x="16" y="14"/>
                    <a:pt x="18" y="14"/>
                    <a:pt x="19" y="15"/>
                  </a:cubicBezTo>
                  <a:cubicBezTo>
                    <a:pt x="26" y="21"/>
                    <a:pt x="26" y="21"/>
                    <a:pt x="26" y="21"/>
                  </a:cubicBezTo>
                  <a:close/>
                  <a:moveTo>
                    <a:pt x="26" y="73"/>
                  </a:moveTo>
                  <a:cubicBezTo>
                    <a:pt x="26" y="79"/>
                    <a:pt x="26" y="79"/>
                    <a:pt x="26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8" y="87"/>
                    <a:pt x="16" y="87"/>
                    <a:pt x="15" y="86"/>
                  </a:cubicBezTo>
                  <a:cubicBezTo>
                    <a:pt x="14" y="85"/>
                    <a:pt x="14" y="83"/>
                    <a:pt x="15" y="82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3"/>
                    <a:pt x="25" y="73"/>
                    <a:pt x="26" y="73"/>
                  </a:cubicBezTo>
                  <a:close/>
                  <a:moveTo>
                    <a:pt x="18" y="50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18" y="49"/>
                    <a:pt x="17" y="48"/>
                    <a:pt x="15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0" y="49"/>
                    <a:pt x="0" y="50"/>
                  </a:cubicBezTo>
                  <a:cubicBezTo>
                    <a:pt x="0" y="52"/>
                    <a:pt x="2" y="53"/>
                    <a:pt x="3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8" y="50"/>
                  </a:cubicBezTo>
                  <a:close/>
                </a:path>
              </a:pathLst>
            </a:custGeom>
            <a:solidFill>
              <a:srgbClr val="1D69A3"/>
            </a:solidFill>
            <a:ln>
              <a:noFill/>
            </a:ln>
          </p:spPr>
          <p:txBody>
            <a:bodyPr vert="horz" wrap="square" lIns="68562" tIns="34281" rIns="68562" bIns="34281" numCol="1" anchor="t" anchorCtr="0" compatLnSpc="1"/>
            <a:p>
              <a:endParaRPr lang="id-ID" sz="1010"/>
            </a:p>
          </p:txBody>
        </p:sp>
      </p:grpSp>
      <p:graphicFrame>
        <p:nvGraphicFramePr>
          <p:cNvPr id="218" name="表格 217"/>
          <p:cNvGraphicFramePr>
            <a:graphicFrameLocks noGrp="1"/>
          </p:cNvGraphicFramePr>
          <p:nvPr/>
        </p:nvGraphicFramePr>
        <p:xfrm>
          <a:off x="3574415" y="3695700"/>
          <a:ext cx="6734810" cy="2220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810"/>
              </a:tblGrid>
              <a:tr h="2220595">
                <a:tc>
                  <a:txBody>
                    <a:bodyPr/>
                    <a:p>
                      <a:pPr algn="l"/>
                      <a:r>
                        <a:rPr lang="zh-CN" altLang="en-US" sz="2100" dirty="0"/>
                        <a:t>从动件尖顶位于离凸轮轴心 O 最近的位置，称为起始位置；  凸轮转过一周，从动件经历</a:t>
                      </a:r>
                      <a:r>
                        <a:rPr lang="zh-CN" altLang="en-US" sz="2100" dirty="0">
                          <a:solidFill>
                            <a:srgbClr val="FF0000"/>
                          </a:solidFill>
                        </a:rPr>
                        <a:t>推程</a:t>
                      </a:r>
                      <a:r>
                        <a:rPr lang="zh-CN" altLang="en-US" sz="2100" dirty="0"/>
                        <a:t>、</a:t>
                      </a:r>
                      <a:r>
                        <a:rPr lang="zh-CN" altLang="en-US" sz="2100" dirty="0">
                          <a:solidFill>
                            <a:srgbClr val="FF0000"/>
                          </a:solidFill>
                        </a:rPr>
                        <a:t>远休止</a:t>
                      </a:r>
                      <a:r>
                        <a:rPr lang="zh-CN" altLang="en-US" sz="2100" dirty="0"/>
                        <a:t>、</a:t>
                      </a:r>
                      <a:r>
                        <a:rPr lang="zh-CN" altLang="en-US" sz="2100" dirty="0">
                          <a:solidFill>
                            <a:srgbClr val="FF0000"/>
                          </a:solidFill>
                        </a:rPr>
                        <a:t>回程</a:t>
                      </a:r>
                      <a:r>
                        <a:rPr lang="zh-CN" altLang="en-US" sz="2100" dirty="0"/>
                        <a:t>、</a:t>
                      </a:r>
                      <a:r>
                        <a:rPr lang="zh-CN" altLang="en-US" sz="2100" dirty="0">
                          <a:solidFill>
                            <a:srgbClr val="FF0000"/>
                          </a:solidFill>
                        </a:rPr>
                        <a:t>近休</a:t>
                      </a:r>
                      <a:r>
                        <a:rPr lang="zh-CN" altLang="en-US" sz="2100" dirty="0"/>
                        <a:t>止四个运动阶段</a:t>
                      </a:r>
                      <a:endParaRPr lang="zh-CN" altLang="en-US" sz="2100" dirty="0"/>
                    </a:p>
                    <a:p>
                      <a:pPr algn="ctr"/>
                      <a:endParaRPr lang="zh-CN" altLang="en-US" sz="2100" dirty="0"/>
                    </a:p>
                    <a:p>
                      <a:pPr algn="ctr"/>
                      <a:endParaRPr lang="zh-CN" altLang="en-US" sz="2100" dirty="0"/>
                    </a:p>
                  </a:txBody>
                  <a:tcPr marT="60960" marB="60960">
                    <a:solidFill>
                      <a:srgbClr val="5186E7"/>
                    </a:solidFill>
                  </a:tcPr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278130" y="7620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4101"/>
          <p:cNvGrpSpPr/>
          <p:nvPr/>
        </p:nvGrpSpPr>
        <p:grpSpPr>
          <a:xfrm rot="0">
            <a:off x="142240" y="772795"/>
            <a:ext cx="1179195" cy="1183640"/>
            <a:chOff x="0" y="-8"/>
            <a:chExt cx="1684" cy="1683"/>
          </a:xfrm>
        </p:grpSpPr>
        <p:sp>
          <p:nvSpPr>
            <p:cNvPr id="3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5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8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11" name="图片 4110" descr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矩形 4112"/>
          <p:cNvSpPr/>
          <p:nvPr/>
        </p:nvSpPr>
        <p:spPr>
          <a:xfrm>
            <a:off x="1321435" y="967740"/>
            <a:ext cx="2011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相关知识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78130" y="76200"/>
            <a:ext cx="46532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4101"/>
          <p:cNvGrpSpPr/>
          <p:nvPr/>
        </p:nvGrpSpPr>
        <p:grpSpPr>
          <a:xfrm rot="0">
            <a:off x="142240" y="772795"/>
            <a:ext cx="1179195" cy="1183640"/>
            <a:chOff x="0" y="-8"/>
            <a:chExt cx="1684" cy="1683"/>
          </a:xfrm>
        </p:grpSpPr>
        <p:sp>
          <p:nvSpPr>
            <p:cNvPr id="5" name="椭圆 4102"/>
            <p:cNvSpPr/>
            <p:nvPr/>
          </p:nvSpPr>
          <p:spPr>
            <a:xfrm>
              <a:off x="0" y="-8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folHlink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" name="椭圆 4103"/>
            <p:cNvSpPr/>
            <p:nvPr/>
          </p:nvSpPr>
          <p:spPr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F6061"/>
                </a:gs>
                <a:gs pos="50000">
                  <a:schemeClr val="folHlink"/>
                </a:gs>
                <a:gs pos="100000">
                  <a:srgbClr val="5F606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" name="椭圆 4104"/>
            <p:cNvSpPr/>
            <p:nvPr/>
          </p:nvSpPr>
          <p:spPr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6F7172"/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8" name="椭圆 4105"/>
            <p:cNvSpPr/>
            <p:nvPr/>
          </p:nvSpPr>
          <p:spPr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9" name="椭圆 4106"/>
            <p:cNvSpPr/>
            <p:nvPr/>
          </p:nvSpPr>
          <p:spPr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椭圆 4107"/>
            <p:cNvSpPr/>
            <p:nvPr/>
          </p:nvSpPr>
          <p:spPr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椭圆 4108"/>
            <p:cNvSpPr/>
            <p:nvPr/>
          </p:nvSpPr>
          <p:spPr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椭圆 4109"/>
            <p:cNvSpPr/>
            <p:nvPr/>
          </p:nvSpPr>
          <p:spPr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18" name="图片 4110" descr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" y="346"/>
              <a:ext cx="1011" cy="10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9" name="矩形 4112"/>
          <p:cNvSpPr/>
          <p:nvPr/>
        </p:nvSpPr>
        <p:spPr>
          <a:xfrm>
            <a:off x="1321435" y="967740"/>
            <a:ext cx="53644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相关知识</a:t>
            </a: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凸轮运动规律分析</a:t>
            </a:r>
            <a:endParaRPr lang="zh-CN" altLang="en-US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0" name="图片 19" descr="凸轮运动规律分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830" y="772795"/>
            <a:ext cx="4857115" cy="5769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78130" y="76200"/>
            <a:ext cx="46532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55245" y="893445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06450" y="1149350"/>
            <a:ext cx="46888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/>
              <a:t>凸轮机构运动过程及有关名称</a:t>
            </a:r>
            <a:endParaRPr lang="zh-CN" altLang="en-US" sz="2400" b="1"/>
          </a:p>
        </p:txBody>
      </p:sp>
      <p:grpSp>
        <p:nvGrpSpPr>
          <p:cNvPr id="53249" name="组合 1"/>
          <p:cNvGrpSpPr/>
          <p:nvPr/>
        </p:nvGrpSpPr>
        <p:grpSpPr>
          <a:xfrm>
            <a:off x="55245" y="1823720"/>
            <a:ext cx="5671185" cy="3217545"/>
            <a:chOff x="580663" y="2348880"/>
            <a:chExt cx="7935936" cy="3502699"/>
          </a:xfrm>
        </p:grpSpPr>
        <p:grpSp>
          <p:nvGrpSpPr>
            <p:cNvPr id="54285" name="组合 261"/>
            <p:cNvGrpSpPr/>
            <p:nvPr/>
          </p:nvGrpSpPr>
          <p:grpSpPr>
            <a:xfrm>
              <a:off x="611560" y="2348880"/>
              <a:ext cx="7905039" cy="3502699"/>
              <a:chOff x="289555" y="882345"/>
              <a:chExt cx="8590247" cy="4767563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89555" y="882345"/>
                <a:ext cx="8590247" cy="4767563"/>
              </a:xfrm>
              <a:prstGeom prst="rect">
                <a:avLst/>
              </a:prstGeom>
              <a:gradFill>
                <a:gsLst>
                  <a:gs pos="67000">
                    <a:srgbClr val="B7732F"/>
                  </a:gs>
                  <a:gs pos="0">
                    <a:srgbClr val="CC8238"/>
                  </a:gs>
                </a:gsLst>
                <a:lin ang="5400000" scaled="0"/>
              </a:gradFill>
              <a:ln w="28575" cap="flat" cmpd="sng" algn="ctr">
                <a:noFill/>
                <a:prstDash val="solid"/>
              </a:ln>
              <a:effectLst>
                <a:outerShdw blurRad="44450" dist="27940" dir="5400000" algn="ctr">
                  <a:srgbClr val="7A4D20"/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71450" h="6350"/>
              </a:sp3d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474545" y="1099222"/>
                <a:ext cx="8243882" cy="444012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388938" y="1193784"/>
                <a:ext cx="8214362" cy="417008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4286" name="矩形 8"/>
            <p:cNvSpPr/>
            <p:nvPr/>
          </p:nvSpPr>
          <p:spPr>
            <a:xfrm>
              <a:off x="580663" y="2395340"/>
              <a:ext cx="7912391" cy="31148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22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        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以图4-8(a) 所示尖顶直动从动件盘形凸轮机构为例，来说明原动件凸轮与从动件间的运动关系及有关名称。图示位置凸轮转角为零，</a:t>
              </a:r>
              <a:r>
                <a:rPr lang="zh-CN" altLang="en-US" sz="2400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rPr>
                <a:t>从动件尖顶位于离凸轮轴心</a:t>
              </a:r>
              <a:r>
                <a:rPr lang="zh-CN" altLang="en-US" sz="2400" i="1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rPr>
                <a:t> O</a:t>
              </a:r>
              <a:r>
                <a:rPr lang="zh-CN" altLang="en-US" sz="2400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rPr>
                <a:t> 最近的位置，称为起始位置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。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474200" y="0"/>
            <a:ext cx="2445870" cy="4618946"/>
            <a:chOff x="984250" y="600075"/>
            <a:chExt cx="2802175" cy="5335621"/>
          </a:xfrm>
        </p:grpSpPr>
        <p:sp>
          <p:nvSpPr>
            <p:cNvPr id="55299" name="矩形 8"/>
            <p:cNvSpPr/>
            <p:nvPr/>
          </p:nvSpPr>
          <p:spPr>
            <a:xfrm>
              <a:off x="1687750" y="5350342"/>
              <a:ext cx="2098675" cy="5853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1800" dirty="0">
                  <a:solidFill>
                    <a:srgbClr val="000000"/>
                  </a:solidFill>
                  <a:ea typeface="楷体" panose="02010609060101010101" charset="-122"/>
                </a:rPr>
                <a:t>图</a:t>
              </a:r>
              <a:r>
                <a:rPr lang="zh-CN" altLang="en-US" sz="1800" dirty="0">
                  <a:solidFill>
                    <a:srgbClr val="000000"/>
                  </a:solidFill>
                  <a:latin typeface="Times New Roman" panose="02020603050405020304" charset="0"/>
                  <a:ea typeface="楷体" panose="02010609060101010101" charset="-122"/>
                </a:rPr>
                <a:t>4-8 凸轮</a:t>
              </a:r>
              <a:r>
                <a:rPr lang="zh-CN" altLang="en-US" sz="1800" dirty="0">
                  <a:solidFill>
                    <a:srgbClr val="000000"/>
                  </a:solidFill>
                  <a:ea typeface="楷体" panose="02010609060101010101" charset="-122"/>
                </a:rPr>
                <a:t>机构</a:t>
              </a:r>
              <a:endParaRPr lang="zh-CN" altLang="en-US" sz="1800" dirty="0">
                <a:solidFill>
                  <a:srgbClr val="000000"/>
                </a:solidFill>
                <a:ea typeface="楷体" panose="02010609060101010101" charset="-122"/>
              </a:endParaRPr>
            </a:p>
          </p:txBody>
        </p:sp>
        <p:pic>
          <p:nvPicPr>
            <p:cNvPr id="55300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84250" y="600075"/>
              <a:ext cx="2621925" cy="47503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" name="凸轮机构运动规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3172" y="3807368"/>
            <a:ext cx="4635143" cy="30508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1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78130" y="76200"/>
            <a:ext cx="46532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28370" y="1283335"/>
            <a:ext cx="5664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凸轮机构运动过程及有关名称</a:t>
            </a:r>
            <a:endParaRPr lang="zh-CN" altLang="en-US" sz="2400" b="1"/>
          </a:p>
        </p:txBody>
      </p:sp>
      <p:grpSp>
        <p:nvGrpSpPr>
          <p:cNvPr id="55297" name="组合 5"/>
          <p:cNvGrpSpPr/>
          <p:nvPr/>
        </p:nvGrpSpPr>
        <p:grpSpPr>
          <a:xfrm>
            <a:off x="197485" y="2107883"/>
            <a:ext cx="5046663" cy="1837687"/>
            <a:chOff x="796" y="1728"/>
            <a:chExt cx="7946" cy="2893"/>
          </a:xfrm>
        </p:grpSpPr>
        <p:grpSp>
          <p:nvGrpSpPr>
            <p:cNvPr id="56324" name="组合 4"/>
            <p:cNvGrpSpPr/>
            <p:nvPr/>
          </p:nvGrpSpPr>
          <p:grpSpPr>
            <a:xfrm>
              <a:off x="796" y="1728"/>
              <a:ext cx="7946" cy="2893"/>
              <a:chOff x="783050" y="4350793"/>
              <a:chExt cx="7669801" cy="393347"/>
            </a:xfrm>
          </p:grpSpPr>
          <p:grpSp>
            <p:nvGrpSpPr>
              <p:cNvPr id="56326" name="Group 15"/>
              <p:cNvGrpSpPr/>
              <p:nvPr/>
            </p:nvGrpSpPr>
            <p:grpSpPr>
              <a:xfrm>
                <a:off x="783050" y="4350793"/>
                <a:ext cx="7669801" cy="377501"/>
                <a:chOff x="720" y="1392"/>
                <a:chExt cx="4059" cy="263"/>
              </a:xfrm>
            </p:grpSpPr>
            <p:sp>
              <p:nvSpPr>
                <p:cNvPr id="26" name="AutoShape 16"/>
                <p:cNvSpPr>
                  <a:spLocks noChangeArrowheads="1"/>
                </p:cNvSpPr>
                <p:nvPr/>
              </p:nvSpPr>
              <p:spPr bwMode="ltGray">
                <a:xfrm>
                  <a:off x="720" y="1392"/>
                  <a:ext cx="4059" cy="263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A4E0CC"/>
                    </a:gs>
                    <a:gs pos="50000">
                      <a:srgbClr val="A4E0CC">
                        <a:gamma/>
                        <a:shade val="92157"/>
                        <a:invGamma/>
                      </a:srgbClr>
                    </a:gs>
                    <a:gs pos="100000">
                      <a:srgbClr val="A4E0CC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AutoShape 19"/>
                <p:cNvSpPr>
                  <a:spLocks noChangeArrowheads="1"/>
                </p:cNvSpPr>
                <p:nvPr/>
              </p:nvSpPr>
              <p:spPr bwMode="ltGray">
                <a:xfrm>
                  <a:off x="730" y="1413"/>
                  <a:ext cx="4042" cy="11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A4E0CC">
                        <a:gamma/>
                        <a:tint val="22353"/>
                        <a:invGamma/>
                      </a:srgbClr>
                    </a:gs>
                    <a:gs pos="100000">
                      <a:srgbClr val="A4E0CC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56327" name="矩形 8"/>
              <p:cNvSpPr/>
              <p:nvPr/>
            </p:nvSpPr>
            <p:spPr>
              <a:xfrm>
                <a:off x="987642" y="4368870"/>
                <a:ext cx="7291015" cy="3752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zh-CN" sz="22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       </a:t>
                </a:r>
                <a:r>
                  <a:rPr lang="zh-CN" altLang="zh-CN" sz="2400" dirty="0">
                    <a:solidFill>
                      <a:srgbClr val="000000"/>
                    </a:solidFill>
                    <a:latin typeface="Times New Roman" panose="02020603050405020304" charset="0"/>
                    <a:ea typeface="华文楷体" panose="02010600040101010101" pitchFamily="2" charset="-122"/>
                  </a:rPr>
                  <a:t>① 基圆：以凸轮的最小向径为半径所作的圆称为基圆，基圆半径用     表示。</a:t>
                </a:r>
                <a:endParaRPr lang="zh-CN" altLang="zh-CN" sz="2400" dirty="0">
                  <a:solidFill>
                    <a:srgbClr val="000000"/>
                  </a:solidFill>
                  <a:latin typeface="Times New Roman" panose="02020603050405020304" charset="0"/>
                  <a:ea typeface="华文楷体" panose="02010600040101010101" pitchFamily="2" charset="-122"/>
                </a:endParaRPr>
              </a:p>
            </p:txBody>
          </p:sp>
        </p:grpSp>
        <p:graphicFrame>
          <p:nvGraphicFramePr>
            <p:cNvPr id="56325" name="对象 2"/>
            <p:cNvGraphicFramePr>
              <a:graphicFrameLocks noChangeAspect="1"/>
            </p:cNvGraphicFramePr>
            <p:nvPr/>
          </p:nvGraphicFramePr>
          <p:xfrm>
            <a:off x="1871" y="3796"/>
            <a:ext cx="315" cy="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" name="" r:id="rId1" imgW="203200" imgH="368300" progId="Equation.DSMT4">
                    <p:embed/>
                  </p:oleObj>
                </mc:Choice>
                <mc:Fallback>
                  <p:oleObj name="" r:id="rId1" imgW="203200" imgH="368300" progId="Equation.DSMT4">
                    <p:embed/>
                    <p:pic>
                      <p:nvPicPr>
                        <p:cNvPr id="0" name="图片 3079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1871" y="3796"/>
                          <a:ext cx="315" cy="70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530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215" y="1518920"/>
            <a:ext cx="2846070" cy="515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凸轮机构的名词术语1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9125" y="3620938"/>
            <a:ext cx="5581650" cy="323723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78130" y="76200"/>
            <a:ext cx="54756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从动件常用运动规律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109220" y="892810"/>
            <a:ext cx="751205" cy="972820"/>
            <a:chOff x="4798031" y="2277224"/>
            <a:chExt cx="609600" cy="609600"/>
          </a:xfrm>
        </p:grpSpPr>
        <p:sp>
          <p:nvSpPr>
            <p:cNvPr id="40" name="Oval 17"/>
            <p:cNvSpPr/>
            <p:nvPr/>
          </p:nvSpPr>
          <p:spPr>
            <a:xfrm>
              <a:off x="4798031" y="2277224"/>
              <a:ext cx="609600" cy="609600"/>
            </a:xfrm>
            <a:prstGeom prst="ellipse">
              <a:avLst/>
            </a:prstGeom>
            <a:solidFill>
              <a:srgbClr val="84CBC3">
                <a:alpha val="90000"/>
              </a:srgbClr>
            </a:solidFill>
            <a:ln w="635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p>
              <a:pPr algn="ctr"/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4978701" y="2353738"/>
              <a:ext cx="248261" cy="456572"/>
            </a:xfrm>
            <a:custGeom>
              <a:avLst/>
              <a:gdLst>
                <a:gd name="T0" fmla="*/ 36 w 348"/>
                <a:gd name="T1" fmla="*/ 0 h 640"/>
                <a:gd name="T2" fmla="*/ 28 w 348"/>
                <a:gd name="T3" fmla="*/ 0 h 640"/>
                <a:gd name="T4" fmla="*/ 16 w 348"/>
                <a:gd name="T5" fmla="*/ 6 h 640"/>
                <a:gd name="T6" fmla="*/ 6 w 348"/>
                <a:gd name="T7" fmla="*/ 14 h 640"/>
                <a:gd name="T8" fmla="*/ 0 w 348"/>
                <a:gd name="T9" fmla="*/ 28 h 640"/>
                <a:gd name="T10" fmla="*/ 0 w 348"/>
                <a:gd name="T11" fmla="*/ 604 h 640"/>
                <a:gd name="T12" fmla="*/ 0 w 348"/>
                <a:gd name="T13" fmla="*/ 612 h 640"/>
                <a:gd name="T14" fmla="*/ 6 w 348"/>
                <a:gd name="T15" fmla="*/ 624 h 640"/>
                <a:gd name="T16" fmla="*/ 16 w 348"/>
                <a:gd name="T17" fmla="*/ 634 h 640"/>
                <a:gd name="T18" fmla="*/ 28 w 348"/>
                <a:gd name="T19" fmla="*/ 638 h 640"/>
                <a:gd name="T20" fmla="*/ 312 w 348"/>
                <a:gd name="T21" fmla="*/ 640 h 640"/>
                <a:gd name="T22" fmla="*/ 320 w 348"/>
                <a:gd name="T23" fmla="*/ 638 h 640"/>
                <a:gd name="T24" fmla="*/ 332 w 348"/>
                <a:gd name="T25" fmla="*/ 634 h 640"/>
                <a:gd name="T26" fmla="*/ 342 w 348"/>
                <a:gd name="T27" fmla="*/ 624 h 640"/>
                <a:gd name="T28" fmla="*/ 346 w 348"/>
                <a:gd name="T29" fmla="*/ 612 h 640"/>
                <a:gd name="T30" fmla="*/ 348 w 348"/>
                <a:gd name="T31" fmla="*/ 34 h 640"/>
                <a:gd name="T32" fmla="*/ 346 w 348"/>
                <a:gd name="T33" fmla="*/ 28 h 640"/>
                <a:gd name="T34" fmla="*/ 342 w 348"/>
                <a:gd name="T35" fmla="*/ 14 h 640"/>
                <a:gd name="T36" fmla="*/ 332 w 348"/>
                <a:gd name="T37" fmla="*/ 6 h 640"/>
                <a:gd name="T38" fmla="*/ 320 w 348"/>
                <a:gd name="T39" fmla="*/ 0 h 640"/>
                <a:gd name="T40" fmla="*/ 312 w 348"/>
                <a:gd name="T41" fmla="*/ 0 h 640"/>
                <a:gd name="T42" fmla="*/ 218 w 348"/>
                <a:gd name="T43" fmla="*/ 34 h 640"/>
                <a:gd name="T44" fmla="*/ 222 w 348"/>
                <a:gd name="T45" fmla="*/ 34 h 640"/>
                <a:gd name="T46" fmla="*/ 228 w 348"/>
                <a:gd name="T47" fmla="*/ 40 h 640"/>
                <a:gd name="T48" fmla="*/ 228 w 348"/>
                <a:gd name="T49" fmla="*/ 44 h 640"/>
                <a:gd name="T50" fmla="*/ 224 w 348"/>
                <a:gd name="T51" fmla="*/ 50 h 640"/>
                <a:gd name="T52" fmla="*/ 218 w 348"/>
                <a:gd name="T53" fmla="*/ 54 h 640"/>
                <a:gd name="T54" fmla="*/ 130 w 348"/>
                <a:gd name="T55" fmla="*/ 54 h 640"/>
                <a:gd name="T56" fmla="*/ 122 w 348"/>
                <a:gd name="T57" fmla="*/ 50 h 640"/>
                <a:gd name="T58" fmla="*/ 120 w 348"/>
                <a:gd name="T59" fmla="*/ 44 h 640"/>
                <a:gd name="T60" fmla="*/ 120 w 348"/>
                <a:gd name="T61" fmla="*/ 40 h 640"/>
                <a:gd name="T62" fmla="*/ 126 w 348"/>
                <a:gd name="T63" fmla="*/ 34 h 640"/>
                <a:gd name="T64" fmla="*/ 130 w 348"/>
                <a:gd name="T65" fmla="*/ 34 h 640"/>
                <a:gd name="T66" fmla="*/ 174 w 348"/>
                <a:gd name="T67" fmla="*/ 624 h 640"/>
                <a:gd name="T68" fmla="*/ 162 w 348"/>
                <a:gd name="T69" fmla="*/ 622 h 640"/>
                <a:gd name="T70" fmla="*/ 146 w 348"/>
                <a:gd name="T71" fmla="*/ 606 h 640"/>
                <a:gd name="T72" fmla="*/ 144 w 348"/>
                <a:gd name="T73" fmla="*/ 594 h 640"/>
                <a:gd name="T74" fmla="*/ 144 w 348"/>
                <a:gd name="T75" fmla="*/ 588 h 640"/>
                <a:gd name="T76" fmla="*/ 152 w 348"/>
                <a:gd name="T77" fmla="*/ 572 h 640"/>
                <a:gd name="T78" fmla="*/ 168 w 348"/>
                <a:gd name="T79" fmla="*/ 564 h 640"/>
                <a:gd name="T80" fmla="*/ 174 w 348"/>
                <a:gd name="T81" fmla="*/ 564 h 640"/>
                <a:gd name="T82" fmla="*/ 186 w 348"/>
                <a:gd name="T83" fmla="*/ 566 h 640"/>
                <a:gd name="T84" fmla="*/ 202 w 348"/>
                <a:gd name="T85" fmla="*/ 582 h 640"/>
                <a:gd name="T86" fmla="*/ 204 w 348"/>
                <a:gd name="T87" fmla="*/ 594 h 640"/>
                <a:gd name="T88" fmla="*/ 204 w 348"/>
                <a:gd name="T89" fmla="*/ 600 h 640"/>
                <a:gd name="T90" fmla="*/ 194 w 348"/>
                <a:gd name="T91" fmla="*/ 616 h 640"/>
                <a:gd name="T92" fmla="*/ 180 w 348"/>
                <a:gd name="T93" fmla="*/ 624 h 640"/>
                <a:gd name="T94" fmla="*/ 174 w 348"/>
                <a:gd name="T95" fmla="*/ 624 h 640"/>
                <a:gd name="T96" fmla="*/ 18 w 348"/>
                <a:gd name="T97" fmla="*/ 552 h 640"/>
                <a:gd name="T98" fmla="*/ 330 w 348"/>
                <a:gd name="T99" fmla="*/ 8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8" h="640">
                  <a:moveTo>
                    <a:pt x="312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612"/>
                  </a:lnTo>
                  <a:lnTo>
                    <a:pt x="2" y="618"/>
                  </a:lnTo>
                  <a:lnTo>
                    <a:pt x="6" y="624"/>
                  </a:lnTo>
                  <a:lnTo>
                    <a:pt x="10" y="628"/>
                  </a:lnTo>
                  <a:lnTo>
                    <a:pt x="16" y="634"/>
                  </a:lnTo>
                  <a:lnTo>
                    <a:pt x="22" y="636"/>
                  </a:lnTo>
                  <a:lnTo>
                    <a:pt x="28" y="638"/>
                  </a:lnTo>
                  <a:lnTo>
                    <a:pt x="36" y="640"/>
                  </a:lnTo>
                  <a:lnTo>
                    <a:pt x="312" y="640"/>
                  </a:lnTo>
                  <a:lnTo>
                    <a:pt x="312" y="640"/>
                  </a:lnTo>
                  <a:lnTo>
                    <a:pt x="320" y="638"/>
                  </a:lnTo>
                  <a:lnTo>
                    <a:pt x="326" y="636"/>
                  </a:lnTo>
                  <a:lnTo>
                    <a:pt x="332" y="634"/>
                  </a:lnTo>
                  <a:lnTo>
                    <a:pt x="338" y="628"/>
                  </a:lnTo>
                  <a:lnTo>
                    <a:pt x="342" y="624"/>
                  </a:lnTo>
                  <a:lnTo>
                    <a:pt x="344" y="618"/>
                  </a:lnTo>
                  <a:lnTo>
                    <a:pt x="346" y="612"/>
                  </a:lnTo>
                  <a:lnTo>
                    <a:pt x="348" y="604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6" y="28"/>
                  </a:lnTo>
                  <a:lnTo>
                    <a:pt x="344" y="20"/>
                  </a:lnTo>
                  <a:lnTo>
                    <a:pt x="342" y="14"/>
                  </a:lnTo>
                  <a:lnTo>
                    <a:pt x="338" y="10"/>
                  </a:lnTo>
                  <a:lnTo>
                    <a:pt x="332" y="6"/>
                  </a:lnTo>
                  <a:lnTo>
                    <a:pt x="326" y="2"/>
                  </a:lnTo>
                  <a:lnTo>
                    <a:pt x="320" y="0"/>
                  </a:lnTo>
                  <a:lnTo>
                    <a:pt x="312" y="0"/>
                  </a:lnTo>
                  <a:lnTo>
                    <a:pt x="312" y="0"/>
                  </a:lnTo>
                  <a:close/>
                  <a:moveTo>
                    <a:pt x="130" y="34"/>
                  </a:moveTo>
                  <a:lnTo>
                    <a:pt x="218" y="34"/>
                  </a:lnTo>
                  <a:lnTo>
                    <a:pt x="218" y="34"/>
                  </a:lnTo>
                  <a:lnTo>
                    <a:pt x="222" y="34"/>
                  </a:lnTo>
                  <a:lnTo>
                    <a:pt x="224" y="36"/>
                  </a:lnTo>
                  <a:lnTo>
                    <a:pt x="228" y="40"/>
                  </a:lnTo>
                  <a:lnTo>
                    <a:pt x="228" y="44"/>
                  </a:lnTo>
                  <a:lnTo>
                    <a:pt x="228" y="44"/>
                  </a:lnTo>
                  <a:lnTo>
                    <a:pt x="228" y="48"/>
                  </a:lnTo>
                  <a:lnTo>
                    <a:pt x="224" y="50"/>
                  </a:lnTo>
                  <a:lnTo>
                    <a:pt x="222" y="54"/>
                  </a:lnTo>
                  <a:lnTo>
                    <a:pt x="218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6" y="54"/>
                  </a:lnTo>
                  <a:lnTo>
                    <a:pt x="122" y="50"/>
                  </a:lnTo>
                  <a:lnTo>
                    <a:pt x="120" y="48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20" y="40"/>
                  </a:lnTo>
                  <a:lnTo>
                    <a:pt x="122" y="36"/>
                  </a:lnTo>
                  <a:lnTo>
                    <a:pt x="126" y="34"/>
                  </a:lnTo>
                  <a:lnTo>
                    <a:pt x="130" y="34"/>
                  </a:lnTo>
                  <a:lnTo>
                    <a:pt x="130" y="34"/>
                  </a:lnTo>
                  <a:close/>
                  <a:moveTo>
                    <a:pt x="174" y="624"/>
                  </a:moveTo>
                  <a:lnTo>
                    <a:pt x="174" y="624"/>
                  </a:lnTo>
                  <a:lnTo>
                    <a:pt x="168" y="624"/>
                  </a:lnTo>
                  <a:lnTo>
                    <a:pt x="162" y="622"/>
                  </a:lnTo>
                  <a:lnTo>
                    <a:pt x="152" y="616"/>
                  </a:lnTo>
                  <a:lnTo>
                    <a:pt x="146" y="606"/>
                  </a:lnTo>
                  <a:lnTo>
                    <a:pt x="144" y="600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44" y="588"/>
                  </a:lnTo>
                  <a:lnTo>
                    <a:pt x="146" y="582"/>
                  </a:lnTo>
                  <a:lnTo>
                    <a:pt x="152" y="572"/>
                  </a:lnTo>
                  <a:lnTo>
                    <a:pt x="162" y="566"/>
                  </a:lnTo>
                  <a:lnTo>
                    <a:pt x="168" y="564"/>
                  </a:lnTo>
                  <a:lnTo>
                    <a:pt x="174" y="564"/>
                  </a:lnTo>
                  <a:lnTo>
                    <a:pt x="174" y="564"/>
                  </a:lnTo>
                  <a:lnTo>
                    <a:pt x="180" y="564"/>
                  </a:lnTo>
                  <a:lnTo>
                    <a:pt x="186" y="566"/>
                  </a:lnTo>
                  <a:lnTo>
                    <a:pt x="194" y="572"/>
                  </a:lnTo>
                  <a:lnTo>
                    <a:pt x="202" y="582"/>
                  </a:lnTo>
                  <a:lnTo>
                    <a:pt x="204" y="588"/>
                  </a:lnTo>
                  <a:lnTo>
                    <a:pt x="204" y="594"/>
                  </a:lnTo>
                  <a:lnTo>
                    <a:pt x="204" y="594"/>
                  </a:lnTo>
                  <a:lnTo>
                    <a:pt x="204" y="600"/>
                  </a:lnTo>
                  <a:lnTo>
                    <a:pt x="202" y="606"/>
                  </a:lnTo>
                  <a:lnTo>
                    <a:pt x="194" y="616"/>
                  </a:lnTo>
                  <a:lnTo>
                    <a:pt x="186" y="622"/>
                  </a:lnTo>
                  <a:lnTo>
                    <a:pt x="180" y="624"/>
                  </a:lnTo>
                  <a:lnTo>
                    <a:pt x="174" y="624"/>
                  </a:lnTo>
                  <a:lnTo>
                    <a:pt x="174" y="624"/>
                  </a:lnTo>
                  <a:close/>
                  <a:moveTo>
                    <a:pt x="330" y="552"/>
                  </a:moveTo>
                  <a:lnTo>
                    <a:pt x="18" y="552"/>
                  </a:lnTo>
                  <a:lnTo>
                    <a:pt x="18" y="88"/>
                  </a:lnTo>
                  <a:lnTo>
                    <a:pt x="330" y="88"/>
                  </a:lnTo>
                  <a:lnTo>
                    <a:pt x="330" y="5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en-US" sz="101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928370" y="1283335"/>
            <a:ext cx="5664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凸轮机构运动过程及有关名称</a:t>
            </a:r>
            <a:endParaRPr lang="zh-CN" altLang="en-US" sz="2400" b="1"/>
          </a:p>
        </p:txBody>
      </p:sp>
      <p:grpSp>
        <p:nvGrpSpPr>
          <p:cNvPr id="56321" name="组合 9"/>
          <p:cNvGrpSpPr/>
          <p:nvPr/>
        </p:nvGrpSpPr>
        <p:grpSpPr>
          <a:xfrm>
            <a:off x="755015" y="1865313"/>
            <a:ext cx="3460750" cy="4661535"/>
            <a:chOff x="2266" y="2008"/>
            <a:chExt cx="5448" cy="7341"/>
          </a:xfrm>
        </p:grpSpPr>
        <p:grpSp>
          <p:nvGrpSpPr>
            <p:cNvPr id="57348" name="组合 1"/>
            <p:cNvGrpSpPr/>
            <p:nvPr/>
          </p:nvGrpSpPr>
          <p:grpSpPr>
            <a:xfrm>
              <a:off x="2266" y="2008"/>
              <a:ext cx="5448" cy="7341"/>
              <a:chOff x="583731" y="2440594"/>
              <a:chExt cx="8021581" cy="3172978"/>
            </a:xfrm>
          </p:grpSpPr>
          <p:sp>
            <p:nvSpPr>
              <p:cNvPr id="8" name="矩形 7"/>
              <p:cNvSpPr/>
              <p:nvPr/>
            </p:nvSpPr>
            <p:spPr bwMode="auto">
              <a:xfrm>
                <a:off x="583731" y="2440594"/>
                <a:ext cx="8020109" cy="311290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>
                <a:noFill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>
                <a:bevelT prst="convex"/>
                <a:bevelB w="0" h="0"/>
                <a:contourClr>
                  <a:schemeClr val="bg1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ctr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7353" name="矩形 8"/>
              <p:cNvSpPr/>
              <p:nvPr/>
            </p:nvSpPr>
            <p:spPr>
              <a:xfrm>
                <a:off x="828448" y="2440594"/>
                <a:ext cx="7776864" cy="31729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2200" dirty="0">
                    <a:solidFill>
                      <a:srgbClr val="000000"/>
                    </a:solidFill>
                    <a:latin typeface="楷体" panose="02010609060101010101" charset="-122"/>
                    <a:ea typeface="楷体" panose="02010609060101010101" charset="-122"/>
                  </a:rPr>
                  <a:t> 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      </a:t>
                </a:r>
                <a:r>
                  <a:rPr lang="zh-CN" altLang="en-US" sz="22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charset="0"/>
                    <a:ea typeface="楷体" panose="02010609060101010101" charset="-122"/>
                  </a:rPr>
                  <a:t>② 推程运动角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：凸轮以等角速度</a:t>
                </a:r>
                <a:r>
                  <a:rPr lang="zh-CN" altLang="en-US" sz="2200" i="1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ω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顺时针方向转动，从动件被凸轮推动，以一定运动规律由点</a:t>
                </a:r>
                <a:r>
                  <a:rPr lang="zh-CN" altLang="en-US" sz="2200" i="1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A 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到达最高点</a:t>
                </a:r>
                <a:r>
                  <a:rPr lang="zh-CN" altLang="en-US" sz="2200" i="1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B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，从动件在这过程中经过的</a:t>
                </a:r>
                <a:r>
                  <a:rPr lang="zh-CN" altLang="en-US" sz="2200" dirty="0">
                    <a:solidFill>
                      <a:srgbClr val="FF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距离 </a:t>
                </a:r>
                <a:r>
                  <a:rPr lang="zh-CN" altLang="en-US" sz="2200" i="1" dirty="0">
                    <a:solidFill>
                      <a:srgbClr val="FF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h</a:t>
                </a:r>
                <a:r>
                  <a:rPr lang="zh-CN" altLang="en-US" sz="2200" dirty="0">
                    <a:solidFill>
                      <a:srgbClr val="FF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称为推程(升程)</a:t>
                </a:r>
                <a:r>
                  <a:rPr lang="zh-CN" altLang="en-US" sz="2200" dirty="0">
                    <a:solidFill>
                      <a:srgbClr val="00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 ，对应的</a:t>
                </a:r>
                <a:r>
                  <a:rPr lang="zh-CN" altLang="en-US" sz="2200" dirty="0">
                    <a:solidFill>
                      <a:srgbClr val="FF0000"/>
                    </a:solidFill>
                    <a:latin typeface="Times New Roman" panose="02020603050405020304" charset="0"/>
                    <a:ea typeface="楷体" panose="02010609060101010101" charset="-122"/>
                  </a:rPr>
                  <a:t>凸轮转角      称为推程运动角。</a:t>
                </a:r>
                <a:endParaRPr lang="zh-CN" altLang="en-US" sz="2200" dirty="0">
                  <a:solidFill>
                    <a:srgbClr val="FF0000"/>
                  </a:solidFill>
                  <a:latin typeface="Times New Roman" panose="02020603050405020304" charset="0"/>
                  <a:ea typeface="楷体" panose="02010609060101010101" charset="-122"/>
                </a:endParaRPr>
              </a:p>
            </p:txBody>
          </p:sp>
        </p:grpSp>
        <p:graphicFrame>
          <p:nvGraphicFramePr>
            <p:cNvPr id="57349" name="对象 4"/>
            <p:cNvGraphicFramePr>
              <a:graphicFrameLocks noChangeAspect="1"/>
            </p:cNvGraphicFramePr>
            <p:nvPr/>
          </p:nvGraphicFramePr>
          <p:xfrm>
            <a:off x="4479" y="7781"/>
            <a:ext cx="414" cy="7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" r:id="rId1" imgW="266700" imgH="368300" progId="Equation.DSMT4">
                    <p:embed/>
                  </p:oleObj>
                </mc:Choice>
                <mc:Fallback>
                  <p:oleObj name="" r:id="rId1" imgW="266700" imgH="368300" progId="Equation.DSMT4">
                    <p:embed/>
                    <p:pic>
                      <p:nvPicPr>
                        <p:cNvPr id="0" name="图片 3082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479" y="7781"/>
                          <a:ext cx="414" cy="70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632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280" y="1219200"/>
            <a:ext cx="2930525" cy="5307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凸轮机构的名词术语1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5305" y="3097530"/>
            <a:ext cx="4516755" cy="28829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609"/>
  <p:tag name="KSO_WM_UNIT_TYPE" val="a"/>
  <p:tag name="KSO_WM_UNIT_INDEX" val="1"/>
  <p:tag name="KSO_WM_UNIT_ID" val="custom609_1*a*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18.xml><?xml version="1.0" encoding="utf-8"?>
<p:tagLst xmlns:p="http://schemas.openxmlformats.org/presentationml/2006/main">
  <p:tag name="KSO_WM_UNIT_TABLE_BEAUTIFY" val="smartTable{458e975a-030c-429b-94c7-22002888efae}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609"/>
  <p:tag name="KSO_WM_UNIT_TYPE" val="a"/>
  <p:tag name="KSO_WM_UNIT_INDEX" val="1"/>
  <p:tag name="KSO_WM_UNIT_ID" val="custom609_1*a*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.xml><?xml version="1.0" encoding="utf-8"?>
<p:tagLst xmlns:p="http://schemas.openxmlformats.org/presentationml/2006/main">
  <p:tag name="KSO_WM_TEMPLATE_THUMBS_INDEX" val="1、4、5、9、12、15、20、25、26、27、28、29"/>
  <p:tag name="KSO_WM_TEMPLATE_CATEGORY" val="custom"/>
  <p:tag name="KSO_WM_TEMPLATE_INDEX" val="609"/>
  <p:tag name="KSO_WM_TAG_VERSION" val="1.0"/>
  <p:tag name="KSO_WM_SLIDE_ID" val="custom609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30.xml><?xml version="1.0" encoding="utf-8"?>
<p:tagLst xmlns:p="http://schemas.openxmlformats.org/presentationml/2006/main">
  <p:tag name="KSO_WM_UNIT_TABLE_BEAUTIFY" val="smartTable{458e975a-030c-429b-94c7-22002888efae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41.xml><?xml version="1.0" encoding="utf-8"?>
<p:tagLst xmlns:p="http://schemas.openxmlformats.org/presentationml/2006/main">
  <p:tag name="KSO_WM_UNIT_TABLE_BEAUTIFY" val="smartTable{458e975a-030c-429b-94c7-22002888efae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609"/>
  <p:tag name="KSO_WM_UNIT_TYPE" val="a"/>
  <p:tag name="KSO_WM_UNIT_INDEX" val="1"/>
  <p:tag name="KSO_WM_UNIT_ID" val="custom609_29*a*1"/>
  <p:tag name="KSO_WM_UNIT_CLEAR" val="1"/>
  <p:tag name="KSO_WM_UNIT_LAYERLEVEL" val="1"/>
  <p:tag name="KSO_WM_UNIT_VALUE" val="16"/>
  <p:tag name="KSO_WM_UNIT_ISCONTENTSTITLE" val="0"/>
  <p:tag name="KSO_WM_UNIT_HIGHLIGHT" val="0"/>
  <p:tag name="KSO_WM_UNIT_COMPATIBLE" val="0"/>
  <p:tag name="KSO_WM_UNIT_PRESET_TEXT" val="Thank You!"/>
</p:tagLst>
</file>

<file path=ppt/tags/tag46.xml><?xml version="1.0" encoding="utf-8"?>
<p:tagLst xmlns:p="http://schemas.openxmlformats.org/presentationml/2006/main">
  <p:tag name="KSO_WM_TEMPLATE_CATEGORY" val="custom"/>
  <p:tag name="KSO_WM_TEMPLATE_INDEX" val="609"/>
  <p:tag name="KSO_WM_TAG_VERSION" val="1.0"/>
  <p:tag name="KSO_WM_SLIDE_ID" val="custom609_29"/>
  <p:tag name="KSO_WM_SLIDE_INDEX" val="29"/>
  <p:tag name="KSO_WM_SLIDE_ITEM_CNT" val="1"/>
  <p:tag name="KSO_WM_SLIDE_LAYOUT" val="a"/>
  <p:tag name="KSO_WM_SLIDE_LAYOUT_CNT" val="1"/>
  <p:tag name="KSO_WM_SLIDE_TYPE" val="endPage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7.xml><?xml version="1.0" encoding="utf-8"?>
<p:tagLst xmlns:p="http://schemas.openxmlformats.org/presentationml/2006/main">
  <p:tag name="KSO_WM_UNIT_TABLE_BEAUTIFY" val="smartTable{458e975a-030c-429b-94c7-22002888efae}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609"/>
</p:tagLst>
</file>

<file path=ppt/theme/theme1.xml><?xml version="1.0" encoding="utf-8"?>
<a:theme xmlns:a="http://schemas.openxmlformats.org/drawingml/2006/main" name="1_Office 主题">
  <a:themeElements>
    <a:clrScheme name="160329.129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E92100"/>
      </a:accent1>
      <a:accent2>
        <a:srgbClr val="F3C324"/>
      </a:accent2>
      <a:accent3>
        <a:srgbClr val="F66B16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4504</Words>
  <Application>WPS 演示</Application>
  <PresentationFormat>宽屏</PresentationFormat>
  <Paragraphs>365</Paragraphs>
  <Slides>39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38</vt:i4>
      </vt:variant>
      <vt:variant>
        <vt:lpstr>幻灯片标题</vt:lpstr>
      </vt:variant>
      <vt:variant>
        <vt:i4>39</vt:i4>
      </vt:variant>
    </vt:vector>
  </HeadingPairs>
  <TitlesOfParts>
    <vt:vector size="94" baseType="lpstr">
      <vt:lpstr>Arial</vt:lpstr>
      <vt:lpstr>宋体</vt:lpstr>
      <vt:lpstr>Wingdings</vt:lpstr>
      <vt:lpstr>黑体</vt:lpstr>
      <vt:lpstr>时尚中黑简体</vt:lpstr>
      <vt:lpstr>微软雅黑</vt:lpstr>
      <vt:lpstr>隶书</vt:lpstr>
      <vt:lpstr>Impact</vt:lpstr>
      <vt:lpstr>楷体_GB2312</vt:lpstr>
      <vt:lpstr>新宋体</vt:lpstr>
      <vt:lpstr>Calibri</vt:lpstr>
      <vt:lpstr>Times New Roman</vt:lpstr>
      <vt:lpstr>楷体</vt:lpstr>
      <vt:lpstr>华文楷体</vt:lpstr>
      <vt:lpstr>Arial Unicode MS</vt:lpstr>
      <vt:lpstr>Calibri</vt:lpstr>
      <vt:lpstr>1_Office 主题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主题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xieqian</dc:creator>
  <cp:lastModifiedBy>86177</cp:lastModifiedBy>
  <cp:revision>74</cp:revision>
  <dcterms:created xsi:type="dcterms:W3CDTF">2016-11-09T03:29:00Z</dcterms:created>
  <dcterms:modified xsi:type="dcterms:W3CDTF">2022-07-29T05:06:48Z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2052-11.8.2.10229</vt:lpwstr>
  </property>
</Properties>
</file>