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33" r:id="rId2"/>
    <p:sldId id="509" r:id="rId3"/>
    <p:sldId id="454" r:id="rId4"/>
    <p:sldId id="452" r:id="rId5"/>
    <p:sldId id="401" r:id="rId6"/>
    <p:sldId id="462" r:id="rId7"/>
    <p:sldId id="463" r:id="rId8"/>
    <p:sldId id="453" r:id="rId9"/>
    <p:sldId id="441" r:id="rId10"/>
    <p:sldId id="538" r:id="rId11"/>
    <p:sldId id="536" r:id="rId12"/>
    <p:sldId id="537" r:id="rId13"/>
    <p:sldId id="539" r:id="rId14"/>
    <p:sldId id="535" r:id="rId15"/>
    <p:sldId id="540" r:id="rId16"/>
    <p:sldId id="541" r:id="rId17"/>
    <p:sldId id="542" r:id="rId18"/>
    <p:sldId id="543" r:id="rId19"/>
    <p:sldId id="544" r:id="rId20"/>
    <p:sldId id="547" r:id="rId21"/>
    <p:sldId id="545" r:id="rId22"/>
    <p:sldId id="546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OGO COMPANY" id="{CD732484-0212-4B8C-B0C7-DBF1BE918332}">
          <p14:sldIdLst>
            <p14:sldId id="533"/>
            <p14:sldId id="509"/>
            <p14:sldId id="454"/>
            <p14:sldId id="452"/>
            <p14:sldId id="401"/>
            <p14:sldId id="462"/>
            <p14:sldId id="463"/>
            <p14:sldId id="453"/>
            <p14:sldId id="441"/>
            <p14:sldId id="538"/>
            <p14:sldId id="536"/>
            <p14:sldId id="537"/>
            <p14:sldId id="539"/>
            <p14:sldId id="535"/>
            <p14:sldId id="540"/>
            <p14:sldId id="541"/>
            <p14:sldId id="542"/>
            <p14:sldId id="543"/>
            <p14:sldId id="544"/>
            <p14:sldId id="547"/>
            <p14:sldId id="545"/>
            <p14:sldId id="546"/>
          </p14:sldIdLst>
        </p14:section>
        <p14:section name="Presentation title page" id="{B2C46FC2-CBE8-4163-80B4-6BF5D8A08680}">
          <p14:sldIdLst/>
        </p14:section>
        <p14:section name="Welcome page" id="{F3B75913-C2DB-400D-92B5-12D80E97BC1E}">
          <p14:sldIdLst/>
        </p14:section>
        <p14:section name="About us" id="{2614E137-0DE8-49E9-836B-79C6F15BF635}">
          <p14:sldIdLst/>
        </p14:section>
        <p14:section name="What we do?" id="{01BB7552-6B26-4249-BFFD-F60ECC2491C6}">
          <p14:sldIdLst/>
        </p14:section>
        <p14:section name="Timeline" id="{55E2E097-72B6-4106-BF76-A3B70512FE4F}">
          <p14:sldIdLst/>
        </p14:section>
        <p14:section name="Gallery" id="{D7FB7BA0-587C-4954-A647-7420147D5B6F}">
          <p14:sldIdLst/>
        </p14:section>
        <p14:section name="Service Summary" id="{43BD3512-ECA7-4CFF-AFD1-53D1699B82CC}">
          <p14:sldIdLst/>
        </p14:section>
        <p14:section name="Services detaill" id="{422E45DF-F0D1-4B4A-B09A-A65FA7D233A8}">
          <p14:sldIdLst/>
        </p14:section>
        <p14:section name="Mockups" id="{630B9070-8539-4FD8-ABBF-DC4F9916DB98}">
          <p14:sldIdLst/>
        </p14:section>
        <p14:section name="Team slide" id="{A732A466-0CDA-49FD-B728-ADB9E1CAA9F1}">
          <p14:sldIdLst/>
        </p14:section>
        <p14:section name="Key numbers" id="{A4C2D2F5-4F54-428D-8A7E-9938A9BA22DF}">
          <p14:sldIdLst/>
        </p14:section>
        <p14:section name="Text and imagen" id="{7A2AEDA9-F3C3-45D1-B0A4-790D9C32376B}">
          <p14:sldIdLst/>
        </p14:section>
        <p14:section name="Infographic slides" id="{95C92C42-9781-4CFA-938B-399191DFE476}">
          <p14:sldIdLst/>
        </p14:section>
        <p14:section name="Price slide" id="{C4CD7F7D-753D-4C56-A68B-A598B2DA25EE}">
          <p14:sldIdLst/>
        </p14:section>
        <p14:section name="Table slide" id="{E4A3664A-21CF-4C6C-BCAF-FFA0CEC11BC2}">
          <p14:sldIdLst/>
        </p14:section>
        <p14:section name="Citation slide" id="{6790FD07-7D85-47E1-A397-5AE4FE240D97}">
          <p14:sldIdLst/>
        </p14:section>
        <p14:section name=" Partner / client page (with logo)" id="{7B13A7C0-0446-43AB-AC43-99FCD4AD87AC}">
          <p14:sldIdLst/>
        </p14:section>
        <p14:section name="Client testimonials" id="{4AD3119E-6EB8-4CE6-9700-0B0F10816E05}">
          <p14:sldIdLst/>
        </p14:section>
        <p14:section name="Break" id="{565602EB-F001-4703-A557-60E3AA692A24}">
          <p14:sldIdLst/>
        </p14:section>
        <p14:section name="Maps" id="{8D153ACD-63C0-471D-BEBA-118F64EA7D06}">
          <p14:sldIdLst/>
        </p14:section>
        <p14:section name="Data and chart slides" id="{2B0375A8-F766-404F-9029-FE3E1300ACA6}">
          <p14:sldIdLst/>
        </p14:section>
        <p14:section name="Thank you" id="{EF8FEF2A-65E6-4B21-98AD-FB28FE891766}">
          <p14:sldIdLst/>
        </p14:section>
        <p14:section name="Icons" id="{987B1DE8-2D0A-4EF6-8995-BC93CF3BDC9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 de Microsoft Office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404040"/>
    <a:srgbClr val="262626"/>
    <a:srgbClr val="251E1E"/>
    <a:srgbClr val="00C8C7"/>
    <a:srgbClr val="C2C2C2"/>
    <a:srgbClr val="545C65"/>
    <a:srgbClr val="C0C0C0"/>
    <a:srgbClr val="E0E0E0"/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660"/>
  </p:normalViewPr>
  <p:slideViewPr>
    <p:cSldViewPr snapToGrid="0">
      <p:cViewPr varScale="1">
        <p:scale>
          <a:sx n="74" d="100"/>
          <a:sy n="74" d="100"/>
        </p:scale>
        <p:origin x="348" y="78"/>
      </p:cViewPr>
      <p:guideLst>
        <p:guide orient="horz" pos="21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522"/>
    </p:cViewPr>
  </p:sorterViewPr>
  <p:notesViewPr>
    <p:cSldViewPr snapToGrid="0">
      <p:cViewPr varScale="1">
        <p:scale>
          <a:sx n="54" d="100"/>
          <a:sy n="54" d="100"/>
        </p:scale>
        <p:origin x="194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C961E-EEA6-41F4-AECA-79F937FD213E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044EC-0C8E-4915-A19A-CD2160AB7AF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5808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C39AD-2247-40D8-AA17-14C742622155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9B874-4401-475C-8D47-C4FEEE9EAAA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6244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5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61CE-601D-42DA-82AB-E576AF6007B4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3CDD9-DDBB-4906-B449-6A42C266A00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61CE-601D-42DA-82AB-E576AF6007B4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3CDD9-DDBB-4906-B449-6A42C266A00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15"/>
          <p:cNvSpPr>
            <a:spLocks noGrp="1"/>
          </p:cNvSpPr>
          <p:nvPr>
            <p:ph type="pic" sz="quarter" idx="10"/>
          </p:nvPr>
        </p:nvSpPr>
        <p:spPr>
          <a:xfrm>
            <a:off x="492369" y="1301261"/>
            <a:ext cx="3710354" cy="2466243"/>
          </a:xfrm>
          <a:solidFill>
            <a:schemeClr val="bg2">
              <a:lumMod val="90000"/>
            </a:schemeClr>
          </a:solidFill>
        </p:spPr>
      </p:sp>
      <p:sp>
        <p:nvSpPr>
          <p:cNvPr id="4" name="Marcador de posición de imagen 15"/>
          <p:cNvSpPr>
            <a:spLocks noGrp="1"/>
          </p:cNvSpPr>
          <p:nvPr>
            <p:ph type="pic" sz="quarter" idx="11"/>
          </p:nvPr>
        </p:nvSpPr>
        <p:spPr>
          <a:xfrm>
            <a:off x="6646985" y="4220311"/>
            <a:ext cx="4935415" cy="2171701"/>
          </a:xfrm>
          <a:solidFill>
            <a:schemeClr val="bg2">
              <a:lumMod val="90000"/>
            </a:schemeClr>
          </a:solidFill>
        </p:spPr>
      </p:sp>
    </p:spTree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6440557" y="0"/>
            <a:ext cx="5751444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76674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0" y="1371600"/>
            <a:ext cx="12192000" cy="432630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4315327" y="0"/>
            <a:ext cx="7876674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60035" y="971719"/>
            <a:ext cx="2280746" cy="2285468"/>
          </a:xfrm>
          <a:custGeom>
            <a:avLst/>
            <a:gdLst>
              <a:gd name="connsiteX0" fmla="*/ 897241 w 4999205"/>
              <a:gd name="connsiteY0" fmla="*/ 349012 h 2498048"/>
              <a:gd name="connsiteX1" fmla="*/ 1794482 w 4999205"/>
              <a:gd name="connsiteY1" fmla="*/ 1246253 h 2498048"/>
              <a:gd name="connsiteX2" fmla="*/ 897241 w 4999205"/>
              <a:gd name="connsiteY2" fmla="*/ 2143494 h 2498048"/>
              <a:gd name="connsiteX3" fmla="*/ 0 w 4999205"/>
              <a:gd name="connsiteY3" fmla="*/ 1246253 h 2498048"/>
              <a:gd name="connsiteX4" fmla="*/ 897241 w 4999205"/>
              <a:gd name="connsiteY4" fmla="*/ 349012 h 2498048"/>
              <a:gd name="connsiteX5" fmla="*/ 3750181 w 4999205"/>
              <a:gd name="connsiteY5" fmla="*/ 0 h 2498048"/>
              <a:gd name="connsiteX6" fmla="*/ 4277993 w 4999205"/>
              <a:gd name="connsiteY6" fmla="*/ 218627 h 2498048"/>
              <a:gd name="connsiteX7" fmla="*/ 4780578 w 4999205"/>
              <a:gd name="connsiteY7" fmla="*/ 721212 h 2498048"/>
              <a:gd name="connsiteX8" fmla="*/ 4780578 w 4999205"/>
              <a:gd name="connsiteY8" fmla="*/ 1776836 h 2498048"/>
              <a:gd name="connsiteX9" fmla="*/ 4277993 w 4999205"/>
              <a:gd name="connsiteY9" fmla="*/ 2279421 h 2498048"/>
              <a:gd name="connsiteX10" fmla="*/ 3222369 w 4999205"/>
              <a:gd name="connsiteY10" fmla="*/ 2279421 h 2498048"/>
              <a:gd name="connsiteX11" fmla="*/ 2719785 w 4999205"/>
              <a:gd name="connsiteY11" fmla="*/ 1776836 h 2498048"/>
              <a:gd name="connsiteX12" fmla="*/ 2719785 w 4999205"/>
              <a:gd name="connsiteY12" fmla="*/ 721212 h 2498048"/>
              <a:gd name="connsiteX13" fmla="*/ 3222369 w 4999205"/>
              <a:gd name="connsiteY13" fmla="*/ 218627 h 2498048"/>
              <a:gd name="connsiteX14" fmla="*/ 3750181 w 4999205"/>
              <a:gd name="connsiteY14" fmla="*/ 0 h 2498048"/>
              <a:gd name="connsiteX0-1" fmla="*/ 24941 w 5024146"/>
              <a:gd name="connsiteY0-2" fmla="*/ 1246253 h 2498048"/>
              <a:gd name="connsiteX1-3" fmla="*/ 1819423 w 5024146"/>
              <a:gd name="connsiteY1-4" fmla="*/ 1246253 h 2498048"/>
              <a:gd name="connsiteX2-5" fmla="*/ 922182 w 5024146"/>
              <a:gd name="connsiteY2-6" fmla="*/ 2143494 h 2498048"/>
              <a:gd name="connsiteX3-7" fmla="*/ 24941 w 5024146"/>
              <a:gd name="connsiteY3-8" fmla="*/ 1246253 h 2498048"/>
              <a:gd name="connsiteX4-9" fmla="*/ 3775122 w 5024146"/>
              <a:gd name="connsiteY4-10" fmla="*/ 0 h 2498048"/>
              <a:gd name="connsiteX5-11" fmla="*/ 4302934 w 5024146"/>
              <a:gd name="connsiteY5-12" fmla="*/ 218627 h 2498048"/>
              <a:gd name="connsiteX6-13" fmla="*/ 4805519 w 5024146"/>
              <a:gd name="connsiteY6-14" fmla="*/ 721212 h 2498048"/>
              <a:gd name="connsiteX7-15" fmla="*/ 4805519 w 5024146"/>
              <a:gd name="connsiteY7-16" fmla="*/ 1776836 h 2498048"/>
              <a:gd name="connsiteX8-17" fmla="*/ 4302934 w 5024146"/>
              <a:gd name="connsiteY8-18" fmla="*/ 2279421 h 2498048"/>
              <a:gd name="connsiteX9-19" fmla="*/ 3247310 w 5024146"/>
              <a:gd name="connsiteY9-20" fmla="*/ 2279421 h 2498048"/>
              <a:gd name="connsiteX10-21" fmla="*/ 2744726 w 5024146"/>
              <a:gd name="connsiteY10-22" fmla="*/ 1776836 h 2498048"/>
              <a:gd name="connsiteX11-23" fmla="*/ 2744726 w 5024146"/>
              <a:gd name="connsiteY11-24" fmla="*/ 721212 h 2498048"/>
              <a:gd name="connsiteX12-25" fmla="*/ 3247310 w 5024146"/>
              <a:gd name="connsiteY12-26" fmla="*/ 218627 h 2498048"/>
              <a:gd name="connsiteX13-27" fmla="*/ 3775122 w 5024146"/>
              <a:gd name="connsiteY13-28" fmla="*/ 0 h 2498048"/>
              <a:gd name="connsiteX0-29" fmla="*/ 24941 w 5024146"/>
              <a:gd name="connsiteY0-30" fmla="*/ 1246253 h 2498048"/>
              <a:gd name="connsiteX1-31" fmla="*/ 922182 w 5024146"/>
              <a:gd name="connsiteY1-32" fmla="*/ 2143494 h 2498048"/>
              <a:gd name="connsiteX2-33" fmla="*/ 24941 w 5024146"/>
              <a:gd name="connsiteY2-34" fmla="*/ 1246253 h 2498048"/>
              <a:gd name="connsiteX3-35" fmla="*/ 3775122 w 5024146"/>
              <a:gd name="connsiteY3-36" fmla="*/ 0 h 2498048"/>
              <a:gd name="connsiteX4-37" fmla="*/ 4302934 w 5024146"/>
              <a:gd name="connsiteY4-38" fmla="*/ 218627 h 2498048"/>
              <a:gd name="connsiteX5-39" fmla="*/ 4805519 w 5024146"/>
              <a:gd name="connsiteY5-40" fmla="*/ 721212 h 2498048"/>
              <a:gd name="connsiteX6-41" fmla="*/ 4805519 w 5024146"/>
              <a:gd name="connsiteY6-42" fmla="*/ 1776836 h 2498048"/>
              <a:gd name="connsiteX7-43" fmla="*/ 4302934 w 5024146"/>
              <a:gd name="connsiteY7-44" fmla="*/ 2279421 h 2498048"/>
              <a:gd name="connsiteX8-45" fmla="*/ 3247310 w 5024146"/>
              <a:gd name="connsiteY8-46" fmla="*/ 2279421 h 2498048"/>
              <a:gd name="connsiteX9-47" fmla="*/ 2744726 w 5024146"/>
              <a:gd name="connsiteY9-48" fmla="*/ 1776836 h 2498048"/>
              <a:gd name="connsiteX10-49" fmla="*/ 2744726 w 5024146"/>
              <a:gd name="connsiteY10-50" fmla="*/ 721212 h 2498048"/>
              <a:gd name="connsiteX11-51" fmla="*/ 3247310 w 5024146"/>
              <a:gd name="connsiteY11-52" fmla="*/ 218627 h 2498048"/>
              <a:gd name="connsiteX12-53" fmla="*/ 3775122 w 5024146"/>
              <a:gd name="connsiteY12-54" fmla="*/ 0 h 2498048"/>
              <a:gd name="connsiteX0-55" fmla="*/ 1249024 w 2498048"/>
              <a:gd name="connsiteY0-56" fmla="*/ 0 h 2498048"/>
              <a:gd name="connsiteX1-57" fmla="*/ 1776836 w 2498048"/>
              <a:gd name="connsiteY1-58" fmla="*/ 218627 h 2498048"/>
              <a:gd name="connsiteX2-59" fmla="*/ 2279421 w 2498048"/>
              <a:gd name="connsiteY2-60" fmla="*/ 721212 h 2498048"/>
              <a:gd name="connsiteX3-61" fmla="*/ 2279421 w 2498048"/>
              <a:gd name="connsiteY3-62" fmla="*/ 1776836 h 2498048"/>
              <a:gd name="connsiteX4-63" fmla="*/ 1776836 w 2498048"/>
              <a:gd name="connsiteY4-64" fmla="*/ 2279421 h 2498048"/>
              <a:gd name="connsiteX5-65" fmla="*/ 721212 w 2498048"/>
              <a:gd name="connsiteY5-66" fmla="*/ 2279421 h 2498048"/>
              <a:gd name="connsiteX6-67" fmla="*/ 218628 w 2498048"/>
              <a:gd name="connsiteY6-68" fmla="*/ 1776836 h 2498048"/>
              <a:gd name="connsiteX7-69" fmla="*/ 218628 w 2498048"/>
              <a:gd name="connsiteY7-70" fmla="*/ 721212 h 2498048"/>
              <a:gd name="connsiteX8-71" fmla="*/ 721212 w 2498048"/>
              <a:gd name="connsiteY8-72" fmla="*/ 218627 h 2498048"/>
              <a:gd name="connsiteX9-73" fmla="*/ 1249024 w 2498048"/>
              <a:gd name="connsiteY9-74" fmla="*/ 0 h 2498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498048" h="2498048">
                <a:moveTo>
                  <a:pt x="1249024" y="0"/>
                </a:moveTo>
                <a:cubicBezTo>
                  <a:pt x="1440055" y="0"/>
                  <a:pt x="1631085" y="72876"/>
                  <a:pt x="1776836" y="218627"/>
                </a:cubicBezTo>
                <a:lnTo>
                  <a:pt x="2279421" y="721212"/>
                </a:lnTo>
                <a:cubicBezTo>
                  <a:pt x="2570924" y="1012715"/>
                  <a:pt x="2570924" y="1485334"/>
                  <a:pt x="2279421" y="1776836"/>
                </a:cubicBezTo>
                <a:lnTo>
                  <a:pt x="1776836" y="2279421"/>
                </a:lnTo>
                <a:cubicBezTo>
                  <a:pt x="1485334" y="2570924"/>
                  <a:pt x="1012715" y="2570924"/>
                  <a:pt x="721212" y="2279421"/>
                </a:cubicBezTo>
                <a:lnTo>
                  <a:pt x="218628" y="1776836"/>
                </a:lnTo>
                <a:cubicBezTo>
                  <a:pt x="-72875" y="1485334"/>
                  <a:pt x="-72875" y="1012715"/>
                  <a:pt x="218628" y="721212"/>
                </a:cubicBezTo>
                <a:lnTo>
                  <a:pt x="721212" y="218627"/>
                </a:lnTo>
                <a:cubicBezTo>
                  <a:pt x="866963" y="72876"/>
                  <a:pt x="1057994" y="0"/>
                  <a:pt x="1249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53467" y="2318655"/>
            <a:ext cx="4140000" cy="4176000"/>
          </a:xfrm>
          <a:prstGeom prst="teardrop">
            <a:avLst>
              <a:gd name="adj" fmla="val 187740"/>
            </a:avLst>
          </a:prstGeom>
          <a:solidFill>
            <a:schemeClr val="accent1"/>
          </a:solidFill>
          <a:ln>
            <a:noFill/>
          </a:ln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7476794" y="2318655"/>
            <a:ext cx="4140000" cy="4176000"/>
          </a:xfrm>
          <a:prstGeom prst="teardrop">
            <a:avLst>
              <a:gd name="adj" fmla="val 187740"/>
            </a:avLst>
          </a:prstGeom>
          <a:solidFill>
            <a:schemeClr val="accent1"/>
          </a:solidFill>
          <a:ln>
            <a:noFill/>
          </a:ln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1332854" y="402956"/>
            <a:ext cx="3300413" cy="6043613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7014949" y="1"/>
            <a:ext cx="5177051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7014949" y="0"/>
            <a:ext cx="5177051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Rectángulo 4"/>
          <p:cNvSpPr/>
          <p:nvPr userDrawn="1"/>
        </p:nvSpPr>
        <p:spPr>
          <a:xfrm>
            <a:off x="1654066" y="582990"/>
            <a:ext cx="3289157" cy="1978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1"/>
          </p:nvPr>
        </p:nvSpPr>
        <p:spPr>
          <a:xfrm>
            <a:off x="1654066" y="582990"/>
            <a:ext cx="3289157" cy="1978176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1"/>
            <a:ext cx="517705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177050" cy="68580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61CE-601D-42DA-82AB-E576AF6007B4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3CDD9-DDBB-4906-B449-6A42C266A00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7014949" y="0"/>
            <a:ext cx="517705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7014950" y="0"/>
            <a:ext cx="5177050" cy="68580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1"/>
            <a:ext cx="517705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17705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Rectángulo 3"/>
          <p:cNvSpPr/>
          <p:nvPr userDrawn="1"/>
        </p:nvSpPr>
        <p:spPr>
          <a:xfrm>
            <a:off x="5895213" y="1644297"/>
            <a:ext cx="2430640" cy="42431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1"/>
          </p:nvPr>
        </p:nvSpPr>
        <p:spPr>
          <a:xfrm>
            <a:off x="5894699" y="1644297"/>
            <a:ext cx="2431154" cy="4243155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o 3"/>
          <p:cNvSpPr/>
          <p:nvPr userDrawn="1"/>
        </p:nvSpPr>
        <p:spPr>
          <a:xfrm>
            <a:off x="0" y="-1"/>
            <a:ext cx="2729552" cy="339147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Proceso 4"/>
          <p:cNvSpPr/>
          <p:nvPr userDrawn="1"/>
        </p:nvSpPr>
        <p:spPr>
          <a:xfrm>
            <a:off x="4731224" y="-2"/>
            <a:ext cx="2729552" cy="339147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Proceso 5"/>
          <p:cNvSpPr/>
          <p:nvPr userDrawn="1"/>
        </p:nvSpPr>
        <p:spPr>
          <a:xfrm>
            <a:off x="9462448" y="-1"/>
            <a:ext cx="2729552" cy="339147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Proceso 8"/>
          <p:cNvSpPr/>
          <p:nvPr userDrawn="1"/>
        </p:nvSpPr>
        <p:spPr>
          <a:xfrm>
            <a:off x="2376986" y="3418765"/>
            <a:ext cx="2729552" cy="345600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Proceso 9"/>
          <p:cNvSpPr/>
          <p:nvPr userDrawn="1"/>
        </p:nvSpPr>
        <p:spPr>
          <a:xfrm>
            <a:off x="7108210" y="3418764"/>
            <a:ext cx="2729552" cy="345600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729551" cy="33909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3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4731224" y="-3"/>
            <a:ext cx="2729552" cy="33909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4" name="Marcador de posición de imagen 11"/>
          <p:cNvSpPr>
            <a:spLocks noGrp="1"/>
          </p:cNvSpPr>
          <p:nvPr>
            <p:ph type="pic" sz="quarter" idx="12"/>
          </p:nvPr>
        </p:nvSpPr>
        <p:spPr>
          <a:xfrm>
            <a:off x="9462448" y="-27295"/>
            <a:ext cx="2728913" cy="341819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5" name="Marcador de posición de imagen 11"/>
          <p:cNvSpPr>
            <a:spLocks noGrp="1"/>
          </p:cNvSpPr>
          <p:nvPr>
            <p:ph type="pic" sz="quarter" idx="13"/>
          </p:nvPr>
        </p:nvSpPr>
        <p:spPr>
          <a:xfrm>
            <a:off x="2372438" y="3418192"/>
            <a:ext cx="2734099" cy="343980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7" name="Marcador de posición de imagen 11"/>
          <p:cNvSpPr>
            <a:spLocks noGrp="1"/>
          </p:cNvSpPr>
          <p:nvPr>
            <p:ph type="pic" sz="quarter" idx="14"/>
          </p:nvPr>
        </p:nvSpPr>
        <p:spPr>
          <a:xfrm>
            <a:off x="7108209" y="3418191"/>
            <a:ext cx="2729553" cy="3456573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o 3"/>
          <p:cNvSpPr/>
          <p:nvPr userDrawn="1"/>
        </p:nvSpPr>
        <p:spPr>
          <a:xfrm>
            <a:off x="0" y="0"/>
            <a:ext cx="12192000" cy="14595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Proceso 4"/>
          <p:cNvSpPr/>
          <p:nvPr userDrawn="1"/>
        </p:nvSpPr>
        <p:spPr>
          <a:xfrm>
            <a:off x="0" y="5185403"/>
            <a:ext cx="12192000" cy="1672597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145952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8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0" y="5185403"/>
            <a:ext cx="12192000" cy="1672598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o 3"/>
          <p:cNvSpPr/>
          <p:nvPr userDrawn="1"/>
        </p:nvSpPr>
        <p:spPr>
          <a:xfrm>
            <a:off x="0" y="342900"/>
            <a:ext cx="6794500" cy="200660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0" y="342899"/>
            <a:ext cx="6794500" cy="200660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Proceso 5"/>
          <p:cNvSpPr/>
          <p:nvPr userDrawn="1"/>
        </p:nvSpPr>
        <p:spPr>
          <a:xfrm>
            <a:off x="5397500" y="2463800"/>
            <a:ext cx="6794500" cy="200660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5397500" y="2463799"/>
            <a:ext cx="6794500" cy="200660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0" name="Proceso 9"/>
          <p:cNvSpPr/>
          <p:nvPr userDrawn="1"/>
        </p:nvSpPr>
        <p:spPr>
          <a:xfrm>
            <a:off x="0" y="4584700"/>
            <a:ext cx="6794500" cy="200660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Marcador de posición de imagen 6"/>
          <p:cNvSpPr>
            <a:spLocks noGrp="1"/>
          </p:cNvSpPr>
          <p:nvPr>
            <p:ph type="pic" sz="quarter" idx="13"/>
          </p:nvPr>
        </p:nvSpPr>
        <p:spPr>
          <a:xfrm>
            <a:off x="0" y="4584699"/>
            <a:ext cx="6794500" cy="2006601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derecha 1"/>
          <p:cNvSpPr/>
          <p:nvPr userDrawn="1"/>
        </p:nvSpPr>
        <p:spPr>
          <a:xfrm>
            <a:off x="0" y="1600200"/>
            <a:ext cx="12192000" cy="3657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0" y="1600200"/>
            <a:ext cx="12192000" cy="3657600"/>
          </a:xfrm>
          <a:prstGeom prst="rightArrow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ágrima 1"/>
          <p:cNvSpPr/>
          <p:nvPr userDrawn="1"/>
        </p:nvSpPr>
        <p:spPr>
          <a:xfrm rot="13614179">
            <a:off x="995562" y="2307556"/>
            <a:ext cx="2216456" cy="2230483"/>
          </a:xfrm>
          <a:prstGeom prst="teardrop">
            <a:avLst>
              <a:gd name="adj" fmla="val 1330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Lágrima 9"/>
          <p:cNvSpPr/>
          <p:nvPr userDrawn="1"/>
        </p:nvSpPr>
        <p:spPr>
          <a:xfrm rot="19014179">
            <a:off x="3012933" y="700583"/>
            <a:ext cx="2402008" cy="2470246"/>
          </a:xfrm>
          <a:prstGeom prst="teardrop">
            <a:avLst>
              <a:gd name="adj" fmla="val 11210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 rot="18952272" flipH="1">
            <a:off x="979771" y="2292069"/>
            <a:ext cx="2229571" cy="2247296"/>
          </a:xfrm>
          <a:prstGeom prst="teardrop">
            <a:avLst>
              <a:gd name="adj" fmla="val 133493"/>
            </a:avLst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posición de imagen 5"/>
          <p:cNvSpPr>
            <a:spLocks noGrp="1"/>
          </p:cNvSpPr>
          <p:nvPr>
            <p:ph type="pic" sz="quarter" idx="12"/>
          </p:nvPr>
        </p:nvSpPr>
        <p:spPr>
          <a:xfrm rot="18985103">
            <a:off x="3007118" y="700884"/>
            <a:ext cx="2417293" cy="2473287"/>
          </a:xfrm>
          <a:prstGeom prst="teardrop">
            <a:avLst>
              <a:gd name="adj" fmla="val 113162"/>
            </a:avLst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3" name="Lágrima 12"/>
          <p:cNvSpPr/>
          <p:nvPr userDrawn="1"/>
        </p:nvSpPr>
        <p:spPr>
          <a:xfrm rot="2588720" flipV="1">
            <a:off x="3009455" y="3639630"/>
            <a:ext cx="2427784" cy="2470246"/>
          </a:xfrm>
          <a:prstGeom prst="teardrop">
            <a:avLst>
              <a:gd name="adj" fmla="val 11210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Marcador de posición de imagen 5"/>
          <p:cNvSpPr>
            <a:spLocks noGrp="1"/>
          </p:cNvSpPr>
          <p:nvPr>
            <p:ph type="pic" sz="quarter" idx="13"/>
          </p:nvPr>
        </p:nvSpPr>
        <p:spPr>
          <a:xfrm rot="18810465" flipH="1" flipV="1">
            <a:off x="2945549" y="3577950"/>
            <a:ext cx="2563348" cy="2536210"/>
          </a:xfrm>
          <a:prstGeom prst="teardrop">
            <a:avLst>
              <a:gd name="adj" fmla="val 110793"/>
            </a:avLst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ágrima 2"/>
          <p:cNvSpPr/>
          <p:nvPr userDrawn="1"/>
        </p:nvSpPr>
        <p:spPr>
          <a:xfrm rot="2840643" flipH="1">
            <a:off x="3644921" y="1332188"/>
            <a:ext cx="4529115" cy="4391516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 rot="2823441" flipH="1">
            <a:off x="3643775" y="1318889"/>
            <a:ext cx="4547707" cy="4406859"/>
          </a:xfrm>
          <a:prstGeom prst="teardrop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o 1"/>
          <p:cNvSpPr/>
          <p:nvPr userDrawn="1"/>
        </p:nvSpPr>
        <p:spPr>
          <a:xfrm>
            <a:off x="9596583" y="1255593"/>
            <a:ext cx="1744707" cy="425810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Proceso 2"/>
          <p:cNvSpPr/>
          <p:nvPr userDrawn="1"/>
        </p:nvSpPr>
        <p:spPr>
          <a:xfrm>
            <a:off x="6890197" y="1255593"/>
            <a:ext cx="2697063" cy="199257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Proceso 5"/>
          <p:cNvSpPr/>
          <p:nvPr userDrawn="1"/>
        </p:nvSpPr>
        <p:spPr>
          <a:xfrm>
            <a:off x="5609230" y="3248167"/>
            <a:ext cx="3973421" cy="226552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5608638" y="3248025"/>
            <a:ext cx="3987754" cy="226536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1"/>
          </p:nvPr>
        </p:nvSpPr>
        <p:spPr>
          <a:xfrm>
            <a:off x="6890197" y="1255593"/>
            <a:ext cx="2706386" cy="199243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2"/>
          </p:nvPr>
        </p:nvSpPr>
        <p:spPr>
          <a:xfrm>
            <a:off x="9610324" y="1255713"/>
            <a:ext cx="1730775" cy="4257675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5775158" y="545431"/>
            <a:ext cx="6416842" cy="57591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5775325" y="545431"/>
            <a:ext cx="6416675" cy="5759032"/>
          </a:xfrm>
          <a:ln>
            <a:noFill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o 1"/>
          <p:cNvSpPr/>
          <p:nvPr userDrawn="1"/>
        </p:nvSpPr>
        <p:spPr>
          <a:xfrm>
            <a:off x="14409" y="0"/>
            <a:ext cx="2770496" cy="253848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Proceso 5"/>
          <p:cNvSpPr/>
          <p:nvPr userDrawn="1"/>
        </p:nvSpPr>
        <p:spPr>
          <a:xfrm>
            <a:off x="2931797" y="1269242"/>
            <a:ext cx="2770496" cy="253848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Proceso 6"/>
          <p:cNvSpPr/>
          <p:nvPr userDrawn="1"/>
        </p:nvSpPr>
        <p:spPr>
          <a:xfrm>
            <a:off x="4891208" y="-1553570"/>
            <a:ext cx="2770496" cy="253848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Proceso 7"/>
          <p:cNvSpPr/>
          <p:nvPr userDrawn="1"/>
        </p:nvSpPr>
        <p:spPr>
          <a:xfrm>
            <a:off x="838422" y="3965214"/>
            <a:ext cx="2770496" cy="253848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Proceso 8"/>
          <p:cNvSpPr/>
          <p:nvPr userDrawn="1"/>
        </p:nvSpPr>
        <p:spPr>
          <a:xfrm>
            <a:off x="3798191" y="5048056"/>
            <a:ext cx="2770496" cy="253848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14102" y="0"/>
            <a:ext cx="2770187" cy="253841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posición de imagen 9"/>
          <p:cNvSpPr>
            <a:spLocks noGrp="1"/>
          </p:cNvSpPr>
          <p:nvPr>
            <p:ph type="pic" sz="quarter" idx="11"/>
          </p:nvPr>
        </p:nvSpPr>
        <p:spPr>
          <a:xfrm>
            <a:off x="2931181" y="1269313"/>
            <a:ext cx="2770187" cy="253841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posición de imagen 9"/>
          <p:cNvSpPr>
            <a:spLocks noGrp="1"/>
          </p:cNvSpPr>
          <p:nvPr>
            <p:ph type="pic" sz="quarter" idx="12"/>
          </p:nvPr>
        </p:nvSpPr>
        <p:spPr>
          <a:xfrm>
            <a:off x="4891517" y="-1533697"/>
            <a:ext cx="2770187" cy="253841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3" name="Marcador de posición de imagen 9"/>
          <p:cNvSpPr>
            <a:spLocks noGrp="1"/>
          </p:cNvSpPr>
          <p:nvPr>
            <p:ph type="pic" sz="quarter" idx="13"/>
          </p:nvPr>
        </p:nvSpPr>
        <p:spPr>
          <a:xfrm>
            <a:off x="838422" y="3965143"/>
            <a:ext cx="2770187" cy="253841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4" name="Marcador de posición de imagen 9"/>
          <p:cNvSpPr>
            <a:spLocks noGrp="1"/>
          </p:cNvSpPr>
          <p:nvPr>
            <p:ph type="pic" sz="quarter" idx="14"/>
          </p:nvPr>
        </p:nvSpPr>
        <p:spPr>
          <a:xfrm>
            <a:off x="3798345" y="5048127"/>
            <a:ext cx="2770187" cy="2538413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ágono 1"/>
          <p:cNvSpPr/>
          <p:nvPr userDrawn="1"/>
        </p:nvSpPr>
        <p:spPr>
          <a:xfrm rot="5400000">
            <a:off x="814138" y="156412"/>
            <a:ext cx="4219071" cy="390625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Pentágono 6"/>
          <p:cNvSpPr/>
          <p:nvPr userDrawn="1"/>
        </p:nvSpPr>
        <p:spPr>
          <a:xfrm rot="16200000" flipV="1">
            <a:off x="7030456" y="2795338"/>
            <a:ext cx="4219071" cy="390625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 rot="16200000" flipH="1">
            <a:off x="814139" y="156413"/>
            <a:ext cx="4219072" cy="3906250"/>
          </a:xfrm>
          <a:prstGeom prst="homePlat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posición de imagen 7"/>
          <p:cNvSpPr>
            <a:spLocks noGrp="1"/>
          </p:cNvSpPr>
          <p:nvPr>
            <p:ph type="pic" sz="quarter" idx="11"/>
          </p:nvPr>
        </p:nvSpPr>
        <p:spPr>
          <a:xfrm rot="5400000" flipH="1" flipV="1">
            <a:off x="7030456" y="2795339"/>
            <a:ext cx="4219072" cy="3906249"/>
          </a:xfrm>
          <a:prstGeom prst="homePlate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0" y="737937"/>
            <a:ext cx="3160295" cy="5245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/>
          <p:cNvSpPr/>
          <p:nvPr userDrawn="1"/>
        </p:nvSpPr>
        <p:spPr>
          <a:xfrm>
            <a:off x="9031705" y="737937"/>
            <a:ext cx="3160295" cy="5245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0" y="738188"/>
            <a:ext cx="3160713" cy="52451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1"/>
          </p:nvPr>
        </p:nvSpPr>
        <p:spPr>
          <a:xfrm>
            <a:off x="9031704" y="738188"/>
            <a:ext cx="3160295" cy="52451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4178300" y="1917700"/>
            <a:ext cx="1800000" cy="1800000"/>
          </a:xfr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6194425" y="1917700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posición de imagen 3"/>
          <p:cNvSpPr>
            <a:spLocks noGrp="1"/>
          </p:cNvSpPr>
          <p:nvPr>
            <p:ph type="pic" sz="quarter" idx="12"/>
          </p:nvPr>
        </p:nvSpPr>
        <p:spPr>
          <a:xfrm>
            <a:off x="6194425" y="3813400"/>
            <a:ext cx="1800000" cy="1800000"/>
          </a:xfr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3" name="Marcador de posición de imagen 3"/>
          <p:cNvSpPr>
            <a:spLocks noGrp="1"/>
          </p:cNvSpPr>
          <p:nvPr>
            <p:ph type="pic" sz="quarter" idx="13"/>
          </p:nvPr>
        </p:nvSpPr>
        <p:spPr>
          <a:xfrm>
            <a:off x="4178300" y="3813400"/>
            <a:ext cx="1800000" cy="1800000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0" y="-251"/>
            <a:ext cx="7961847" cy="2286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962900" cy="2286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Rectángulo 5"/>
          <p:cNvSpPr/>
          <p:nvPr userDrawn="1"/>
        </p:nvSpPr>
        <p:spPr>
          <a:xfrm>
            <a:off x="4229100" y="4571749"/>
            <a:ext cx="7961847" cy="2286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posición de imagen 4"/>
          <p:cNvSpPr>
            <a:spLocks noGrp="1"/>
          </p:cNvSpPr>
          <p:nvPr>
            <p:ph type="pic" sz="quarter" idx="11"/>
          </p:nvPr>
        </p:nvSpPr>
        <p:spPr>
          <a:xfrm>
            <a:off x="4229100" y="4572000"/>
            <a:ext cx="7962900" cy="2286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0" y="4571499"/>
            <a:ext cx="2171413" cy="2286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Marcador de posición de imagen 4"/>
          <p:cNvSpPr>
            <a:spLocks noGrp="1"/>
          </p:cNvSpPr>
          <p:nvPr>
            <p:ph type="pic" sz="quarter" idx="12"/>
          </p:nvPr>
        </p:nvSpPr>
        <p:spPr>
          <a:xfrm>
            <a:off x="0" y="4571749"/>
            <a:ext cx="2171700" cy="228625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Rectángulo 11"/>
          <p:cNvSpPr/>
          <p:nvPr userDrawn="1"/>
        </p:nvSpPr>
        <p:spPr>
          <a:xfrm>
            <a:off x="10020300" y="0"/>
            <a:ext cx="2171413" cy="2286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Marcador de posición de imagen 4"/>
          <p:cNvSpPr>
            <a:spLocks noGrp="1"/>
          </p:cNvSpPr>
          <p:nvPr>
            <p:ph type="pic" sz="quarter" idx="13"/>
          </p:nvPr>
        </p:nvSpPr>
        <p:spPr>
          <a:xfrm>
            <a:off x="10020300" y="250"/>
            <a:ext cx="2171700" cy="2286251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9031705" y="737937"/>
            <a:ext cx="3160295" cy="5245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1"/>
          </p:nvPr>
        </p:nvSpPr>
        <p:spPr>
          <a:xfrm>
            <a:off x="9031704" y="738188"/>
            <a:ext cx="3160295" cy="52451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0" y="737937"/>
            <a:ext cx="3160295" cy="5245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0" y="738188"/>
            <a:ext cx="3160713" cy="52451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o 1"/>
          <p:cNvSpPr/>
          <p:nvPr userDrawn="1"/>
        </p:nvSpPr>
        <p:spPr>
          <a:xfrm>
            <a:off x="0" y="2690446"/>
            <a:ext cx="12192000" cy="4167554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-1" y="2690446"/>
            <a:ext cx="12192001" cy="4167553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o 1"/>
          <p:cNvSpPr/>
          <p:nvPr userDrawn="1"/>
        </p:nvSpPr>
        <p:spPr>
          <a:xfrm>
            <a:off x="0" y="1811214"/>
            <a:ext cx="12192000" cy="504678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-1" y="1811215"/>
            <a:ext cx="12192001" cy="5046784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0" y="3123484"/>
            <a:ext cx="4134117" cy="18415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7" name="Marcador de posición de imagen 3"/>
          <p:cNvSpPr>
            <a:spLocks noGrp="1"/>
          </p:cNvSpPr>
          <p:nvPr>
            <p:ph type="pic" sz="quarter" idx="11"/>
          </p:nvPr>
        </p:nvSpPr>
        <p:spPr>
          <a:xfrm>
            <a:off x="3784242" y="5016500"/>
            <a:ext cx="4662488" cy="18415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9" name="Marcador de posición de imagen 3"/>
          <p:cNvSpPr>
            <a:spLocks noGrp="1"/>
          </p:cNvSpPr>
          <p:nvPr>
            <p:ph type="pic" sz="quarter" idx="13"/>
          </p:nvPr>
        </p:nvSpPr>
        <p:spPr>
          <a:xfrm>
            <a:off x="1" y="5016499"/>
            <a:ext cx="1841678" cy="1816011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3"/>
          <p:cNvSpPr>
            <a:spLocks noGrp="1"/>
          </p:cNvSpPr>
          <p:nvPr>
            <p:ph type="pic" sz="quarter" idx="14"/>
          </p:nvPr>
        </p:nvSpPr>
        <p:spPr>
          <a:xfrm>
            <a:off x="1892121" y="5016498"/>
            <a:ext cx="1841678" cy="1816011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3"/>
          <p:cNvSpPr>
            <a:spLocks noGrp="1"/>
          </p:cNvSpPr>
          <p:nvPr>
            <p:ph type="pic" sz="quarter" idx="15"/>
          </p:nvPr>
        </p:nvSpPr>
        <p:spPr>
          <a:xfrm>
            <a:off x="8497173" y="5016498"/>
            <a:ext cx="1841678" cy="1816011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3"/>
          <p:cNvSpPr>
            <a:spLocks noGrp="1"/>
          </p:cNvSpPr>
          <p:nvPr>
            <p:ph type="pic" sz="quarter" idx="16"/>
          </p:nvPr>
        </p:nvSpPr>
        <p:spPr>
          <a:xfrm>
            <a:off x="10389293" y="5016497"/>
            <a:ext cx="1802707" cy="1816011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6" name="Marcador de posición de imagen 3"/>
          <p:cNvSpPr>
            <a:spLocks noGrp="1"/>
          </p:cNvSpPr>
          <p:nvPr>
            <p:ph type="pic" sz="quarter" idx="17"/>
          </p:nvPr>
        </p:nvSpPr>
        <p:spPr>
          <a:xfrm>
            <a:off x="8096853" y="3123484"/>
            <a:ext cx="4095147" cy="18415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7" name="Marcador de posición de imagen 3"/>
          <p:cNvSpPr>
            <a:spLocks noGrp="1"/>
          </p:cNvSpPr>
          <p:nvPr>
            <p:ph type="pic" sz="quarter" idx="18"/>
          </p:nvPr>
        </p:nvSpPr>
        <p:spPr>
          <a:xfrm>
            <a:off x="4248586" y="3123485"/>
            <a:ext cx="1841678" cy="1816011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19"/>
          </p:nvPr>
        </p:nvSpPr>
        <p:spPr>
          <a:xfrm>
            <a:off x="6140706" y="3123484"/>
            <a:ext cx="1841678" cy="1816011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838200" y="846668"/>
            <a:ext cx="10515600" cy="52197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n-US" noProof="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o 1"/>
          <p:cNvSpPr/>
          <p:nvPr userDrawn="1"/>
        </p:nvSpPr>
        <p:spPr>
          <a:xfrm>
            <a:off x="0" y="3683000"/>
            <a:ext cx="12192000" cy="317500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-1" y="3683000"/>
            <a:ext cx="12192001" cy="3174999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47371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o 1"/>
          <p:cNvSpPr/>
          <p:nvPr userDrawn="1"/>
        </p:nvSpPr>
        <p:spPr>
          <a:xfrm>
            <a:off x="0" y="0"/>
            <a:ext cx="12192000" cy="189296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189296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Elipse 3"/>
          <p:cNvSpPr/>
          <p:nvPr userDrawn="1"/>
        </p:nvSpPr>
        <p:spPr>
          <a:xfrm>
            <a:off x="1267327" y="2245895"/>
            <a:ext cx="1604212" cy="1605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Elipse 6"/>
          <p:cNvSpPr/>
          <p:nvPr userDrawn="1"/>
        </p:nvSpPr>
        <p:spPr>
          <a:xfrm>
            <a:off x="3954380" y="2245895"/>
            <a:ext cx="1604212" cy="1605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Elipse 7"/>
          <p:cNvSpPr/>
          <p:nvPr userDrawn="1"/>
        </p:nvSpPr>
        <p:spPr>
          <a:xfrm>
            <a:off x="6641433" y="2245895"/>
            <a:ext cx="1604212" cy="1605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Elipse 8"/>
          <p:cNvSpPr/>
          <p:nvPr userDrawn="1"/>
        </p:nvSpPr>
        <p:spPr>
          <a:xfrm>
            <a:off x="9328486" y="2310758"/>
            <a:ext cx="1604212" cy="1605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1"/>
          </p:nvPr>
        </p:nvSpPr>
        <p:spPr>
          <a:xfrm>
            <a:off x="1266825" y="2246313"/>
            <a:ext cx="1604339" cy="1604962"/>
          </a:xfrm>
          <a:prstGeom prst="ellips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posición de imagen 9"/>
          <p:cNvSpPr>
            <a:spLocks noGrp="1"/>
          </p:cNvSpPr>
          <p:nvPr>
            <p:ph type="pic" sz="quarter" idx="12"/>
          </p:nvPr>
        </p:nvSpPr>
        <p:spPr>
          <a:xfrm>
            <a:off x="3954005" y="2247922"/>
            <a:ext cx="1603835" cy="1604962"/>
          </a:xfrm>
          <a:prstGeom prst="ellipse">
            <a:avLst/>
          </a:prstGeom>
        </p:spPr>
        <p:txBody>
          <a:bodyPr/>
          <a:lstStyle/>
          <a:p>
            <a:pPr lvl="2"/>
            <a:endParaRPr lang="es-ES" dirty="0"/>
          </a:p>
        </p:txBody>
      </p:sp>
      <p:sp>
        <p:nvSpPr>
          <p:cNvPr id="12" name="Marcador de posición de imagen 9"/>
          <p:cNvSpPr>
            <a:spLocks noGrp="1"/>
          </p:cNvSpPr>
          <p:nvPr>
            <p:ph type="pic" sz="quarter" idx="13"/>
          </p:nvPr>
        </p:nvSpPr>
        <p:spPr>
          <a:xfrm>
            <a:off x="6640683" y="2246313"/>
            <a:ext cx="1604962" cy="1604962"/>
          </a:xfrm>
          <a:prstGeom prst="ellipse">
            <a:avLst/>
          </a:prstGeom>
        </p:spPr>
        <p:txBody>
          <a:bodyPr/>
          <a:lstStyle/>
          <a:p>
            <a:pPr lvl="2"/>
            <a:endParaRPr lang="es-ES" dirty="0"/>
          </a:p>
        </p:txBody>
      </p:sp>
      <p:sp>
        <p:nvSpPr>
          <p:cNvPr id="13" name="Marcador de posición de imagen 9"/>
          <p:cNvSpPr>
            <a:spLocks noGrp="1"/>
          </p:cNvSpPr>
          <p:nvPr>
            <p:ph type="pic" sz="quarter" idx="14"/>
          </p:nvPr>
        </p:nvSpPr>
        <p:spPr>
          <a:xfrm>
            <a:off x="9327736" y="2311396"/>
            <a:ext cx="1604962" cy="1604962"/>
          </a:xfrm>
          <a:prstGeom prst="ellipse">
            <a:avLst/>
          </a:prstGeom>
        </p:spPr>
        <p:txBody>
          <a:bodyPr/>
          <a:lstStyle/>
          <a:p>
            <a:pPr lvl="2"/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mbo 2"/>
          <p:cNvSpPr/>
          <p:nvPr userDrawn="1"/>
        </p:nvSpPr>
        <p:spPr>
          <a:xfrm>
            <a:off x="6770077" y="685800"/>
            <a:ext cx="5105403" cy="5433648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6770077" y="685800"/>
            <a:ext cx="5105402" cy="5433648"/>
          </a:xfrm>
          <a:prstGeom prst="diamond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en L 2"/>
          <p:cNvSpPr/>
          <p:nvPr userDrawn="1"/>
        </p:nvSpPr>
        <p:spPr>
          <a:xfrm>
            <a:off x="0" y="0"/>
            <a:ext cx="4475747" cy="6858000"/>
          </a:xfrm>
          <a:prstGeom prst="corne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75747" cy="6857999"/>
          </a:xfrm>
          <a:prstGeom prst="corner">
            <a:avLst>
              <a:gd name="adj1" fmla="val 50000"/>
              <a:gd name="adj2" fmla="val 50000"/>
            </a:avLst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4186988" y="2213811"/>
            <a:ext cx="1925053" cy="23902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/>
          <p:cNvSpPr/>
          <p:nvPr userDrawn="1"/>
        </p:nvSpPr>
        <p:spPr>
          <a:xfrm>
            <a:off x="6328611" y="2943726"/>
            <a:ext cx="1900989" cy="23902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4186404" y="2213811"/>
            <a:ext cx="1925637" cy="239027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8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6328611" y="2943726"/>
            <a:ext cx="1900989" cy="2390273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1077992"/>
            <a:ext cx="5778500" cy="4762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0" y="1052592"/>
            <a:ext cx="5778500" cy="47879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o alternativo 1"/>
          <p:cNvSpPr/>
          <p:nvPr userDrawn="1"/>
        </p:nvSpPr>
        <p:spPr>
          <a:xfrm>
            <a:off x="656822" y="1777286"/>
            <a:ext cx="3348508" cy="226829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Proceso alternativo 2"/>
          <p:cNvSpPr/>
          <p:nvPr userDrawn="1"/>
        </p:nvSpPr>
        <p:spPr>
          <a:xfrm>
            <a:off x="4488823" y="1777286"/>
            <a:ext cx="3348508" cy="226829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Proceso alternativo 3"/>
          <p:cNvSpPr/>
          <p:nvPr userDrawn="1"/>
        </p:nvSpPr>
        <p:spPr>
          <a:xfrm>
            <a:off x="8320824" y="1777286"/>
            <a:ext cx="3348508" cy="226829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657225" y="1777286"/>
            <a:ext cx="3348038" cy="2267664"/>
          </a:xfrm>
          <a:prstGeom prst="flowChartAlternateProcess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posición de imagen 5"/>
          <p:cNvSpPr>
            <a:spLocks noGrp="1"/>
          </p:cNvSpPr>
          <p:nvPr>
            <p:ph type="pic" sz="quarter" idx="11"/>
          </p:nvPr>
        </p:nvSpPr>
        <p:spPr>
          <a:xfrm>
            <a:off x="4488756" y="1777286"/>
            <a:ext cx="3348038" cy="2267664"/>
          </a:xfrm>
          <a:prstGeom prst="flowChartAlternateProcess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8" name="Marcador de posición de imagen 5"/>
          <p:cNvSpPr>
            <a:spLocks noGrp="1"/>
          </p:cNvSpPr>
          <p:nvPr>
            <p:ph type="pic" sz="quarter" idx="12"/>
          </p:nvPr>
        </p:nvSpPr>
        <p:spPr>
          <a:xfrm>
            <a:off x="8320220" y="1777286"/>
            <a:ext cx="3348038" cy="2267664"/>
          </a:xfrm>
          <a:prstGeom prst="flowChartAlternateProcess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o alternativo 1"/>
          <p:cNvSpPr/>
          <p:nvPr userDrawn="1"/>
        </p:nvSpPr>
        <p:spPr>
          <a:xfrm>
            <a:off x="965916" y="1571222"/>
            <a:ext cx="4675031" cy="2691685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Proceso alternativo 2"/>
          <p:cNvSpPr/>
          <p:nvPr userDrawn="1"/>
        </p:nvSpPr>
        <p:spPr>
          <a:xfrm>
            <a:off x="6759262" y="1571222"/>
            <a:ext cx="4675031" cy="2691685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965200" y="1571222"/>
            <a:ext cx="4675188" cy="2691216"/>
          </a:xfrm>
          <a:prstGeom prst="flowChartAlternateProcess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posición de imagen 4"/>
          <p:cNvSpPr>
            <a:spLocks noGrp="1"/>
          </p:cNvSpPr>
          <p:nvPr>
            <p:ph type="pic" sz="quarter" idx="11"/>
          </p:nvPr>
        </p:nvSpPr>
        <p:spPr>
          <a:xfrm>
            <a:off x="6759105" y="1571222"/>
            <a:ext cx="4675188" cy="2691216"/>
          </a:xfrm>
          <a:prstGeom prst="flowChartAlternateProcess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1918949" y="2702061"/>
            <a:ext cx="1596980" cy="1571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/>
          <p:cNvSpPr/>
          <p:nvPr userDrawn="1"/>
        </p:nvSpPr>
        <p:spPr>
          <a:xfrm>
            <a:off x="3629692" y="2702061"/>
            <a:ext cx="1596980" cy="1571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/>
          <p:cNvSpPr/>
          <p:nvPr userDrawn="1"/>
        </p:nvSpPr>
        <p:spPr>
          <a:xfrm>
            <a:off x="5068497" y="2471661"/>
            <a:ext cx="2140518" cy="2031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/>
          <p:cNvSpPr/>
          <p:nvPr userDrawn="1"/>
        </p:nvSpPr>
        <p:spPr>
          <a:xfrm>
            <a:off x="7051178" y="2702061"/>
            <a:ext cx="1596980" cy="1571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/>
          <p:cNvSpPr/>
          <p:nvPr userDrawn="1"/>
        </p:nvSpPr>
        <p:spPr>
          <a:xfrm>
            <a:off x="8761921" y="2702061"/>
            <a:ext cx="1596980" cy="1571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1919288" y="2701926"/>
            <a:ext cx="1596641" cy="157135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posición de imagen 7"/>
          <p:cNvSpPr>
            <a:spLocks noGrp="1"/>
          </p:cNvSpPr>
          <p:nvPr>
            <p:ph type="pic" sz="quarter" idx="11"/>
          </p:nvPr>
        </p:nvSpPr>
        <p:spPr>
          <a:xfrm>
            <a:off x="3629692" y="2701926"/>
            <a:ext cx="1596641" cy="157135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posición de imagen 7"/>
          <p:cNvSpPr>
            <a:spLocks noGrp="1"/>
          </p:cNvSpPr>
          <p:nvPr>
            <p:ph type="pic" sz="quarter" idx="13"/>
          </p:nvPr>
        </p:nvSpPr>
        <p:spPr>
          <a:xfrm>
            <a:off x="7051178" y="2701925"/>
            <a:ext cx="1596641" cy="157135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posición de imagen 7"/>
          <p:cNvSpPr>
            <a:spLocks noGrp="1"/>
          </p:cNvSpPr>
          <p:nvPr>
            <p:ph type="pic" sz="quarter" idx="14"/>
          </p:nvPr>
        </p:nvSpPr>
        <p:spPr>
          <a:xfrm>
            <a:off x="8761582" y="2701925"/>
            <a:ext cx="1596641" cy="157135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0" name="Marcador de posición de imagen 7"/>
          <p:cNvSpPr>
            <a:spLocks noGrp="1"/>
          </p:cNvSpPr>
          <p:nvPr>
            <p:ph type="pic" sz="quarter" idx="12"/>
          </p:nvPr>
        </p:nvSpPr>
        <p:spPr>
          <a:xfrm>
            <a:off x="5067819" y="2471661"/>
            <a:ext cx="2141195" cy="203188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 dirty="0"/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 userDrawn="1"/>
        </p:nvSpPr>
        <p:spPr>
          <a:xfrm>
            <a:off x="7464630" y="3099116"/>
            <a:ext cx="1287886" cy="12878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Marcador de posición de imagen 8"/>
          <p:cNvSpPr>
            <a:spLocks noGrp="1"/>
          </p:cNvSpPr>
          <p:nvPr>
            <p:ph type="pic" sz="quarter" idx="18"/>
          </p:nvPr>
        </p:nvSpPr>
        <p:spPr>
          <a:xfrm>
            <a:off x="7453096" y="3099540"/>
            <a:ext cx="1289050" cy="1287462"/>
          </a:xfrm>
          <a:prstGeom prst="ellips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Elipse 5"/>
          <p:cNvSpPr/>
          <p:nvPr userDrawn="1"/>
        </p:nvSpPr>
        <p:spPr>
          <a:xfrm>
            <a:off x="3362376" y="4523958"/>
            <a:ext cx="1287886" cy="12878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Elipse 6"/>
          <p:cNvSpPr/>
          <p:nvPr userDrawn="1"/>
        </p:nvSpPr>
        <p:spPr>
          <a:xfrm>
            <a:off x="3362376" y="3083672"/>
            <a:ext cx="1287886" cy="12878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3350208" y="3082201"/>
            <a:ext cx="1297462" cy="1288310"/>
          </a:xfrm>
          <a:prstGeom prst="ellips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2" name="Marcador de posición de imagen 8"/>
          <p:cNvSpPr>
            <a:spLocks noGrp="1"/>
          </p:cNvSpPr>
          <p:nvPr>
            <p:ph type="pic" sz="quarter" idx="15"/>
          </p:nvPr>
        </p:nvSpPr>
        <p:spPr>
          <a:xfrm>
            <a:off x="3350208" y="4524382"/>
            <a:ext cx="1289050" cy="1287462"/>
          </a:xfrm>
          <a:prstGeom prst="ellips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3" name="Elipse 2"/>
          <p:cNvSpPr/>
          <p:nvPr userDrawn="1"/>
        </p:nvSpPr>
        <p:spPr>
          <a:xfrm>
            <a:off x="7642359" y="929999"/>
            <a:ext cx="2436970" cy="25431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Elipse 22"/>
          <p:cNvSpPr/>
          <p:nvPr userDrawn="1"/>
        </p:nvSpPr>
        <p:spPr>
          <a:xfrm>
            <a:off x="7464630" y="4523958"/>
            <a:ext cx="1287886" cy="12878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Elipse 23"/>
          <p:cNvSpPr/>
          <p:nvPr userDrawn="1"/>
        </p:nvSpPr>
        <p:spPr>
          <a:xfrm>
            <a:off x="2269544" y="929999"/>
            <a:ext cx="2436970" cy="25431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6" name="Marcador de posición de imagen 8"/>
          <p:cNvSpPr>
            <a:spLocks noGrp="1"/>
          </p:cNvSpPr>
          <p:nvPr>
            <p:ph type="pic" sz="quarter" idx="17"/>
          </p:nvPr>
        </p:nvSpPr>
        <p:spPr>
          <a:xfrm>
            <a:off x="7453096" y="4523958"/>
            <a:ext cx="1289050" cy="1287462"/>
          </a:xfrm>
          <a:prstGeom prst="ellips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8" name="Marcador de posición de imagen 27"/>
          <p:cNvSpPr>
            <a:spLocks noGrp="1"/>
          </p:cNvSpPr>
          <p:nvPr>
            <p:ph type="pic" sz="quarter" idx="19"/>
          </p:nvPr>
        </p:nvSpPr>
        <p:spPr>
          <a:xfrm>
            <a:off x="2269544" y="930275"/>
            <a:ext cx="2436970" cy="2542828"/>
          </a:xfrm>
          <a:prstGeom prst="ellips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9" name="Marcador de posición de imagen 27"/>
          <p:cNvSpPr>
            <a:spLocks noGrp="1"/>
          </p:cNvSpPr>
          <p:nvPr>
            <p:ph type="pic" sz="quarter" idx="20"/>
          </p:nvPr>
        </p:nvSpPr>
        <p:spPr>
          <a:xfrm>
            <a:off x="7627597" y="913084"/>
            <a:ext cx="2469440" cy="2560019"/>
          </a:xfrm>
          <a:prstGeom prst="ellipse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1409700" y="1866900"/>
            <a:ext cx="469900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/>
          <p:cNvSpPr/>
          <p:nvPr userDrawn="1"/>
        </p:nvSpPr>
        <p:spPr>
          <a:xfrm>
            <a:off x="6108700" y="1866900"/>
            <a:ext cx="469900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/>
          <p:cNvSpPr/>
          <p:nvPr userDrawn="1"/>
        </p:nvSpPr>
        <p:spPr>
          <a:xfrm>
            <a:off x="6108700" y="3619500"/>
            <a:ext cx="469900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/>
          <p:cNvSpPr/>
          <p:nvPr userDrawn="1"/>
        </p:nvSpPr>
        <p:spPr>
          <a:xfrm>
            <a:off x="1409700" y="3619500"/>
            <a:ext cx="469900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1409700" y="1866900"/>
            <a:ext cx="4699000" cy="1752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6108700" y="1866900"/>
            <a:ext cx="4699000" cy="1752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2"/>
          </p:nvPr>
        </p:nvSpPr>
        <p:spPr>
          <a:xfrm>
            <a:off x="6108700" y="3619500"/>
            <a:ext cx="4699000" cy="1752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posición de imagen 10"/>
          <p:cNvSpPr>
            <a:spLocks noGrp="1"/>
          </p:cNvSpPr>
          <p:nvPr>
            <p:ph type="pic" sz="quarter" idx="13"/>
          </p:nvPr>
        </p:nvSpPr>
        <p:spPr>
          <a:xfrm>
            <a:off x="1409700" y="3619500"/>
            <a:ext cx="4699000" cy="17526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469900" y="1244600"/>
            <a:ext cx="5867400" cy="4902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457200" y="1244600"/>
            <a:ext cx="5880100" cy="49022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685793" y="2366115"/>
            <a:ext cx="5181600" cy="147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/>
          <p:cNvSpPr/>
          <p:nvPr userDrawn="1"/>
        </p:nvSpPr>
        <p:spPr>
          <a:xfrm>
            <a:off x="685793" y="4185138"/>
            <a:ext cx="5181600" cy="147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685793" y="2366115"/>
            <a:ext cx="5181600" cy="1476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posición de imagen 4"/>
          <p:cNvSpPr>
            <a:spLocks noGrp="1"/>
          </p:cNvSpPr>
          <p:nvPr>
            <p:ph type="pic" sz="quarter" idx="11"/>
          </p:nvPr>
        </p:nvSpPr>
        <p:spPr>
          <a:xfrm>
            <a:off x="685793" y="4185137"/>
            <a:ext cx="5181600" cy="1476001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" name="Rectángulo redondeado 1"/>
          <p:cNvSpPr/>
          <p:nvPr userDrawn="1"/>
        </p:nvSpPr>
        <p:spPr>
          <a:xfrm>
            <a:off x="685800" y="4790940"/>
            <a:ext cx="4686300" cy="13177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redondeado 2"/>
          <p:cNvSpPr/>
          <p:nvPr userDrawn="1"/>
        </p:nvSpPr>
        <p:spPr>
          <a:xfrm>
            <a:off x="6680200" y="4790940"/>
            <a:ext cx="4686300" cy="13177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685800" y="4790940"/>
            <a:ext cx="4686300" cy="1317759"/>
          </a:xfrm>
          <a:prstGeom prst="flowChartAlternateProcess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posición de imagen 4"/>
          <p:cNvSpPr>
            <a:spLocks noGrp="1"/>
          </p:cNvSpPr>
          <p:nvPr>
            <p:ph type="pic" sz="quarter" idx="11"/>
          </p:nvPr>
        </p:nvSpPr>
        <p:spPr>
          <a:xfrm>
            <a:off x="6680200" y="4790940"/>
            <a:ext cx="4686300" cy="1317760"/>
          </a:xfrm>
          <a:prstGeom prst="flowChartAlternateProcess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2171700"/>
            <a:ext cx="12192000" cy="2451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0" y="2171700"/>
            <a:ext cx="12192000" cy="24511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riángulo isósceles 7"/>
          <p:cNvSpPr/>
          <p:nvPr userDrawn="1"/>
        </p:nvSpPr>
        <p:spPr>
          <a:xfrm>
            <a:off x="2827361" y="1760561"/>
            <a:ext cx="6537278" cy="5097439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1"/>
          </p:nvPr>
        </p:nvSpPr>
        <p:spPr>
          <a:xfrm>
            <a:off x="2827361" y="1760561"/>
            <a:ext cx="6537278" cy="5111750"/>
          </a:xfrm>
          <a:prstGeom prst="triangl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Triángulo isósceles 2"/>
          <p:cNvSpPr/>
          <p:nvPr userDrawn="1"/>
        </p:nvSpPr>
        <p:spPr>
          <a:xfrm>
            <a:off x="2006600" y="1638300"/>
            <a:ext cx="2120900" cy="1930400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1"/>
          </p:nvPr>
        </p:nvSpPr>
        <p:spPr>
          <a:xfrm>
            <a:off x="1981200" y="1625600"/>
            <a:ext cx="2127250" cy="1943100"/>
          </a:xfrm>
          <a:prstGeom prst="triangle">
            <a:avLst/>
          </a:prstGeom>
        </p:spPr>
        <p:txBody>
          <a:bodyPr/>
          <a:lstStyle>
            <a:lvl1pPr>
              <a:defRPr lang="es-ES"/>
            </a:lvl1pPr>
          </a:lstStyle>
          <a:p>
            <a:endParaRPr lang="es-ES" dirty="0"/>
          </a:p>
        </p:txBody>
      </p:sp>
      <p:sp>
        <p:nvSpPr>
          <p:cNvPr id="9" name="Triángulo isósceles 8"/>
          <p:cNvSpPr/>
          <p:nvPr userDrawn="1"/>
        </p:nvSpPr>
        <p:spPr>
          <a:xfrm>
            <a:off x="3048000" y="3581400"/>
            <a:ext cx="2120900" cy="1930400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Marcador de posición de imagen 7"/>
          <p:cNvSpPr>
            <a:spLocks noGrp="1"/>
          </p:cNvSpPr>
          <p:nvPr>
            <p:ph type="pic" sz="quarter" idx="12"/>
          </p:nvPr>
        </p:nvSpPr>
        <p:spPr>
          <a:xfrm>
            <a:off x="3022600" y="3568700"/>
            <a:ext cx="2127250" cy="1943100"/>
          </a:xfrm>
          <a:prstGeom prst="triangle">
            <a:avLst/>
          </a:prstGeom>
        </p:spPr>
        <p:txBody>
          <a:bodyPr/>
          <a:lstStyle>
            <a:lvl1pPr>
              <a:defRPr lang="es-ES"/>
            </a:lvl1pPr>
          </a:lstStyle>
          <a:p>
            <a:endParaRPr lang="es-ES" dirty="0"/>
          </a:p>
        </p:txBody>
      </p:sp>
      <p:sp>
        <p:nvSpPr>
          <p:cNvPr id="11" name="Triángulo isósceles 10"/>
          <p:cNvSpPr/>
          <p:nvPr userDrawn="1"/>
        </p:nvSpPr>
        <p:spPr>
          <a:xfrm>
            <a:off x="946150" y="3632200"/>
            <a:ext cx="2120900" cy="1930400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posición de imagen 7"/>
          <p:cNvSpPr>
            <a:spLocks noGrp="1"/>
          </p:cNvSpPr>
          <p:nvPr>
            <p:ph type="pic" sz="quarter" idx="13"/>
          </p:nvPr>
        </p:nvSpPr>
        <p:spPr>
          <a:xfrm>
            <a:off x="920750" y="3619500"/>
            <a:ext cx="2127250" cy="1943100"/>
          </a:xfrm>
          <a:prstGeom prst="triangle">
            <a:avLst/>
          </a:prstGeom>
        </p:spPr>
        <p:txBody>
          <a:bodyPr/>
          <a:lstStyle>
            <a:lvl1pPr>
              <a:defRPr lang="es-ES"/>
            </a:lvl1pPr>
          </a:lstStyle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ángulo isósceles 2"/>
          <p:cNvSpPr/>
          <p:nvPr userDrawn="1"/>
        </p:nvSpPr>
        <p:spPr>
          <a:xfrm>
            <a:off x="2959100" y="1143000"/>
            <a:ext cx="2082800" cy="17907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Triángulo isósceles 4"/>
          <p:cNvSpPr/>
          <p:nvPr userDrawn="1"/>
        </p:nvSpPr>
        <p:spPr>
          <a:xfrm>
            <a:off x="6934200" y="1143000"/>
            <a:ext cx="2082800" cy="17907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riángulo isósceles 5"/>
          <p:cNvSpPr/>
          <p:nvPr userDrawn="1"/>
        </p:nvSpPr>
        <p:spPr>
          <a:xfrm>
            <a:off x="2959100" y="3848100"/>
            <a:ext cx="2082800" cy="17907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Triángulo isósceles 6"/>
          <p:cNvSpPr/>
          <p:nvPr userDrawn="1"/>
        </p:nvSpPr>
        <p:spPr>
          <a:xfrm>
            <a:off x="6934200" y="3848100"/>
            <a:ext cx="2082800" cy="17907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2959100" y="1143000"/>
            <a:ext cx="2082800" cy="1790700"/>
          </a:xfrm>
          <a:prstGeom prst="triangl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0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6934200" y="1143000"/>
            <a:ext cx="2082800" cy="1790700"/>
          </a:xfrm>
          <a:prstGeom prst="triangl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posición de imagen 8"/>
          <p:cNvSpPr>
            <a:spLocks noGrp="1"/>
          </p:cNvSpPr>
          <p:nvPr>
            <p:ph type="pic" sz="quarter" idx="12"/>
          </p:nvPr>
        </p:nvSpPr>
        <p:spPr>
          <a:xfrm>
            <a:off x="2959100" y="3848100"/>
            <a:ext cx="2082800" cy="1790700"/>
          </a:xfrm>
          <a:prstGeom prst="triangl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posición de imagen 8"/>
          <p:cNvSpPr>
            <a:spLocks noGrp="1"/>
          </p:cNvSpPr>
          <p:nvPr>
            <p:ph type="pic" sz="quarter" idx="13"/>
          </p:nvPr>
        </p:nvSpPr>
        <p:spPr>
          <a:xfrm>
            <a:off x="6934200" y="3848100"/>
            <a:ext cx="2082800" cy="1790700"/>
          </a:xfrm>
          <a:prstGeom prst="triangle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/>
          <a:lstStyle/>
          <a:p>
            <a:endParaRPr lang="es-ES" dirty="0"/>
          </a:p>
        </p:txBody>
      </p:sp>
      <p:sp>
        <p:nvSpPr>
          <p:cNvPr id="15" name="Hexágono 14"/>
          <p:cNvSpPr/>
          <p:nvPr/>
        </p:nvSpPr>
        <p:spPr>
          <a:xfrm>
            <a:off x="3670300" y="1766555"/>
            <a:ext cx="1701800" cy="1524000"/>
          </a:xfrm>
          <a:prstGeom prst="hexag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Hexágono 15"/>
          <p:cNvSpPr/>
          <p:nvPr/>
        </p:nvSpPr>
        <p:spPr>
          <a:xfrm>
            <a:off x="6771962" y="1766555"/>
            <a:ext cx="1701800" cy="1524000"/>
          </a:xfrm>
          <a:prstGeom prst="hexag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Hexágono 16"/>
          <p:cNvSpPr/>
          <p:nvPr/>
        </p:nvSpPr>
        <p:spPr>
          <a:xfrm>
            <a:off x="6771962" y="3812147"/>
            <a:ext cx="1701800" cy="1524000"/>
          </a:xfrm>
          <a:prstGeom prst="hexag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Hexágono 17"/>
          <p:cNvSpPr/>
          <p:nvPr/>
        </p:nvSpPr>
        <p:spPr>
          <a:xfrm>
            <a:off x="3670300" y="3812147"/>
            <a:ext cx="1701800" cy="1524000"/>
          </a:xfrm>
          <a:prstGeom prst="hexag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Marcador de posición de imagen 19"/>
          <p:cNvSpPr>
            <a:spLocks noGrp="1"/>
          </p:cNvSpPr>
          <p:nvPr userDrawn="1">
            <p:ph type="pic" sz="quarter" idx="15"/>
          </p:nvPr>
        </p:nvSpPr>
        <p:spPr>
          <a:xfrm>
            <a:off x="3670300" y="1767114"/>
            <a:ext cx="1701800" cy="1524000"/>
          </a:xfrm>
          <a:prstGeom prst="hexagon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2" name="Marcador de posición de imagen 19"/>
          <p:cNvSpPr>
            <a:spLocks noGrp="1"/>
          </p:cNvSpPr>
          <p:nvPr userDrawn="1">
            <p:ph type="pic" sz="quarter" idx="16"/>
          </p:nvPr>
        </p:nvSpPr>
        <p:spPr>
          <a:xfrm>
            <a:off x="6771962" y="1765482"/>
            <a:ext cx="1701800" cy="1524000"/>
          </a:xfrm>
          <a:prstGeom prst="hexagon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3" name="Marcador de posición de imagen 19"/>
          <p:cNvSpPr>
            <a:spLocks noGrp="1"/>
          </p:cNvSpPr>
          <p:nvPr userDrawn="1">
            <p:ph type="pic" sz="quarter" idx="17"/>
          </p:nvPr>
        </p:nvSpPr>
        <p:spPr>
          <a:xfrm>
            <a:off x="6771962" y="3812147"/>
            <a:ext cx="1701800" cy="1524000"/>
          </a:xfrm>
          <a:prstGeom prst="hexagon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4" name="Marcador de posición de imagen 19"/>
          <p:cNvSpPr>
            <a:spLocks noGrp="1"/>
          </p:cNvSpPr>
          <p:nvPr userDrawn="1">
            <p:ph type="pic" sz="quarter" idx="18"/>
          </p:nvPr>
        </p:nvSpPr>
        <p:spPr>
          <a:xfrm>
            <a:off x="3670300" y="3805708"/>
            <a:ext cx="1701800" cy="1524000"/>
          </a:xfrm>
          <a:prstGeom prst="hexagon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posición de imagen 28"/>
          <p:cNvSpPr>
            <a:spLocks noGrp="1"/>
          </p:cNvSpPr>
          <p:nvPr>
            <p:ph type="pic" sz="quarter" idx="14"/>
          </p:nvPr>
        </p:nvSpPr>
        <p:spPr>
          <a:xfrm>
            <a:off x="11187635" y="520929"/>
            <a:ext cx="4988931" cy="4854632"/>
          </a:xfrm>
          <a:prstGeom prst="diamond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1" name="Marcador de posición de imagen 20"/>
          <p:cNvSpPr>
            <a:spLocks noGrp="1"/>
          </p:cNvSpPr>
          <p:nvPr>
            <p:ph type="pic" sz="quarter" idx="10"/>
          </p:nvPr>
        </p:nvSpPr>
        <p:spPr>
          <a:xfrm>
            <a:off x="2374665" y="-2427316"/>
            <a:ext cx="4987638" cy="4880028"/>
          </a:xfrm>
          <a:prstGeom prst="diamond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3" name="Marcador de posición de imagen 22"/>
          <p:cNvSpPr>
            <a:spLocks noGrp="1"/>
          </p:cNvSpPr>
          <p:nvPr>
            <p:ph type="pic" sz="quarter" idx="11"/>
          </p:nvPr>
        </p:nvSpPr>
        <p:spPr>
          <a:xfrm>
            <a:off x="5251450" y="434975"/>
            <a:ext cx="4986338" cy="4854661"/>
          </a:xfrm>
          <a:prstGeom prst="diamond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5" name="Marcador de posición de imagen 24"/>
          <p:cNvSpPr>
            <a:spLocks noGrp="1"/>
          </p:cNvSpPr>
          <p:nvPr>
            <p:ph type="pic" sz="quarter" idx="12"/>
          </p:nvPr>
        </p:nvSpPr>
        <p:spPr>
          <a:xfrm>
            <a:off x="8079970" y="3200396"/>
            <a:ext cx="5383876" cy="5184826"/>
          </a:xfrm>
          <a:prstGeom prst="diamond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7" name="Marcador de posición de imagen 26"/>
          <p:cNvSpPr>
            <a:spLocks noGrp="1"/>
          </p:cNvSpPr>
          <p:nvPr>
            <p:ph type="pic" sz="quarter" idx="13"/>
          </p:nvPr>
        </p:nvSpPr>
        <p:spPr>
          <a:xfrm>
            <a:off x="8311430" y="-2427288"/>
            <a:ext cx="4988933" cy="4880000"/>
          </a:xfrm>
          <a:prstGeom prst="diamond">
            <a:avLst/>
          </a:prstGeo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" name="Cheurón 1"/>
          <p:cNvSpPr/>
          <p:nvPr userDrawn="1"/>
        </p:nvSpPr>
        <p:spPr>
          <a:xfrm>
            <a:off x="177800" y="0"/>
            <a:ext cx="2476500" cy="68580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Cheurón 2"/>
          <p:cNvSpPr/>
          <p:nvPr userDrawn="1"/>
        </p:nvSpPr>
        <p:spPr>
          <a:xfrm>
            <a:off x="1676400" y="0"/>
            <a:ext cx="2476500" cy="68580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Cheurón 3"/>
          <p:cNvSpPr/>
          <p:nvPr userDrawn="1"/>
        </p:nvSpPr>
        <p:spPr>
          <a:xfrm>
            <a:off x="3175000" y="0"/>
            <a:ext cx="2476500" cy="68580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177800" y="0"/>
            <a:ext cx="2476500" cy="6858000"/>
          </a:xfrm>
          <a:prstGeom prst="chevron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posición de imagen 5"/>
          <p:cNvSpPr>
            <a:spLocks noGrp="1"/>
          </p:cNvSpPr>
          <p:nvPr>
            <p:ph type="pic" sz="quarter" idx="11"/>
          </p:nvPr>
        </p:nvSpPr>
        <p:spPr>
          <a:xfrm>
            <a:off x="1676400" y="0"/>
            <a:ext cx="2476500" cy="6858000"/>
          </a:xfrm>
          <a:prstGeom prst="chevron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8" name="Marcador de posición de imagen 5"/>
          <p:cNvSpPr>
            <a:spLocks noGrp="1"/>
          </p:cNvSpPr>
          <p:nvPr>
            <p:ph type="pic" sz="quarter" idx="12"/>
          </p:nvPr>
        </p:nvSpPr>
        <p:spPr>
          <a:xfrm>
            <a:off x="3175000" y="0"/>
            <a:ext cx="2476500" cy="6858000"/>
          </a:xfrm>
          <a:prstGeom prst="chevron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1841500" y="1562100"/>
            <a:ext cx="2209800" cy="1993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/>
          <p:cNvSpPr/>
          <p:nvPr userDrawn="1"/>
        </p:nvSpPr>
        <p:spPr>
          <a:xfrm>
            <a:off x="6261100" y="1562100"/>
            <a:ext cx="2209800" cy="1993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/>
          <p:cNvSpPr/>
          <p:nvPr userDrawn="1"/>
        </p:nvSpPr>
        <p:spPr>
          <a:xfrm>
            <a:off x="4051300" y="3556000"/>
            <a:ext cx="2209800" cy="1993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/>
          <p:cNvSpPr/>
          <p:nvPr userDrawn="1"/>
        </p:nvSpPr>
        <p:spPr>
          <a:xfrm>
            <a:off x="8470900" y="3556000"/>
            <a:ext cx="2209800" cy="1993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1841500" y="1562100"/>
            <a:ext cx="2209800" cy="19939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0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4051300" y="3556000"/>
            <a:ext cx="2209800" cy="19939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posición de imagen 8"/>
          <p:cNvSpPr>
            <a:spLocks noGrp="1"/>
          </p:cNvSpPr>
          <p:nvPr>
            <p:ph type="pic" sz="quarter" idx="12"/>
          </p:nvPr>
        </p:nvSpPr>
        <p:spPr>
          <a:xfrm>
            <a:off x="6261100" y="1562100"/>
            <a:ext cx="2209800" cy="19939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posición de imagen 8"/>
          <p:cNvSpPr>
            <a:spLocks noGrp="1"/>
          </p:cNvSpPr>
          <p:nvPr>
            <p:ph type="pic" sz="quarter" idx="13"/>
          </p:nvPr>
        </p:nvSpPr>
        <p:spPr>
          <a:xfrm>
            <a:off x="8470900" y="3556000"/>
            <a:ext cx="2209800" cy="19939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721218" y="837127"/>
            <a:ext cx="5422006" cy="2498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721217" y="837126"/>
            <a:ext cx="5422007" cy="2498501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1803042"/>
            <a:ext cx="12192000" cy="18030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0" y="1803042"/>
            <a:ext cx="12192000" cy="1816457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1108074" y="2209442"/>
            <a:ext cx="10026651" cy="22101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1108074" y="2209442"/>
            <a:ext cx="10026650" cy="2210157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592426" y="1944714"/>
            <a:ext cx="2408350" cy="39666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/>
          <p:cNvSpPr/>
          <p:nvPr userDrawn="1"/>
        </p:nvSpPr>
        <p:spPr>
          <a:xfrm>
            <a:off x="3436510" y="1944714"/>
            <a:ext cx="2408350" cy="39666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/>
          <p:cNvSpPr/>
          <p:nvPr userDrawn="1"/>
        </p:nvSpPr>
        <p:spPr>
          <a:xfrm>
            <a:off x="6280594" y="1944714"/>
            <a:ext cx="2408350" cy="39666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/>
          <p:cNvSpPr/>
          <p:nvPr userDrawn="1"/>
        </p:nvSpPr>
        <p:spPr>
          <a:xfrm>
            <a:off x="9124678" y="1944713"/>
            <a:ext cx="2408350" cy="39666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592426" y="1944712"/>
            <a:ext cx="2408350" cy="396669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8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3436510" y="1944712"/>
            <a:ext cx="2408350" cy="396669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6280594" y="1944712"/>
            <a:ext cx="2408350" cy="396669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0" name="Marcador de posición de imagen 6"/>
          <p:cNvSpPr>
            <a:spLocks noGrp="1"/>
          </p:cNvSpPr>
          <p:nvPr>
            <p:ph type="pic" sz="quarter" idx="13"/>
          </p:nvPr>
        </p:nvSpPr>
        <p:spPr>
          <a:xfrm>
            <a:off x="9124678" y="1944712"/>
            <a:ext cx="2408350" cy="3966693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3128210" y="2"/>
            <a:ext cx="30961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3128210" y="0"/>
            <a:ext cx="3096127" cy="68580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3111586" y="99753"/>
            <a:ext cx="5982538" cy="6658495"/>
          </a:xfrm>
          <a:prstGeom prst="roundRect">
            <a:avLst>
              <a:gd name="adj" fmla="val 2216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09233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3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6284421" y="2493818"/>
            <a:ext cx="3264131" cy="3225337"/>
          </a:xfrm>
          <a:prstGeom prst="roundRect">
            <a:avLst>
              <a:gd name="adj" fmla="val 2216"/>
            </a:avLst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</a:ln>
        </p:spPr>
        <p:txBody>
          <a:bodyPr/>
          <a:lstStyle/>
          <a:p>
            <a:endParaRPr lang="es-ES" dirty="0"/>
          </a:p>
        </p:txBody>
      </p:sp>
      <p:sp>
        <p:nvSpPr>
          <p:cNvPr id="4" name="Marcador de posición de imagen 6"/>
          <p:cNvSpPr>
            <a:spLocks noGrp="1"/>
          </p:cNvSpPr>
          <p:nvPr>
            <p:ph type="pic" sz="quarter" idx="13"/>
          </p:nvPr>
        </p:nvSpPr>
        <p:spPr>
          <a:xfrm>
            <a:off x="8282247" y="3277985"/>
            <a:ext cx="3264131" cy="3225337"/>
          </a:xfrm>
          <a:prstGeom prst="roundRect">
            <a:avLst>
              <a:gd name="adj" fmla="val 2216"/>
            </a:avLst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</a:ln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772730" y="1788680"/>
            <a:ext cx="3464416" cy="1764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/>
          <p:cNvSpPr/>
          <p:nvPr userDrawn="1"/>
        </p:nvSpPr>
        <p:spPr>
          <a:xfrm>
            <a:off x="4350910" y="1788680"/>
            <a:ext cx="3464416" cy="1764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/>
          <p:cNvSpPr/>
          <p:nvPr userDrawn="1"/>
        </p:nvSpPr>
        <p:spPr>
          <a:xfrm>
            <a:off x="7929090" y="1788679"/>
            <a:ext cx="3464416" cy="1764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/>
          <p:cNvSpPr/>
          <p:nvPr userDrawn="1"/>
        </p:nvSpPr>
        <p:spPr>
          <a:xfrm>
            <a:off x="772730" y="3795638"/>
            <a:ext cx="3464416" cy="1764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4350910" y="3795638"/>
            <a:ext cx="3464416" cy="1764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 userDrawn="1"/>
        </p:nvSpPr>
        <p:spPr>
          <a:xfrm>
            <a:off x="7929090" y="3795637"/>
            <a:ext cx="3464416" cy="1764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0"/>
          </p:nvPr>
        </p:nvSpPr>
        <p:spPr>
          <a:xfrm>
            <a:off x="771748" y="1787604"/>
            <a:ext cx="3463926" cy="176509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posición de imagen 10"/>
          <p:cNvSpPr>
            <a:spLocks noGrp="1"/>
          </p:cNvSpPr>
          <p:nvPr>
            <p:ph type="pic" sz="quarter" idx="11"/>
          </p:nvPr>
        </p:nvSpPr>
        <p:spPr>
          <a:xfrm>
            <a:off x="4349331" y="1787604"/>
            <a:ext cx="3465995" cy="1765097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3" name="Marcador de posición de imagen 10"/>
          <p:cNvSpPr>
            <a:spLocks noGrp="1"/>
          </p:cNvSpPr>
          <p:nvPr>
            <p:ph type="pic" sz="quarter" idx="12"/>
          </p:nvPr>
        </p:nvSpPr>
        <p:spPr>
          <a:xfrm>
            <a:off x="7927619" y="1788989"/>
            <a:ext cx="3465888" cy="176371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4" name="Marcador de posición de imagen 10"/>
          <p:cNvSpPr>
            <a:spLocks noGrp="1"/>
          </p:cNvSpPr>
          <p:nvPr>
            <p:ph type="pic" sz="quarter" idx="13"/>
          </p:nvPr>
        </p:nvSpPr>
        <p:spPr>
          <a:xfrm>
            <a:off x="7927618" y="3795255"/>
            <a:ext cx="3465888" cy="176371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5" name="Marcador de posición de imagen 10"/>
          <p:cNvSpPr>
            <a:spLocks noGrp="1"/>
          </p:cNvSpPr>
          <p:nvPr>
            <p:ph type="pic" sz="quarter" idx="14"/>
          </p:nvPr>
        </p:nvSpPr>
        <p:spPr>
          <a:xfrm>
            <a:off x="4347967" y="3795255"/>
            <a:ext cx="3466378" cy="176371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6" name="Marcador de posición de imagen 10"/>
          <p:cNvSpPr>
            <a:spLocks noGrp="1"/>
          </p:cNvSpPr>
          <p:nvPr>
            <p:ph type="pic" sz="quarter" idx="15"/>
          </p:nvPr>
        </p:nvSpPr>
        <p:spPr>
          <a:xfrm>
            <a:off x="771748" y="3795255"/>
            <a:ext cx="3463926" cy="1763713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4945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945061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436278" y="100207"/>
            <a:ext cx="3469765" cy="3438525"/>
          </a:xfrm>
          <a:prstGeom prst="flowChartMerge">
            <a:avLst/>
          </a:prstGeom>
          <a:solidFill>
            <a:schemeClr val="accent6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0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4331570" y="99754"/>
            <a:ext cx="3469521" cy="3438525"/>
          </a:xfrm>
          <a:prstGeom prst="flowChartMerge">
            <a:avLst/>
          </a:prstGeom>
          <a:solidFill>
            <a:schemeClr val="accent6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posición de imagen 8"/>
          <p:cNvSpPr>
            <a:spLocks noGrp="1"/>
          </p:cNvSpPr>
          <p:nvPr>
            <p:ph type="pic" sz="quarter" idx="12"/>
          </p:nvPr>
        </p:nvSpPr>
        <p:spPr>
          <a:xfrm>
            <a:off x="8231722" y="99754"/>
            <a:ext cx="3465513" cy="3438525"/>
          </a:xfrm>
          <a:prstGeom prst="flowChartMerge">
            <a:avLst/>
          </a:prstGeom>
          <a:solidFill>
            <a:schemeClr val="accent6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posición de imagen 12"/>
          <p:cNvSpPr>
            <a:spLocks noGrp="1"/>
          </p:cNvSpPr>
          <p:nvPr>
            <p:ph type="pic" sz="quarter" idx="15"/>
          </p:nvPr>
        </p:nvSpPr>
        <p:spPr>
          <a:xfrm>
            <a:off x="2388678" y="3319725"/>
            <a:ext cx="3463677" cy="3438525"/>
          </a:xfrm>
          <a:prstGeom prst="triangle">
            <a:avLst/>
          </a:prstGeom>
          <a:solidFill>
            <a:schemeClr val="accent6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5" name="Marcador de posición de imagen 12"/>
          <p:cNvSpPr>
            <a:spLocks noGrp="1"/>
          </p:cNvSpPr>
          <p:nvPr>
            <p:ph type="pic" sz="quarter" idx="16"/>
          </p:nvPr>
        </p:nvSpPr>
        <p:spPr>
          <a:xfrm>
            <a:off x="6289074" y="3319272"/>
            <a:ext cx="3463925" cy="3438525"/>
          </a:xfrm>
          <a:prstGeom prst="triangle">
            <a:avLst/>
          </a:prstGeom>
          <a:solidFill>
            <a:schemeClr val="accent6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6" name="Marcador de posición de imagen 12"/>
          <p:cNvSpPr>
            <a:spLocks noGrp="1"/>
          </p:cNvSpPr>
          <p:nvPr>
            <p:ph type="pic" sz="quarter" idx="17"/>
          </p:nvPr>
        </p:nvSpPr>
        <p:spPr>
          <a:xfrm>
            <a:off x="-1513920" y="3319271"/>
            <a:ext cx="3463677" cy="3438525"/>
          </a:xfrm>
          <a:prstGeom prst="triangle">
            <a:avLst/>
          </a:prstGeom>
          <a:solidFill>
            <a:schemeClr val="accent6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7" name="Marcador de posición de imagen 12"/>
          <p:cNvSpPr>
            <a:spLocks noGrp="1"/>
          </p:cNvSpPr>
          <p:nvPr>
            <p:ph type="pic" sz="quarter" idx="18"/>
          </p:nvPr>
        </p:nvSpPr>
        <p:spPr>
          <a:xfrm>
            <a:off x="10183630" y="3319270"/>
            <a:ext cx="3463677" cy="3438525"/>
          </a:xfrm>
          <a:prstGeom prst="triangle">
            <a:avLst/>
          </a:prstGeom>
          <a:solidFill>
            <a:schemeClr val="accent6"/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59075"/>
          </a:xfr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0" y="4887884"/>
            <a:ext cx="12192000" cy="1970116"/>
          </a:xfr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773978"/>
          </a:xfr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1479666" y="2909450"/>
            <a:ext cx="3391593" cy="3740728"/>
          </a:xfrm>
          <a:solidFill>
            <a:schemeClr val="accent6"/>
          </a:solidFill>
          <a:ln w="28575">
            <a:solidFill>
              <a:schemeClr val="bg1"/>
            </a:solidFill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/>
          <p:cNvSpPr>
            <a:spLocks noGrp="1"/>
          </p:cNvSpPr>
          <p:nvPr>
            <p:ph type="pic" sz="quarter" idx="11"/>
          </p:nvPr>
        </p:nvSpPr>
        <p:spPr>
          <a:xfrm>
            <a:off x="5935287" y="2294313"/>
            <a:ext cx="6256713" cy="4563687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4" name="Marcador de posición de imagen 7"/>
          <p:cNvSpPr>
            <a:spLocks noGrp="1"/>
          </p:cNvSpPr>
          <p:nvPr>
            <p:ph type="pic" sz="quarter" idx="10"/>
          </p:nvPr>
        </p:nvSpPr>
        <p:spPr>
          <a:xfrm rot="21156771">
            <a:off x="-3157666" y="-1397308"/>
            <a:ext cx="19008521" cy="4483333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1931831"/>
            <a:ext cx="12192000" cy="30136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/>
          <p:cNvSpPr/>
          <p:nvPr userDrawn="1"/>
        </p:nvSpPr>
        <p:spPr>
          <a:xfrm>
            <a:off x="0" y="4945487"/>
            <a:ext cx="2987899" cy="1912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/>
          <p:cNvSpPr/>
          <p:nvPr userDrawn="1"/>
        </p:nvSpPr>
        <p:spPr>
          <a:xfrm>
            <a:off x="9204101" y="4945487"/>
            <a:ext cx="2987899" cy="1912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1931988"/>
            <a:ext cx="12192000" cy="301307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1"/>
          </p:nvPr>
        </p:nvSpPr>
        <p:spPr>
          <a:xfrm>
            <a:off x="0" y="4945063"/>
            <a:ext cx="2987675" cy="1912937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posición de imagen 9"/>
          <p:cNvSpPr>
            <a:spLocks noGrp="1"/>
          </p:cNvSpPr>
          <p:nvPr>
            <p:ph type="pic" sz="quarter" idx="12"/>
          </p:nvPr>
        </p:nvSpPr>
        <p:spPr>
          <a:xfrm>
            <a:off x="9204325" y="4945062"/>
            <a:ext cx="2987675" cy="1912937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 userDrawn="1"/>
        </p:nvSpPr>
        <p:spPr>
          <a:xfrm>
            <a:off x="450761" y="2112135"/>
            <a:ext cx="4726546" cy="31424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16"/>
          <p:cNvSpPr/>
          <p:nvPr userDrawn="1"/>
        </p:nvSpPr>
        <p:spPr>
          <a:xfrm>
            <a:off x="5177307" y="2938530"/>
            <a:ext cx="2346101" cy="2316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17"/>
          <p:cNvSpPr/>
          <p:nvPr userDrawn="1"/>
        </p:nvSpPr>
        <p:spPr>
          <a:xfrm>
            <a:off x="5177307" y="2112134"/>
            <a:ext cx="4250028" cy="8263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19"/>
          <p:cNvSpPr/>
          <p:nvPr userDrawn="1"/>
        </p:nvSpPr>
        <p:spPr>
          <a:xfrm>
            <a:off x="9702084" y="2938528"/>
            <a:ext cx="2178676" cy="2316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ctángulo 20"/>
          <p:cNvSpPr/>
          <p:nvPr userDrawn="1"/>
        </p:nvSpPr>
        <p:spPr>
          <a:xfrm>
            <a:off x="9427334" y="2112132"/>
            <a:ext cx="2453425" cy="8263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Marcador de posición de imagen 22"/>
          <p:cNvSpPr>
            <a:spLocks noGrp="1"/>
          </p:cNvSpPr>
          <p:nvPr>
            <p:ph type="pic" sz="quarter" idx="10"/>
          </p:nvPr>
        </p:nvSpPr>
        <p:spPr>
          <a:xfrm>
            <a:off x="450850" y="2111375"/>
            <a:ext cx="4725988" cy="314325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4" name="Marcador de posición de imagen 22"/>
          <p:cNvSpPr>
            <a:spLocks noGrp="1"/>
          </p:cNvSpPr>
          <p:nvPr>
            <p:ph type="pic" sz="quarter" idx="11"/>
          </p:nvPr>
        </p:nvSpPr>
        <p:spPr>
          <a:xfrm>
            <a:off x="5176838" y="2938528"/>
            <a:ext cx="2346570" cy="231605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5" name="Marcador de posición de imagen 22"/>
          <p:cNvSpPr>
            <a:spLocks noGrp="1"/>
          </p:cNvSpPr>
          <p:nvPr>
            <p:ph type="pic" sz="quarter" idx="12"/>
          </p:nvPr>
        </p:nvSpPr>
        <p:spPr>
          <a:xfrm>
            <a:off x="9702084" y="2938528"/>
            <a:ext cx="2178676" cy="231605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6" name="Marcador de posición de imagen 22"/>
          <p:cNvSpPr>
            <a:spLocks noGrp="1"/>
          </p:cNvSpPr>
          <p:nvPr>
            <p:ph type="pic" sz="quarter" idx="13"/>
          </p:nvPr>
        </p:nvSpPr>
        <p:spPr>
          <a:xfrm>
            <a:off x="5176837" y="2111374"/>
            <a:ext cx="6703921" cy="827109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2133600" y="0"/>
            <a:ext cx="7772400" cy="6858000"/>
          </a:xfrm>
          <a:solidFill>
            <a:schemeClr val="accent1"/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2133600" y="0"/>
            <a:ext cx="7772400" cy="6858000"/>
          </a:xfrm>
          <a:solidFill>
            <a:schemeClr val="accent1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dor 1"/>
          <p:cNvSpPr/>
          <p:nvPr userDrawn="1"/>
        </p:nvSpPr>
        <p:spPr>
          <a:xfrm>
            <a:off x="240633" y="1968303"/>
            <a:ext cx="14145068" cy="2892256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240633" y="1968303"/>
            <a:ext cx="14145065" cy="2892255"/>
          </a:xfrm>
          <a:prstGeom prst="flowChartTerminator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2032697"/>
            <a:ext cx="12192000" cy="28922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795623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379562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2032697"/>
            <a:ext cx="12192000" cy="28922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2032000"/>
            <a:ext cx="12192000" cy="2892425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 rot="5400000">
            <a:off x="6028001" y="1346576"/>
            <a:ext cx="2396836" cy="2466107"/>
          </a:xfrm>
          <a:prstGeom prst="teardrop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127000" y="101600"/>
            <a:ext cx="11950700" cy="663171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127000" y="3575614"/>
            <a:ext cx="3517900" cy="1701800"/>
          </a:xfr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/>
          <a:lstStyle/>
          <a:p>
            <a:endParaRPr lang="es-ES" dirty="0"/>
          </a:p>
        </p:txBody>
      </p:sp>
      <p:sp>
        <p:nvSpPr>
          <p:cNvPr id="8" name="Marcador de posición de imagen 6"/>
          <p:cNvSpPr>
            <a:spLocks noGrp="1"/>
          </p:cNvSpPr>
          <p:nvPr>
            <p:ph type="pic" sz="quarter" idx="13"/>
          </p:nvPr>
        </p:nvSpPr>
        <p:spPr>
          <a:xfrm>
            <a:off x="8648700" y="3575614"/>
            <a:ext cx="3429000" cy="1701800"/>
          </a:xfr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9" name="Marcador de posición de imagen 6"/>
          <p:cNvSpPr>
            <a:spLocks noGrp="1"/>
          </p:cNvSpPr>
          <p:nvPr>
            <p:ph type="pic" sz="quarter" idx="14"/>
          </p:nvPr>
        </p:nvSpPr>
        <p:spPr>
          <a:xfrm>
            <a:off x="3358575" y="3321614"/>
            <a:ext cx="5626100" cy="2197100"/>
          </a:xfr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621876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" dirty="0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2187749" y="3404739"/>
            <a:ext cx="3331903" cy="1944036"/>
          </a:xfrm>
          <a:solidFill>
            <a:schemeClr val="bg2"/>
          </a:solidFill>
          <a:ln w="28575">
            <a:solidFill>
              <a:schemeClr val="bg2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>
              <a:defRPr lang="es-ES" dirty="0"/>
            </a:lvl1pPr>
          </a:lstStyle>
          <a:p>
            <a:pPr lvl="0"/>
            <a:endParaRPr lang="es-ES" dirty="0"/>
          </a:p>
        </p:txBody>
      </p:sp>
      <p:sp>
        <p:nvSpPr>
          <p:cNvPr id="6" name="Marcador de posición de imagen 6"/>
          <p:cNvSpPr>
            <a:spLocks noGrp="1"/>
          </p:cNvSpPr>
          <p:nvPr>
            <p:ph type="pic" sz="quarter" idx="13"/>
          </p:nvPr>
        </p:nvSpPr>
        <p:spPr>
          <a:xfrm>
            <a:off x="6666808" y="3404739"/>
            <a:ext cx="3331903" cy="1944036"/>
          </a:xfrm>
          <a:solidFill>
            <a:schemeClr val="bg2"/>
          </a:solidFill>
          <a:ln w="28575">
            <a:solidFill>
              <a:schemeClr val="bg2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>
              <a:defRPr lang="es-ES" dirty="0"/>
            </a:lvl1pPr>
          </a:lstStyle>
          <a:p>
            <a:pPr lvl="0"/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2"/>
          <p:cNvSpPr>
            <a:spLocks noGrp="1"/>
          </p:cNvSpPr>
          <p:nvPr>
            <p:ph type="pic" sz="quarter" idx="15"/>
          </p:nvPr>
        </p:nvSpPr>
        <p:spPr>
          <a:xfrm>
            <a:off x="6389719" y="3483034"/>
            <a:ext cx="5652655" cy="3240000"/>
          </a:xfrm>
          <a:prstGeom prst="roundRect">
            <a:avLst>
              <a:gd name="adj" fmla="val 383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149624" y="116375"/>
            <a:ext cx="5652655" cy="3240000"/>
          </a:xfrm>
          <a:prstGeom prst="roundRect">
            <a:avLst>
              <a:gd name="adj" fmla="val 383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018688" y="725740"/>
            <a:ext cx="2280746" cy="2285468"/>
          </a:xfrm>
          <a:custGeom>
            <a:avLst/>
            <a:gdLst>
              <a:gd name="connsiteX0" fmla="*/ 897241 w 4999205"/>
              <a:gd name="connsiteY0" fmla="*/ 349012 h 2498048"/>
              <a:gd name="connsiteX1" fmla="*/ 1794482 w 4999205"/>
              <a:gd name="connsiteY1" fmla="*/ 1246253 h 2498048"/>
              <a:gd name="connsiteX2" fmla="*/ 897241 w 4999205"/>
              <a:gd name="connsiteY2" fmla="*/ 2143494 h 2498048"/>
              <a:gd name="connsiteX3" fmla="*/ 0 w 4999205"/>
              <a:gd name="connsiteY3" fmla="*/ 1246253 h 2498048"/>
              <a:gd name="connsiteX4" fmla="*/ 897241 w 4999205"/>
              <a:gd name="connsiteY4" fmla="*/ 349012 h 2498048"/>
              <a:gd name="connsiteX5" fmla="*/ 3750181 w 4999205"/>
              <a:gd name="connsiteY5" fmla="*/ 0 h 2498048"/>
              <a:gd name="connsiteX6" fmla="*/ 4277993 w 4999205"/>
              <a:gd name="connsiteY6" fmla="*/ 218627 h 2498048"/>
              <a:gd name="connsiteX7" fmla="*/ 4780578 w 4999205"/>
              <a:gd name="connsiteY7" fmla="*/ 721212 h 2498048"/>
              <a:gd name="connsiteX8" fmla="*/ 4780578 w 4999205"/>
              <a:gd name="connsiteY8" fmla="*/ 1776836 h 2498048"/>
              <a:gd name="connsiteX9" fmla="*/ 4277993 w 4999205"/>
              <a:gd name="connsiteY9" fmla="*/ 2279421 h 2498048"/>
              <a:gd name="connsiteX10" fmla="*/ 3222369 w 4999205"/>
              <a:gd name="connsiteY10" fmla="*/ 2279421 h 2498048"/>
              <a:gd name="connsiteX11" fmla="*/ 2719785 w 4999205"/>
              <a:gd name="connsiteY11" fmla="*/ 1776836 h 2498048"/>
              <a:gd name="connsiteX12" fmla="*/ 2719785 w 4999205"/>
              <a:gd name="connsiteY12" fmla="*/ 721212 h 2498048"/>
              <a:gd name="connsiteX13" fmla="*/ 3222369 w 4999205"/>
              <a:gd name="connsiteY13" fmla="*/ 218627 h 2498048"/>
              <a:gd name="connsiteX14" fmla="*/ 3750181 w 4999205"/>
              <a:gd name="connsiteY14" fmla="*/ 0 h 2498048"/>
              <a:gd name="connsiteX0-1" fmla="*/ 24941 w 5024146"/>
              <a:gd name="connsiteY0-2" fmla="*/ 1246253 h 2498048"/>
              <a:gd name="connsiteX1-3" fmla="*/ 1819423 w 5024146"/>
              <a:gd name="connsiteY1-4" fmla="*/ 1246253 h 2498048"/>
              <a:gd name="connsiteX2-5" fmla="*/ 922182 w 5024146"/>
              <a:gd name="connsiteY2-6" fmla="*/ 2143494 h 2498048"/>
              <a:gd name="connsiteX3-7" fmla="*/ 24941 w 5024146"/>
              <a:gd name="connsiteY3-8" fmla="*/ 1246253 h 2498048"/>
              <a:gd name="connsiteX4-9" fmla="*/ 3775122 w 5024146"/>
              <a:gd name="connsiteY4-10" fmla="*/ 0 h 2498048"/>
              <a:gd name="connsiteX5-11" fmla="*/ 4302934 w 5024146"/>
              <a:gd name="connsiteY5-12" fmla="*/ 218627 h 2498048"/>
              <a:gd name="connsiteX6-13" fmla="*/ 4805519 w 5024146"/>
              <a:gd name="connsiteY6-14" fmla="*/ 721212 h 2498048"/>
              <a:gd name="connsiteX7-15" fmla="*/ 4805519 w 5024146"/>
              <a:gd name="connsiteY7-16" fmla="*/ 1776836 h 2498048"/>
              <a:gd name="connsiteX8-17" fmla="*/ 4302934 w 5024146"/>
              <a:gd name="connsiteY8-18" fmla="*/ 2279421 h 2498048"/>
              <a:gd name="connsiteX9-19" fmla="*/ 3247310 w 5024146"/>
              <a:gd name="connsiteY9-20" fmla="*/ 2279421 h 2498048"/>
              <a:gd name="connsiteX10-21" fmla="*/ 2744726 w 5024146"/>
              <a:gd name="connsiteY10-22" fmla="*/ 1776836 h 2498048"/>
              <a:gd name="connsiteX11-23" fmla="*/ 2744726 w 5024146"/>
              <a:gd name="connsiteY11-24" fmla="*/ 721212 h 2498048"/>
              <a:gd name="connsiteX12-25" fmla="*/ 3247310 w 5024146"/>
              <a:gd name="connsiteY12-26" fmla="*/ 218627 h 2498048"/>
              <a:gd name="connsiteX13-27" fmla="*/ 3775122 w 5024146"/>
              <a:gd name="connsiteY13-28" fmla="*/ 0 h 2498048"/>
              <a:gd name="connsiteX0-29" fmla="*/ 24941 w 5024146"/>
              <a:gd name="connsiteY0-30" fmla="*/ 1246253 h 2498048"/>
              <a:gd name="connsiteX1-31" fmla="*/ 922182 w 5024146"/>
              <a:gd name="connsiteY1-32" fmla="*/ 2143494 h 2498048"/>
              <a:gd name="connsiteX2-33" fmla="*/ 24941 w 5024146"/>
              <a:gd name="connsiteY2-34" fmla="*/ 1246253 h 2498048"/>
              <a:gd name="connsiteX3-35" fmla="*/ 3775122 w 5024146"/>
              <a:gd name="connsiteY3-36" fmla="*/ 0 h 2498048"/>
              <a:gd name="connsiteX4-37" fmla="*/ 4302934 w 5024146"/>
              <a:gd name="connsiteY4-38" fmla="*/ 218627 h 2498048"/>
              <a:gd name="connsiteX5-39" fmla="*/ 4805519 w 5024146"/>
              <a:gd name="connsiteY5-40" fmla="*/ 721212 h 2498048"/>
              <a:gd name="connsiteX6-41" fmla="*/ 4805519 w 5024146"/>
              <a:gd name="connsiteY6-42" fmla="*/ 1776836 h 2498048"/>
              <a:gd name="connsiteX7-43" fmla="*/ 4302934 w 5024146"/>
              <a:gd name="connsiteY7-44" fmla="*/ 2279421 h 2498048"/>
              <a:gd name="connsiteX8-45" fmla="*/ 3247310 w 5024146"/>
              <a:gd name="connsiteY8-46" fmla="*/ 2279421 h 2498048"/>
              <a:gd name="connsiteX9-47" fmla="*/ 2744726 w 5024146"/>
              <a:gd name="connsiteY9-48" fmla="*/ 1776836 h 2498048"/>
              <a:gd name="connsiteX10-49" fmla="*/ 2744726 w 5024146"/>
              <a:gd name="connsiteY10-50" fmla="*/ 721212 h 2498048"/>
              <a:gd name="connsiteX11-51" fmla="*/ 3247310 w 5024146"/>
              <a:gd name="connsiteY11-52" fmla="*/ 218627 h 2498048"/>
              <a:gd name="connsiteX12-53" fmla="*/ 3775122 w 5024146"/>
              <a:gd name="connsiteY12-54" fmla="*/ 0 h 2498048"/>
              <a:gd name="connsiteX0-55" fmla="*/ 1249024 w 2498048"/>
              <a:gd name="connsiteY0-56" fmla="*/ 0 h 2498048"/>
              <a:gd name="connsiteX1-57" fmla="*/ 1776836 w 2498048"/>
              <a:gd name="connsiteY1-58" fmla="*/ 218627 h 2498048"/>
              <a:gd name="connsiteX2-59" fmla="*/ 2279421 w 2498048"/>
              <a:gd name="connsiteY2-60" fmla="*/ 721212 h 2498048"/>
              <a:gd name="connsiteX3-61" fmla="*/ 2279421 w 2498048"/>
              <a:gd name="connsiteY3-62" fmla="*/ 1776836 h 2498048"/>
              <a:gd name="connsiteX4-63" fmla="*/ 1776836 w 2498048"/>
              <a:gd name="connsiteY4-64" fmla="*/ 2279421 h 2498048"/>
              <a:gd name="connsiteX5-65" fmla="*/ 721212 w 2498048"/>
              <a:gd name="connsiteY5-66" fmla="*/ 2279421 h 2498048"/>
              <a:gd name="connsiteX6-67" fmla="*/ 218628 w 2498048"/>
              <a:gd name="connsiteY6-68" fmla="*/ 1776836 h 2498048"/>
              <a:gd name="connsiteX7-69" fmla="*/ 218628 w 2498048"/>
              <a:gd name="connsiteY7-70" fmla="*/ 721212 h 2498048"/>
              <a:gd name="connsiteX8-71" fmla="*/ 721212 w 2498048"/>
              <a:gd name="connsiteY8-72" fmla="*/ 218627 h 2498048"/>
              <a:gd name="connsiteX9-73" fmla="*/ 1249024 w 2498048"/>
              <a:gd name="connsiteY9-74" fmla="*/ 0 h 2498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498048" h="2498048">
                <a:moveTo>
                  <a:pt x="1249024" y="0"/>
                </a:moveTo>
                <a:cubicBezTo>
                  <a:pt x="1440055" y="0"/>
                  <a:pt x="1631085" y="72876"/>
                  <a:pt x="1776836" y="218627"/>
                </a:cubicBezTo>
                <a:lnTo>
                  <a:pt x="2279421" y="721212"/>
                </a:lnTo>
                <a:cubicBezTo>
                  <a:pt x="2570924" y="1012715"/>
                  <a:pt x="2570924" y="1485334"/>
                  <a:pt x="2279421" y="1776836"/>
                </a:cubicBezTo>
                <a:lnTo>
                  <a:pt x="1776836" y="2279421"/>
                </a:lnTo>
                <a:cubicBezTo>
                  <a:pt x="1485334" y="2570924"/>
                  <a:pt x="1012715" y="2570924"/>
                  <a:pt x="721212" y="2279421"/>
                </a:cubicBezTo>
                <a:lnTo>
                  <a:pt x="218628" y="1776836"/>
                </a:lnTo>
                <a:cubicBezTo>
                  <a:pt x="-72875" y="1485334"/>
                  <a:pt x="-72875" y="1012715"/>
                  <a:pt x="218628" y="721212"/>
                </a:cubicBezTo>
                <a:lnTo>
                  <a:pt x="721212" y="218627"/>
                </a:lnTo>
                <a:cubicBezTo>
                  <a:pt x="866963" y="72876"/>
                  <a:pt x="1057994" y="0"/>
                  <a:pt x="1249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1361088" y="1132140"/>
            <a:ext cx="2280746" cy="2285468"/>
          </a:xfrm>
          <a:custGeom>
            <a:avLst/>
            <a:gdLst>
              <a:gd name="connsiteX0" fmla="*/ 897241 w 4999205"/>
              <a:gd name="connsiteY0" fmla="*/ 349012 h 2498048"/>
              <a:gd name="connsiteX1" fmla="*/ 1794482 w 4999205"/>
              <a:gd name="connsiteY1" fmla="*/ 1246253 h 2498048"/>
              <a:gd name="connsiteX2" fmla="*/ 897241 w 4999205"/>
              <a:gd name="connsiteY2" fmla="*/ 2143494 h 2498048"/>
              <a:gd name="connsiteX3" fmla="*/ 0 w 4999205"/>
              <a:gd name="connsiteY3" fmla="*/ 1246253 h 2498048"/>
              <a:gd name="connsiteX4" fmla="*/ 897241 w 4999205"/>
              <a:gd name="connsiteY4" fmla="*/ 349012 h 2498048"/>
              <a:gd name="connsiteX5" fmla="*/ 3750181 w 4999205"/>
              <a:gd name="connsiteY5" fmla="*/ 0 h 2498048"/>
              <a:gd name="connsiteX6" fmla="*/ 4277993 w 4999205"/>
              <a:gd name="connsiteY6" fmla="*/ 218627 h 2498048"/>
              <a:gd name="connsiteX7" fmla="*/ 4780578 w 4999205"/>
              <a:gd name="connsiteY7" fmla="*/ 721212 h 2498048"/>
              <a:gd name="connsiteX8" fmla="*/ 4780578 w 4999205"/>
              <a:gd name="connsiteY8" fmla="*/ 1776836 h 2498048"/>
              <a:gd name="connsiteX9" fmla="*/ 4277993 w 4999205"/>
              <a:gd name="connsiteY9" fmla="*/ 2279421 h 2498048"/>
              <a:gd name="connsiteX10" fmla="*/ 3222369 w 4999205"/>
              <a:gd name="connsiteY10" fmla="*/ 2279421 h 2498048"/>
              <a:gd name="connsiteX11" fmla="*/ 2719785 w 4999205"/>
              <a:gd name="connsiteY11" fmla="*/ 1776836 h 2498048"/>
              <a:gd name="connsiteX12" fmla="*/ 2719785 w 4999205"/>
              <a:gd name="connsiteY12" fmla="*/ 721212 h 2498048"/>
              <a:gd name="connsiteX13" fmla="*/ 3222369 w 4999205"/>
              <a:gd name="connsiteY13" fmla="*/ 218627 h 2498048"/>
              <a:gd name="connsiteX14" fmla="*/ 3750181 w 4999205"/>
              <a:gd name="connsiteY14" fmla="*/ 0 h 2498048"/>
              <a:gd name="connsiteX0-1" fmla="*/ 24941 w 5024146"/>
              <a:gd name="connsiteY0-2" fmla="*/ 1246253 h 2498048"/>
              <a:gd name="connsiteX1-3" fmla="*/ 1819423 w 5024146"/>
              <a:gd name="connsiteY1-4" fmla="*/ 1246253 h 2498048"/>
              <a:gd name="connsiteX2-5" fmla="*/ 922182 w 5024146"/>
              <a:gd name="connsiteY2-6" fmla="*/ 2143494 h 2498048"/>
              <a:gd name="connsiteX3-7" fmla="*/ 24941 w 5024146"/>
              <a:gd name="connsiteY3-8" fmla="*/ 1246253 h 2498048"/>
              <a:gd name="connsiteX4-9" fmla="*/ 3775122 w 5024146"/>
              <a:gd name="connsiteY4-10" fmla="*/ 0 h 2498048"/>
              <a:gd name="connsiteX5-11" fmla="*/ 4302934 w 5024146"/>
              <a:gd name="connsiteY5-12" fmla="*/ 218627 h 2498048"/>
              <a:gd name="connsiteX6-13" fmla="*/ 4805519 w 5024146"/>
              <a:gd name="connsiteY6-14" fmla="*/ 721212 h 2498048"/>
              <a:gd name="connsiteX7-15" fmla="*/ 4805519 w 5024146"/>
              <a:gd name="connsiteY7-16" fmla="*/ 1776836 h 2498048"/>
              <a:gd name="connsiteX8-17" fmla="*/ 4302934 w 5024146"/>
              <a:gd name="connsiteY8-18" fmla="*/ 2279421 h 2498048"/>
              <a:gd name="connsiteX9-19" fmla="*/ 3247310 w 5024146"/>
              <a:gd name="connsiteY9-20" fmla="*/ 2279421 h 2498048"/>
              <a:gd name="connsiteX10-21" fmla="*/ 2744726 w 5024146"/>
              <a:gd name="connsiteY10-22" fmla="*/ 1776836 h 2498048"/>
              <a:gd name="connsiteX11-23" fmla="*/ 2744726 w 5024146"/>
              <a:gd name="connsiteY11-24" fmla="*/ 721212 h 2498048"/>
              <a:gd name="connsiteX12-25" fmla="*/ 3247310 w 5024146"/>
              <a:gd name="connsiteY12-26" fmla="*/ 218627 h 2498048"/>
              <a:gd name="connsiteX13-27" fmla="*/ 3775122 w 5024146"/>
              <a:gd name="connsiteY13-28" fmla="*/ 0 h 2498048"/>
              <a:gd name="connsiteX0-29" fmla="*/ 24941 w 5024146"/>
              <a:gd name="connsiteY0-30" fmla="*/ 1246253 h 2498048"/>
              <a:gd name="connsiteX1-31" fmla="*/ 922182 w 5024146"/>
              <a:gd name="connsiteY1-32" fmla="*/ 2143494 h 2498048"/>
              <a:gd name="connsiteX2-33" fmla="*/ 24941 w 5024146"/>
              <a:gd name="connsiteY2-34" fmla="*/ 1246253 h 2498048"/>
              <a:gd name="connsiteX3-35" fmla="*/ 3775122 w 5024146"/>
              <a:gd name="connsiteY3-36" fmla="*/ 0 h 2498048"/>
              <a:gd name="connsiteX4-37" fmla="*/ 4302934 w 5024146"/>
              <a:gd name="connsiteY4-38" fmla="*/ 218627 h 2498048"/>
              <a:gd name="connsiteX5-39" fmla="*/ 4805519 w 5024146"/>
              <a:gd name="connsiteY5-40" fmla="*/ 721212 h 2498048"/>
              <a:gd name="connsiteX6-41" fmla="*/ 4805519 w 5024146"/>
              <a:gd name="connsiteY6-42" fmla="*/ 1776836 h 2498048"/>
              <a:gd name="connsiteX7-43" fmla="*/ 4302934 w 5024146"/>
              <a:gd name="connsiteY7-44" fmla="*/ 2279421 h 2498048"/>
              <a:gd name="connsiteX8-45" fmla="*/ 3247310 w 5024146"/>
              <a:gd name="connsiteY8-46" fmla="*/ 2279421 h 2498048"/>
              <a:gd name="connsiteX9-47" fmla="*/ 2744726 w 5024146"/>
              <a:gd name="connsiteY9-48" fmla="*/ 1776836 h 2498048"/>
              <a:gd name="connsiteX10-49" fmla="*/ 2744726 w 5024146"/>
              <a:gd name="connsiteY10-50" fmla="*/ 721212 h 2498048"/>
              <a:gd name="connsiteX11-51" fmla="*/ 3247310 w 5024146"/>
              <a:gd name="connsiteY11-52" fmla="*/ 218627 h 2498048"/>
              <a:gd name="connsiteX12-53" fmla="*/ 3775122 w 5024146"/>
              <a:gd name="connsiteY12-54" fmla="*/ 0 h 2498048"/>
              <a:gd name="connsiteX0-55" fmla="*/ 1249024 w 2498048"/>
              <a:gd name="connsiteY0-56" fmla="*/ 0 h 2498048"/>
              <a:gd name="connsiteX1-57" fmla="*/ 1776836 w 2498048"/>
              <a:gd name="connsiteY1-58" fmla="*/ 218627 h 2498048"/>
              <a:gd name="connsiteX2-59" fmla="*/ 2279421 w 2498048"/>
              <a:gd name="connsiteY2-60" fmla="*/ 721212 h 2498048"/>
              <a:gd name="connsiteX3-61" fmla="*/ 2279421 w 2498048"/>
              <a:gd name="connsiteY3-62" fmla="*/ 1776836 h 2498048"/>
              <a:gd name="connsiteX4-63" fmla="*/ 1776836 w 2498048"/>
              <a:gd name="connsiteY4-64" fmla="*/ 2279421 h 2498048"/>
              <a:gd name="connsiteX5-65" fmla="*/ 721212 w 2498048"/>
              <a:gd name="connsiteY5-66" fmla="*/ 2279421 h 2498048"/>
              <a:gd name="connsiteX6-67" fmla="*/ 218628 w 2498048"/>
              <a:gd name="connsiteY6-68" fmla="*/ 1776836 h 2498048"/>
              <a:gd name="connsiteX7-69" fmla="*/ 218628 w 2498048"/>
              <a:gd name="connsiteY7-70" fmla="*/ 721212 h 2498048"/>
              <a:gd name="connsiteX8-71" fmla="*/ 721212 w 2498048"/>
              <a:gd name="connsiteY8-72" fmla="*/ 218627 h 2498048"/>
              <a:gd name="connsiteX9-73" fmla="*/ 1249024 w 2498048"/>
              <a:gd name="connsiteY9-74" fmla="*/ 0 h 2498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498048" h="2498048">
                <a:moveTo>
                  <a:pt x="1249024" y="0"/>
                </a:moveTo>
                <a:cubicBezTo>
                  <a:pt x="1440055" y="0"/>
                  <a:pt x="1631085" y="72876"/>
                  <a:pt x="1776836" y="218627"/>
                </a:cubicBezTo>
                <a:lnTo>
                  <a:pt x="2279421" y="721212"/>
                </a:lnTo>
                <a:cubicBezTo>
                  <a:pt x="2570924" y="1012715"/>
                  <a:pt x="2570924" y="1485334"/>
                  <a:pt x="2279421" y="1776836"/>
                </a:cubicBezTo>
                <a:lnTo>
                  <a:pt x="1776836" y="2279421"/>
                </a:lnTo>
                <a:cubicBezTo>
                  <a:pt x="1485334" y="2570924"/>
                  <a:pt x="1012715" y="2570924"/>
                  <a:pt x="721212" y="2279421"/>
                </a:cubicBezTo>
                <a:lnTo>
                  <a:pt x="218628" y="1776836"/>
                </a:lnTo>
                <a:cubicBezTo>
                  <a:pt x="-72875" y="1485334"/>
                  <a:pt x="-72875" y="1012715"/>
                  <a:pt x="218628" y="721212"/>
                </a:cubicBezTo>
                <a:lnTo>
                  <a:pt x="721212" y="218627"/>
                </a:lnTo>
                <a:cubicBezTo>
                  <a:pt x="866963" y="72876"/>
                  <a:pt x="1057994" y="0"/>
                  <a:pt x="1249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1"/>
          </p:nvPr>
        </p:nvSpPr>
        <p:spPr>
          <a:xfrm>
            <a:off x="2569780" y="1418890"/>
            <a:ext cx="7052440" cy="3973516"/>
          </a:xfrm>
          <a:noFill/>
          <a:ln>
            <a:noFill/>
          </a:ln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1"/>
          </p:nvPr>
        </p:nvSpPr>
        <p:spPr>
          <a:xfrm>
            <a:off x="2569780" y="1418890"/>
            <a:ext cx="7052440" cy="3973516"/>
          </a:xfr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nja diagonal 3"/>
          <p:cNvSpPr/>
          <p:nvPr userDrawn="1"/>
        </p:nvSpPr>
        <p:spPr>
          <a:xfrm>
            <a:off x="0" y="0"/>
            <a:ext cx="5370878" cy="6858000"/>
          </a:xfrm>
          <a:prstGeom prst="diagStrip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1050878" y="1406699"/>
            <a:ext cx="4320000" cy="4320000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368300" dist="114300" dir="5400000" sx="103000" sy="103000" algn="t" rotWithShape="0">
              <a:prstClr val="black">
                <a:alpha val="19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2413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/>
          <p:cNvSpPr/>
          <p:nvPr userDrawn="1"/>
        </p:nvSpPr>
        <p:spPr>
          <a:xfrm>
            <a:off x="2413000" y="0"/>
            <a:ext cx="2438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4851400" y="0"/>
            <a:ext cx="2489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 userDrawn="1"/>
        </p:nvSpPr>
        <p:spPr>
          <a:xfrm>
            <a:off x="7340600" y="0"/>
            <a:ext cx="2438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/>
          <p:cNvSpPr/>
          <p:nvPr userDrawn="1"/>
        </p:nvSpPr>
        <p:spPr>
          <a:xfrm>
            <a:off x="9779000" y="0"/>
            <a:ext cx="2413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638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3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2463800" y="0"/>
            <a:ext cx="23876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4" name="Marcador de posición de imagen 11"/>
          <p:cNvSpPr>
            <a:spLocks noGrp="1"/>
          </p:cNvSpPr>
          <p:nvPr>
            <p:ph type="pic" sz="quarter" idx="12"/>
          </p:nvPr>
        </p:nvSpPr>
        <p:spPr>
          <a:xfrm>
            <a:off x="4838700" y="0"/>
            <a:ext cx="25019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5" name="Marcador de posición de imagen 11"/>
          <p:cNvSpPr>
            <a:spLocks noGrp="1"/>
          </p:cNvSpPr>
          <p:nvPr>
            <p:ph type="pic" sz="quarter" idx="13"/>
          </p:nvPr>
        </p:nvSpPr>
        <p:spPr>
          <a:xfrm>
            <a:off x="7340600" y="0"/>
            <a:ext cx="24384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6" name="Marcador de posición de imagen 11"/>
          <p:cNvSpPr>
            <a:spLocks noGrp="1"/>
          </p:cNvSpPr>
          <p:nvPr>
            <p:ph type="pic" sz="quarter" idx="14"/>
          </p:nvPr>
        </p:nvSpPr>
        <p:spPr>
          <a:xfrm>
            <a:off x="9779000" y="0"/>
            <a:ext cx="2413000" cy="68580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 userDrawn="1"/>
        </p:nvSpPr>
        <p:spPr>
          <a:xfrm>
            <a:off x="1171073" y="1748588"/>
            <a:ext cx="3288631" cy="51094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Marcador de posición de imagen 11"/>
          <p:cNvSpPr>
            <a:spLocks noGrp="1"/>
          </p:cNvSpPr>
          <p:nvPr>
            <p:ph type="pic" sz="quarter" idx="13"/>
          </p:nvPr>
        </p:nvSpPr>
        <p:spPr>
          <a:xfrm>
            <a:off x="1171073" y="1748588"/>
            <a:ext cx="3288631" cy="510941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9" name="Rectángulo 18"/>
          <p:cNvSpPr/>
          <p:nvPr userDrawn="1"/>
        </p:nvSpPr>
        <p:spPr>
          <a:xfrm>
            <a:off x="4580021" y="1748588"/>
            <a:ext cx="3288631" cy="51094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Marcador de posición de imagen 11"/>
          <p:cNvSpPr>
            <a:spLocks noGrp="1"/>
          </p:cNvSpPr>
          <p:nvPr>
            <p:ph type="pic" sz="quarter" idx="14"/>
          </p:nvPr>
        </p:nvSpPr>
        <p:spPr>
          <a:xfrm>
            <a:off x="4580021" y="1748588"/>
            <a:ext cx="3288631" cy="510941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1" name="Rectángulo 20"/>
          <p:cNvSpPr/>
          <p:nvPr userDrawn="1"/>
        </p:nvSpPr>
        <p:spPr>
          <a:xfrm>
            <a:off x="7988969" y="1748588"/>
            <a:ext cx="3288631" cy="51094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Marcador de posición de imagen 11"/>
          <p:cNvSpPr>
            <a:spLocks noGrp="1"/>
          </p:cNvSpPr>
          <p:nvPr>
            <p:ph type="pic" sz="quarter" idx="15"/>
          </p:nvPr>
        </p:nvSpPr>
        <p:spPr>
          <a:xfrm>
            <a:off x="7988969" y="1748588"/>
            <a:ext cx="3288631" cy="5109411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dor 1"/>
          <p:cNvSpPr/>
          <p:nvPr userDrawn="1"/>
        </p:nvSpPr>
        <p:spPr>
          <a:xfrm>
            <a:off x="-2096710" y="2032698"/>
            <a:ext cx="14120388" cy="2892256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-2096710" y="2032698"/>
            <a:ext cx="14120388" cy="2892256"/>
          </a:xfrm>
          <a:prstGeom prst="flowChartTerminator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4413382" y="2451100"/>
            <a:ext cx="3251200" cy="20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4406900" y="2451100"/>
            <a:ext cx="3263900" cy="20447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3517900" y="2159000"/>
            <a:ext cx="5207000" cy="378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3517900" y="2159000"/>
            <a:ext cx="5194300" cy="37592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7843920" y="2920999"/>
            <a:ext cx="3002518" cy="3963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posición de imagen 5"/>
          <p:cNvSpPr>
            <a:spLocks noGrp="1"/>
          </p:cNvSpPr>
          <p:nvPr>
            <p:ph type="pic" sz="quarter" idx="11"/>
          </p:nvPr>
        </p:nvSpPr>
        <p:spPr>
          <a:xfrm>
            <a:off x="7843920" y="2921000"/>
            <a:ext cx="2995195" cy="39370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6438164" y="770021"/>
            <a:ext cx="3002518" cy="36280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posición de imagen 5"/>
          <p:cNvSpPr>
            <a:spLocks noGrp="1"/>
          </p:cNvSpPr>
          <p:nvPr>
            <p:ph type="pic" sz="quarter" idx="11"/>
          </p:nvPr>
        </p:nvSpPr>
        <p:spPr>
          <a:xfrm>
            <a:off x="6453142" y="787319"/>
            <a:ext cx="2995195" cy="360145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Rectángulo 4"/>
          <p:cNvSpPr/>
          <p:nvPr userDrawn="1"/>
        </p:nvSpPr>
        <p:spPr>
          <a:xfrm>
            <a:off x="6453457" y="4403441"/>
            <a:ext cx="3009858" cy="17778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2"/>
          </p:nvPr>
        </p:nvSpPr>
        <p:spPr>
          <a:xfrm>
            <a:off x="6453142" y="4388772"/>
            <a:ext cx="3002518" cy="1765914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9442518" y="787091"/>
            <a:ext cx="1989394" cy="14600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Marcador de posición de imagen 5"/>
          <p:cNvSpPr>
            <a:spLocks noGrp="1"/>
          </p:cNvSpPr>
          <p:nvPr>
            <p:ph type="pic" sz="quarter" idx="13"/>
          </p:nvPr>
        </p:nvSpPr>
        <p:spPr>
          <a:xfrm>
            <a:off x="9442203" y="787319"/>
            <a:ext cx="1984543" cy="143323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0" name="Rectángulo 9"/>
          <p:cNvSpPr/>
          <p:nvPr userDrawn="1"/>
        </p:nvSpPr>
        <p:spPr>
          <a:xfrm>
            <a:off x="9447684" y="2220550"/>
            <a:ext cx="1989394" cy="1768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Marcador de posición de imagen 5"/>
          <p:cNvSpPr>
            <a:spLocks noGrp="1"/>
          </p:cNvSpPr>
          <p:nvPr>
            <p:ph type="pic" sz="quarter" idx="14"/>
          </p:nvPr>
        </p:nvSpPr>
        <p:spPr>
          <a:xfrm>
            <a:off x="9447369" y="2205817"/>
            <a:ext cx="1984543" cy="175661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Rectángulo 11"/>
          <p:cNvSpPr/>
          <p:nvPr userDrawn="1"/>
        </p:nvSpPr>
        <p:spPr>
          <a:xfrm>
            <a:off x="9447369" y="3966195"/>
            <a:ext cx="1989394" cy="22150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Marcador de posición de imagen 5"/>
          <p:cNvSpPr>
            <a:spLocks noGrp="1"/>
          </p:cNvSpPr>
          <p:nvPr>
            <p:ph type="pic" sz="quarter" idx="15"/>
          </p:nvPr>
        </p:nvSpPr>
        <p:spPr>
          <a:xfrm>
            <a:off x="9447369" y="3962428"/>
            <a:ext cx="1984543" cy="2192257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 userDrawn="1"/>
        </p:nvSpPr>
        <p:spPr>
          <a:xfrm>
            <a:off x="1990216" y="1811151"/>
            <a:ext cx="1989394" cy="1767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Marcador de posición de imagen 5"/>
          <p:cNvSpPr>
            <a:spLocks noGrp="1"/>
          </p:cNvSpPr>
          <p:nvPr>
            <p:ph type="pic" sz="quarter" idx="14"/>
          </p:nvPr>
        </p:nvSpPr>
        <p:spPr>
          <a:xfrm>
            <a:off x="1991114" y="1811151"/>
            <a:ext cx="1984543" cy="176757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6" name="Rectángulo 15"/>
          <p:cNvSpPr/>
          <p:nvPr userDrawn="1"/>
        </p:nvSpPr>
        <p:spPr>
          <a:xfrm>
            <a:off x="3974759" y="1814015"/>
            <a:ext cx="1989394" cy="1768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Marcador de posición de imagen 5"/>
          <p:cNvSpPr>
            <a:spLocks noGrp="1"/>
          </p:cNvSpPr>
          <p:nvPr>
            <p:ph type="pic" sz="quarter" idx="15"/>
          </p:nvPr>
        </p:nvSpPr>
        <p:spPr>
          <a:xfrm>
            <a:off x="3974444" y="1799282"/>
            <a:ext cx="1984543" cy="175661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8" name="Rectángulo 17"/>
          <p:cNvSpPr/>
          <p:nvPr userDrawn="1"/>
        </p:nvSpPr>
        <p:spPr>
          <a:xfrm>
            <a:off x="5956876" y="1814015"/>
            <a:ext cx="1989394" cy="1768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Marcador de posición de imagen 5"/>
          <p:cNvSpPr>
            <a:spLocks noGrp="1"/>
          </p:cNvSpPr>
          <p:nvPr>
            <p:ph type="pic" sz="quarter" idx="16"/>
          </p:nvPr>
        </p:nvSpPr>
        <p:spPr>
          <a:xfrm>
            <a:off x="5956561" y="1799282"/>
            <a:ext cx="1984543" cy="175661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0" name="Rectángulo 19"/>
          <p:cNvSpPr/>
          <p:nvPr userDrawn="1"/>
        </p:nvSpPr>
        <p:spPr>
          <a:xfrm>
            <a:off x="7946585" y="1814015"/>
            <a:ext cx="1989394" cy="1768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Marcador de posición de imagen 5"/>
          <p:cNvSpPr>
            <a:spLocks noGrp="1"/>
          </p:cNvSpPr>
          <p:nvPr>
            <p:ph type="pic" sz="quarter" idx="17"/>
          </p:nvPr>
        </p:nvSpPr>
        <p:spPr>
          <a:xfrm>
            <a:off x="7946270" y="1799282"/>
            <a:ext cx="1984543" cy="175661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4" name="Rectángulo 23"/>
          <p:cNvSpPr/>
          <p:nvPr userDrawn="1"/>
        </p:nvSpPr>
        <p:spPr>
          <a:xfrm>
            <a:off x="3974759" y="3571531"/>
            <a:ext cx="1989394" cy="1768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Marcador de posición de imagen 5"/>
          <p:cNvSpPr>
            <a:spLocks noGrp="1"/>
          </p:cNvSpPr>
          <p:nvPr>
            <p:ph type="pic" sz="quarter" idx="19"/>
          </p:nvPr>
        </p:nvSpPr>
        <p:spPr>
          <a:xfrm>
            <a:off x="3974444" y="3556798"/>
            <a:ext cx="1984543" cy="175661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6" name="Rectángulo 25"/>
          <p:cNvSpPr/>
          <p:nvPr userDrawn="1"/>
        </p:nvSpPr>
        <p:spPr>
          <a:xfrm>
            <a:off x="5956876" y="3571531"/>
            <a:ext cx="1989394" cy="1768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Marcador de posición de imagen 5"/>
          <p:cNvSpPr>
            <a:spLocks noGrp="1"/>
          </p:cNvSpPr>
          <p:nvPr>
            <p:ph type="pic" sz="quarter" idx="20"/>
          </p:nvPr>
        </p:nvSpPr>
        <p:spPr>
          <a:xfrm>
            <a:off x="5956561" y="3556798"/>
            <a:ext cx="1984543" cy="175661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8" name="Rectángulo 27"/>
          <p:cNvSpPr/>
          <p:nvPr userDrawn="1"/>
        </p:nvSpPr>
        <p:spPr>
          <a:xfrm>
            <a:off x="7946585" y="3571531"/>
            <a:ext cx="1989394" cy="1768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Marcador de posición de imagen 5"/>
          <p:cNvSpPr>
            <a:spLocks noGrp="1"/>
          </p:cNvSpPr>
          <p:nvPr>
            <p:ph type="pic" sz="quarter" idx="21"/>
          </p:nvPr>
        </p:nvSpPr>
        <p:spPr>
          <a:xfrm>
            <a:off x="7946270" y="3556798"/>
            <a:ext cx="1984543" cy="175661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0" name="Rectángulo 29"/>
          <p:cNvSpPr/>
          <p:nvPr userDrawn="1"/>
        </p:nvSpPr>
        <p:spPr>
          <a:xfrm>
            <a:off x="1995926" y="3571531"/>
            <a:ext cx="1989394" cy="1768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Marcador de posición de imagen 5"/>
          <p:cNvSpPr>
            <a:spLocks noGrp="1"/>
          </p:cNvSpPr>
          <p:nvPr>
            <p:ph type="pic" sz="quarter" idx="22"/>
          </p:nvPr>
        </p:nvSpPr>
        <p:spPr>
          <a:xfrm>
            <a:off x="1995611" y="3556798"/>
            <a:ext cx="1984543" cy="1756611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 userDrawn="1"/>
        </p:nvSpPr>
        <p:spPr>
          <a:xfrm>
            <a:off x="1990215" y="1811151"/>
            <a:ext cx="8376469" cy="37554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Marcador de posición de imagen 5"/>
          <p:cNvSpPr>
            <a:spLocks noGrp="1"/>
          </p:cNvSpPr>
          <p:nvPr>
            <p:ph type="pic" sz="quarter" idx="14"/>
          </p:nvPr>
        </p:nvSpPr>
        <p:spPr>
          <a:xfrm>
            <a:off x="1991114" y="1811151"/>
            <a:ext cx="8356044" cy="375546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/>
          <p:cNvSpPr>
            <a:spLocks noGrp="1"/>
          </p:cNvSpPr>
          <p:nvPr>
            <p:ph type="pic" sz="quarter" idx="14"/>
          </p:nvPr>
        </p:nvSpPr>
        <p:spPr>
          <a:xfrm>
            <a:off x="360610" y="0"/>
            <a:ext cx="1880316" cy="58470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7" name="Marcador de posición de imagen 5"/>
          <p:cNvSpPr>
            <a:spLocks noGrp="1"/>
          </p:cNvSpPr>
          <p:nvPr>
            <p:ph type="pic" sz="quarter" idx="15"/>
          </p:nvPr>
        </p:nvSpPr>
        <p:spPr>
          <a:xfrm>
            <a:off x="2331079" y="-1"/>
            <a:ext cx="1880316" cy="618186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8" name="Marcador de posición de imagen 5"/>
          <p:cNvSpPr>
            <a:spLocks noGrp="1"/>
          </p:cNvSpPr>
          <p:nvPr>
            <p:ph type="pic" sz="quarter" idx="16"/>
          </p:nvPr>
        </p:nvSpPr>
        <p:spPr>
          <a:xfrm>
            <a:off x="4301548" y="0"/>
            <a:ext cx="1880316" cy="658110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1999" cy="3949699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/>
          <p:cNvSpPr>
            <a:spLocks noGrp="1"/>
          </p:cNvSpPr>
          <p:nvPr>
            <p:ph type="pic" sz="quarter" idx="14"/>
          </p:nvPr>
        </p:nvSpPr>
        <p:spPr>
          <a:xfrm>
            <a:off x="862885" y="2743207"/>
            <a:ext cx="1146218" cy="82424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5" name="Marcador de posición de imagen 5"/>
          <p:cNvSpPr>
            <a:spLocks noGrp="1"/>
          </p:cNvSpPr>
          <p:nvPr>
            <p:ph type="pic" sz="quarter" idx="15"/>
          </p:nvPr>
        </p:nvSpPr>
        <p:spPr>
          <a:xfrm>
            <a:off x="862885" y="4067583"/>
            <a:ext cx="1146218" cy="82424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9" name="Marcador de posición de imagen 5"/>
          <p:cNvSpPr>
            <a:spLocks noGrp="1"/>
          </p:cNvSpPr>
          <p:nvPr>
            <p:ph type="pic" sz="quarter" idx="16"/>
          </p:nvPr>
        </p:nvSpPr>
        <p:spPr>
          <a:xfrm>
            <a:off x="862885" y="5391959"/>
            <a:ext cx="1146218" cy="82424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0" name="Marcador de posición de imagen 5"/>
          <p:cNvSpPr>
            <a:spLocks noGrp="1"/>
          </p:cNvSpPr>
          <p:nvPr>
            <p:ph type="pic" sz="quarter" idx="17"/>
          </p:nvPr>
        </p:nvSpPr>
        <p:spPr>
          <a:xfrm>
            <a:off x="8175939" y="176010"/>
            <a:ext cx="2745346" cy="385293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4519768" y="2254249"/>
            <a:ext cx="2048457" cy="17897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8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7054760" y="2254249"/>
            <a:ext cx="2048457" cy="17897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2"/>
          <p:cNvSpPr>
            <a:spLocks noGrp="1"/>
          </p:cNvSpPr>
          <p:nvPr>
            <p:ph type="pic" sz="quarter" idx="12"/>
          </p:nvPr>
        </p:nvSpPr>
        <p:spPr>
          <a:xfrm>
            <a:off x="9589752" y="2254248"/>
            <a:ext cx="2048457" cy="178971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1" y="3200400"/>
            <a:ext cx="2388468" cy="3657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3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2388468" y="3200400"/>
            <a:ext cx="2481255" cy="3657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4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4834553" y="3200400"/>
            <a:ext cx="2478824" cy="3657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5" name="Marcador de posición de imagen 6"/>
          <p:cNvSpPr>
            <a:spLocks noGrp="1"/>
          </p:cNvSpPr>
          <p:nvPr>
            <p:ph type="pic" sz="quarter" idx="13"/>
          </p:nvPr>
        </p:nvSpPr>
        <p:spPr>
          <a:xfrm>
            <a:off x="7278208" y="3200400"/>
            <a:ext cx="2481254" cy="3657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6" name="Marcador de posición de imagen 6"/>
          <p:cNvSpPr>
            <a:spLocks noGrp="1"/>
          </p:cNvSpPr>
          <p:nvPr>
            <p:ph type="pic" sz="quarter" idx="14"/>
          </p:nvPr>
        </p:nvSpPr>
        <p:spPr>
          <a:xfrm>
            <a:off x="9759462" y="3200400"/>
            <a:ext cx="2423638" cy="3657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863601" y="1320800"/>
            <a:ext cx="2160000" cy="216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8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3125201" y="1320800"/>
            <a:ext cx="2160000" cy="216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9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863601" y="3582400"/>
            <a:ext cx="2160000" cy="216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0" name="Marcador de posición de imagen 6"/>
          <p:cNvSpPr>
            <a:spLocks noGrp="1"/>
          </p:cNvSpPr>
          <p:nvPr>
            <p:ph type="pic" sz="quarter" idx="13"/>
          </p:nvPr>
        </p:nvSpPr>
        <p:spPr>
          <a:xfrm>
            <a:off x="3125201" y="3582400"/>
            <a:ext cx="2160000" cy="216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3464169" y="140677"/>
            <a:ext cx="8563708" cy="32531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3517900" y="2159000"/>
            <a:ext cx="5207000" cy="378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3517900" y="2159000"/>
            <a:ext cx="5194300" cy="37592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 userDrawn="1"/>
        </p:nvSpPr>
        <p:spPr>
          <a:xfrm rot="2704501">
            <a:off x="6279220" y="464536"/>
            <a:ext cx="3080084" cy="304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posición de imagen 13"/>
          <p:cNvSpPr>
            <a:spLocks noGrp="1"/>
          </p:cNvSpPr>
          <p:nvPr>
            <p:ph type="pic" sz="quarter" idx="10"/>
          </p:nvPr>
        </p:nvSpPr>
        <p:spPr>
          <a:xfrm rot="2704501">
            <a:off x="6267188" y="464536"/>
            <a:ext cx="3079750" cy="3048000"/>
          </a:xfrm>
          <a:prstGeom prst="rtTriangl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Triángulo rectángulo 6"/>
          <p:cNvSpPr/>
          <p:nvPr userDrawn="1"/>
        </p:nvSpPr>
        <p:spPr>
          <a:xfrm rot="2704501">
            <a:off x="6259736" y="3372661"/>
            <a:ext cx="3080084" cy="304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riángulo rectángulo 7"/>
          <p:cNvSpPr/>
          <p:nvPr userDrawn="1"/>
        </p:nvSpPr>
        <p:spPr>
          <a:xfrm rot="2704501">
            <a:off x="8460354" y="755272"/>
            <a:ext cx="3080084" cy="304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riángulo rectángulo 8"/>
          <p:cNvSpPr/>
          <p:nvPr userDrawn="1"/>
        </p:nvSpPr>
        <p:spPr>
          <a:xfrm rot="2704041">
            <a:off x="8481246" y="2973325"/>
            <a:ext cx="3054679" cy="305624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riángulo rectángulo 9"/>
          <p:cNvSpPr/>
          <p:nvPr userDrawn="1"/>
        </p:nvSpPr>
        <p:spPr>
          <a:xfrm rot="2718863">
            <a:off x="10664837" y="1960299"/>
            <a:ext cx="3080084" cy="304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Marcador de posición de imagen 13"/>
          <p:cNvSpPr>
            <a:spLocks noGrp="1"/>
          </p:cNvSpPr>
          <p:nvPr>
            <p:ph type="pic" sz="quarter" idx="11"/>
          </p:nvPr>
        </p:nvSpPr>
        <p:spPr>
          <a:xfrm rot="2704501">
            <a:off x="8451733" y="759107"/>
            <a:ext cx="3079750" cy="3048000"/>
          </a:xfrm>
          <a:prstGeom prst="rtTriangl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9" name="Marcador de posición de imagen 13"/>
          <p:cNvSpPr>
            <a:spLocks noGrp="1"/>
          </p:cNvSpPr>
          <p:nvPr>
            <p:ph type="pic" sz="quarter" idx="15"/>
          </p:nvPr>
        </p:nvSpPr>
        <p:spPr>
          <a:xfrm rot="2704501">
            <a:off x="8473578" y="2986845"/>
            <a:ext cx="3079750" cy="3048000"/>
          </a:xfrm>
          <a:prstGeom prst="rtTriangl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7"/>
          </p:nvPr>
        </p:nvSpPr>
        <p:spPr>
          <a:xfrm rot="16200000">
            <a:off x="8923923" y="2378869"/>
            <a:ext cx="4369347" cy="2166807"/>
          </a:xfrm>
          <a:prstGeom prst="triangl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3" name="Marcador de posición de imagen 13"/>
          <p:cNvSpPr>
            <a:spLocks noGrp="1"/>
          </p:cNvSpPr>
          <p:nvPr>
            <p:ph type="pic" sz="quarter" idx="18"/>
          </p:nvPr>
        </p:nvSpPr>
        <p:spPr>
          <a:xfrm rot="2704501">
            <a:off x="6280363" y="3375978"/>
            <a:ext cx="3079750" cy="3048000"/>
          </a:xfrm>
          <a:prstGeom prst="rtTriangle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6273407" y="1984153"/>
            <a:ext cx="5219700" cy="3095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1"/>
          </p:nvPr>
        </p:nvSpPr>
        <p:spPr>
          <a:xfrm>
            <a:off x="6273800" y="1984376"/>
            <a:ext cx="5219307" cy="3095624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Rectángulo 3"/>
          <p:cNvSpPr/>
          <p:nvPr userDrawn="1"/>
        </p:nvSpPr>
        <p:spPr>
          <a:xfrm>
            <a:off x="730250" y="1984152"/>
            <a:ext cx="5219700" cy="3095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723900" y="1984375"/>
            <a:ext cx="5219700" cy="30956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3239238" y="1984153"/>
            <a:ext cx="5710107" cy="3390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2"/>
          </p:nvPr>
        </p:nvSpPr>
        <p:spPr>
          <a:xfrm>
            <a:off x="3225800" y="1984374"/>
            <a:ext cx="5724000" cy="339062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 rot="20027348">
            <a:off x="-439730" y="3897074"/>
            <a:ext cx="4691271" cy="30808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/>
          <p:cNvSpPr/>
          <p:nvPr userDrawn="1"/>
        </p:nvSpPr>
        <p:spPr>
          <a:xfrm rot="18814367">
            <a:off x="-1017538" y="2429381"/>
            <a:ext cx="5297700" cy="3124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 rot="3816121">
            <a:off x="511188" y="3162255"/>
            <a:ext cx="2898691" cy="475333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rot="2642175">
            <a:off x="56877" y="1299913"/>
            <a:ext cx="3126133" cy="5358602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1"/>
          <p:cNvSpPr/>
          <p:nvPr userDrawn="1"/>
        </p:nvSpPr>
        <p:spPr>
          <a:xfrm>
            <a:off x="5245100" y="2400300"/>
            <a:ext cx="1676400" cy="2971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5245100" y="2400300"/>
            <a:ext cx="1676400" cy="29718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6080125" y="0"/>
            <a:ext cx="6111875" cy="6858000"/>
          </a:xfr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61CE-601D-42DA-82AB-E576AF6007B4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3CDD9-DDBB-4906-B449-6A42C266A00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Mini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1555045" y="2939352"/>
            <a:ext cx="1838112" cy="1838115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318852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005744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93234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-1019277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1343873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331363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66140" y="2473174"/>
            <a:ext cx="1861466" cy="330450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318852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005744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93234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-1019277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1343873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331363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702629" y="2460111"/>
            <a:ext cx="2808514" cy="4520484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318852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005744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93234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331363" y="2473174"/>
            <a:ext cx="1861466" cy="3304508"/>
          </a:xfrm>
          <a:prstGeom prst="roundRect">
            <a:avLst>
              <a:gd name="adj" fmla="val 1837"/>
            </a:avLst>
          </a:prstGeom>
          <a:solidFill>
            <a:schemeClr val="accent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688774" y="1865186"/>
            <a:ext cx="2808514" cy="4520484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DB1B-5598-4951-9BE4-962AD37C4525}" type="datetimeFigureOut">
              <a:rPr lang="es-ES" smtClean="0"/>
              <a:pPr/>
              <a:t>17/05/2018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3399-B28C-4372-983F-B55B7DEE51DF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 rot="19800000">
            <a:off x="-212008" y="-2950534"/>
            <a:ext cx="4017746" cy="542459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 rot="3600000">
            <a:off x="-51730" y="4041080"/>
            <a:ext cx="1725570" cy="305676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rot="3600000">
            <a:off x="9810147" y="-1216807"/>
            <a:ext cx="1725570" cy="305676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 rot="19800000">
            <a:off x="10294981" y="2478418"/>
            <a:ext cx="3932123" cy="523430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rot="19800000">
            <a:off x="8862614" y="5972938"/>
            <a:ext cx="774384" cy="963299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 rot="19800000">
            <a:off x="-1487012" y="-2193956"/>
            <a:ext cx="3932123" cy="523430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 rot="3600000">
            <a:off x="-51730" y="4041080"/>
            <a:ext cx="1725570" cy="305676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rot="3600000">
            <a:off x="9810147" y="-1216807"/>
            <a:ext cx="1725570" cy="305676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 rot="19800000">
            <a:off x="10294981" y="2478418"/>
            <a:ext cx="3932123" cy="5234302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rot="19800000">
            <a:off x="8862614" y="5972938"/>
            <a:ext cx="774384" cy="963299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1117600" y="1720850"/>
            <a:ext cx="5715000" cy="3416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1117600" y="1720850"/>
            <a:ext cx="5715000" cy="34163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-1" y="291294"/>
            <a:ext cx="9517488" cy="13958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4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2674512" y="5191706"/>
            <a:ext cx="9517488" cy="13958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669678" y="1583749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6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1944977" y="1583749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7" name="Marcador de posición de imagen 2"/>
          <p:cNvSpPr>
            <a:spLocks noGrp="1"/>
          </p:cNvSpPr>
          <p:nvPr>
            <p:ph type="pic" sz="quarter" idx="12"/>
          </p:nvPr>
        </p:nvSpPr>
        <p:spPr>
          <a:xfrm>
            <a:off x="3220276" y="1583749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669678" y="2794140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2"/>
          <p:cNvSpPr>
            <a:spLocks noGrp="1"/>
          </p:cNvSpPr>
          <p:nvPr>
            <p:ph type="pic" sz="quarter" idx="14"/>
          </p:nvPr>
        </p:nvSpPr>
        <p:spPr>
          <a:xfrm>
            <a:off x="1944977" y="2794140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4" name="Marcador de posición de imagen 2"/>
          <p:cNvSpPr>
            <a:spLocks noGrp="1"/>
          </p:cNvSpPr>
          <p:nvPr>
            <p:ph type="pic" sz="quarter" idx="15"/>
          </p:nvPr>
        </p:nvSpPr>
        <p:spPr>
          <a:xfrm>
            <a:off x="3220276" y="2794140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5" name="Marcador de posición de imagen 2"/>
          <p:cNvSpPr>
            <a:spLocks noGrp="1"/>
          </p:cNvSpPr>
          <p:nvPr>
            <p:ph type="pic" sz="quarter" idx="16"/>
          </p:nvPr>
        </p:nvSpPr>
        <p:spPr>
          <a:xfrm>
            <a:off x="669678" y="4004531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6" name="Marcador de posición de imagen 2"/>
          <p:cNvSpPr>
            <a:spLocks noGrp="1"/>
          </p:cNvSpPr>
          <p:nvPr>
            <p:ph type="pic" sz="quarter" idx="17"/>
          </p:nvPr>
        </p:nvSpPr>
        <p:spPr>
          <a:xfrm>
            <a:off x="1944977" y="4004531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7" name="Marcador de posición de imagen 2"/>
          <p:cNvSpPr>
            <a:spLocks noGrp="1"/>
          </p:cNvSpPr>
          <p:nvPr>
            <p:ph type="pic" sz="quarter" idx="18"/>
          </p:nvPr>
        </p:nvSpPr>
        <p:spPr>
          <a:xfrm>
            <a:off x="3220276" y="4004531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8" name="Marcador de posición de imagen 2"/>
          <p:cNvSpPr>
            <a:spLocks noGrp="1"/>
          </p:cNvSpPr>
          <p:nvPr>
            <p:ph type="pic" sz="quarter" idx="19"/>
          </p:nvPr>
        </p:nvSpPr>
        <p:spPr>
          <a:xfrm>
            <a:off x="669678" y="5214922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9" name="Marcador de posición de imagen 2"/>
          <p:cNvSpPr>
            <a:spLocks noGrp="1"/>
          </p:cNvSpPr>
          <p:nvPr>
            <p:ph type="pic" sz="quarter" idx="20"/>
          </p:nvPr>
        </p:nvSpPr>
        <p:spPr>
          <a:xfrm>
            <a:off x="1944977" y="5214922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20" name="Marcador de posición de imagen 2"/>
          <p:cNvSpPr>
            <a:spLocks noGrp="1"/>
          </p:cNvSpPr>
          <p:nvPr>
            <p:ph type="pic" sz="quarter" idx="21"/>
          </p:nvPr>
        </p:nvSpPr>
        <p:spPr>
          <a:xfrm>
            <a:off x="3220276" y="5214922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21" name="Marcador de posición de imagen 2"/>
          <p:cNvSpPr>
            <a:spLocks noGrp="1"/>
          </p:cNvSpPr>
          <p:nvPr>
            <p:ph type="pic" sz="quarter" idx="22"/>
          </p:nvPr>
        </p:nvSpPr>
        <p:spPr>
          <a:xfrm>
            <a:off x="4495575" y="1583749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22" name="Marcador de posición de imagen 2"/>
          <p:cNvSpPr>
            <a:spLocks noGrp="1"/>
          </p:cNvSpPr>
          <p:nvPr>
            <p:ph type="pic" sz="quarter" idx="23"/>
          </p:nvPr>
        </p:nvSpPr>
        <p:spPr>
          <a:xfrm>
            <a:off x="4495575" y="2794140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23" name="Marcador de posición de imagen 2"/>
          <p:cNvSpPr>
            <a:spLocks noGrp="1"/>
          </p:cNvSpPr>
          <p:nvPr>
            <p:ph type="pic" sz="quarter" idx="24"/>
          </p:nvPr>
        </p:nvSpPr>
        <p:spPr>
          <a:xfrm>
            <a:off x="4495575" y="4004531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24" name="Marcador de posición de imagen 2"/>
          <p:cNvSpPr>
            <a:spLocks noGrp="1"/>
          </p:cNvSpPr>
          <p:nvPr>
            <p:ph type="pic" sz="quarter" idx="25"/>
          </p:nvPr>
        </p:nvSpPr>
        <p:spPr>
          <a:xfrm>
            <a:off x="4495575" y="5214922"/>
            <a:ext cx="1236662" cy="115887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540911" y="3503724"/>
            <a:ext cx="2227464" cy="2111375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17" name="Marcador de posición de imagen 4"/>
          <p:cNvSpPr>
            <a:spLocks noGrp="1"/>
          </p:cNvSpPr>
          <p:nvPr>
            <p:ph type="pic" sz="quarter" idx="11"/>
          </p:nvPr>
        </p:nvSpPr>
        <p:spPr>
          <a:xfrm>
            <a:off x="2882719" y="3503724"/>
            <a:ext cx="2227464" cy="2111375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18" name="Marcador de posición de imagen 4"/>
          <p:cNvSpPr>
            <a:spLocks noGrp="1"/>
          </p:cNvSpPr>
          <p:nvPr>
            <p:ph type="pic" sz="quarter" idx="12"/>
          </p:nvPr>
        </p:nvSpPr>
        <p:spPr>
          <a:xfrm>
            <a:off x="5224527" y="3503724"/>
            <a:ext cx="2227464" cy="2111375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19" name="Marcador de posición de imagen 4"/>
          <p:cNvSpPr>
            <a:spLocks noGrp="1"/>
          </p:cNvSpPr>
          <p:nvPr>
            <p:ph type="pic" sz="quarter" idx="13"/>
          </p:nvPr>
        </p:nvSpPr>
        <p:spPr>
          <a:xfrm>
            <a:off x="540911" y="1286411"/>
            <a:ext cx="2227464" cy="2111375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20" name="Marcador de posición de imagen 4"/>
          <p:cNvSpPr>
            <a:spLocks noGrp="1"/>
          </p:cNvSpPr>
          <p:nvPr>
            <p:ph type="pic" sz="quarter" idx="14"/>
          </p:nvPr>
        </p:nvSpPr>
        <p:spPr>
          <a:xfrm>
            <a:off x="2882719" y="1286411"/>
            <a:ext cx="2227464" cy="2111375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21" name="Marcador de posición de imagen 4"/>
          <p:cNvSpPr>
            <a:spLocks noGrp="1"/>
          </p:cNvSpPr>
          <p:nvPr>
            <p:ph type="pic" sz="quarter" idx="15"/>
          </p:nvPr>
        </p:nvSpPr>
        <p:spPr>
          <a:xfrm>
            <a:off x="5224527" y="1286411"/>
            <a:ext cx="2227464" cy="2111375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41248" y="804672"/>
            <a:ext cx="5058746" cy="5230368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-180301" y="579550"/>
            <a:ext cx="6490949" cy="5693248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1"/>
          <p:cNvSpPr>
            <a:spLocks noGrp="1"/>
          </p:cNvSpPr>
          <p:nvPr>
            <p:ph type="pic" sz="quarter" idx="10"/>
          </p:nvPr>
        </p:nvSpPr>
        <p:spPr>
          <a:xfrm>
            <a:off x="901521" y="3490913"/>
            <a:ext cx="2472744" cy="3367087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4855119" y="3490913"/>
            <a:ext cx="2486635" cy="3367087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11"/>
          <p:cNvSpPr>
            <a:spLocks noGrp="1"/>
          </p:cNvSpPr>
          <p:nvPr>
            <p:ph type="pic" sz="quarter" idx="12"/>
          </p:nvPr>
        </p:nvSpPr>
        <p:spPr>
          <a:xfrm>
            <a:off x="8796271" y="3490913"/>
            <a:ext cx="2485622" cy="3367087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7418231" y="0"/>
            <a:ext cx="4773770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8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4301543" y="1877096"/>
            <a:ext cx="3013656" cy="3103808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9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13656" cy="2073499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6"/>
          <p:cNvSpPr>
            <a:spLocks noGrp="1"/>
          </p:cNvSpPr>
          <p:nvPr>
            <p:ph type="pic" sz="quarter" idx="13"/>
          </p:nvPr>
        </p:nvSpPr>
        <p:spPr>
          <a:xfrm>
            <a:off x="0" y="4784501"/>
            <a:ext cx="3013656" cy="2073499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3833447" y="1811212"/>
            <a:ext cx="4536831" cy="267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3816350" y="1793018"/>
            <a:ext cx="4572000" cy="2708275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865031" y="966274"/>
            <a:ext cx="1360444" cy="1315435"/>
          </a:xfrm>
          <a:prstGeom prst="flowChartConnector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7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1268300" y="1994437"/>
            <a:ext cx="1360444" cy="1315435"/>
          </a:xfrm>
          <a:prstGeom prst="flowChartConnector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9" name="Marcador de posición de imagen 2"/>
          <p:cNvSpPr>
            <a:spLocks noGrp="1"/>
          </p:cNvSpPr>
          <p:nvPr>
            <p:ph type="pic" sz="quarter" idx="12"/>
          </p:nvPr>
        </p:nvSpPr>
        <p:spPr>
          <a:xfrm>
            <a:off x="2351791" y="1623991"/>
            <a:ext cx="1360444" cy="1315435"/>
          </a:xfrm>
          <a:prstGeom prst="flowChartConnector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0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8229601" y="3721997"/>
            <a:ext cx="1360444" cy="1315435"/>
          </a:xfrm>
          <a:prstGeom prst="flowChartConnector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2"/>
          <p:cNvSpPr>
            <a:spLocks noGrp="1"/>
          </p:cNvSpPr>
          <p:nvPr>
            <p:ph type="pic" sz="quarter" idx="14"/>
          </p:nvPr>
        </p:nvSpPr>
        <p:spPr>
          <a:xfrm>
            <a:off x="9335038" y="3424891"/>
            <a:ext cx="1360444" cy="1315435"/>
          </a:xfrm>
          <a:prstGeom prst="flowChartConnector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posición de imagen 2"/>
          <p:cNvSpPr>
            <a:spLocks noGrp="1"/>
          </p:cNvSpPr>
          <p:nvPr>
            <p:ph type="pic" sz="quarter" idx="15"/>
          </p:nvPr>
        </p:nvSpPr>
        <p:spPr>
          <a:xfrm>
            <a:off x="9800131" y="4539986"/>
            <a:ext cx="1360444" cy="1315435"/>
          </a:xfrm>
          <a:prstGeom prst="flowChartConnector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437879" y="2240369"/>
            <a:ext cx="2755900" cy="2292350"/>
          </a:xfrm>
          <a:prstGeom prst="roundRect">
            <a:avLst>
              <a:gd name="adj" fmla="val 430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6" name="Marcador de posición de imagen 3"/>
          <p:cNvSpPr>
            <a:spLocks noGrp="1"/>
          </p:cNvSpPr>
          <p:nvPr>
            <p:ph type="pic" sz="quarter" idx="14"/>
          </p:nvPr>
        </p:nvSpPr>
        <p:spPr>
          <a:xfrm>
            <a:off x="6078469" y="2240369"/>
            <a:ext cx="2755900" cy="2292350"/>
          </a:xfrm>
          <a:prstGeom prst="roundRect">
            <a:avLst>
              <a:gd name="adj" fmla="val 3745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7" name="Marcador de posición de imagen 3"/>
          <p:cNvSpPr>
            <a:spLocks noGrp="1"/>
          </p:cNvSpPr>
          <p:nvPr>
            <p:ph type="pic" sz="quarter" idx="15"/>
          </p:nvPr>
        </p:nvSpPr>
        <p:spPr>
          <a:xfrm>
            <a:off x="8911643" y="3835204"/>
            <a:ext cx="2755900" cy="2292350"/>
          </a:xfrm>
          <a:prstGeom prst="roundRect">
            <a:avLst>
              <a:gd name="adj" fmla="val 430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16"/>
          </p:nvPr>
        </p:nvSpPr>
        <p:spPr>
          <a:xfrm>
            <a:off x="3258174" y="3835204"/>
            <a:ext cx="2755900" cy="2292350"/>
          </a:xfrm>
          <a:prstGeom prst="roundRect">
            <a:avLst>
              <a:gd name="adj" fmla="val 4869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3"/>
          <p:cNvSpPr>
            <a:spLocks noGrp="1"/>
          </p:cNvSpPr>
          <p:nvPr userDrawn="1"/>
        </p:nvSpPr>
        <p:spPr>
          <a:xfrm>
            <a:off x="741799" y="1635544"/>
            <a:ext cx="2196000" cy="2196000"/>
          </a:xfrm>
          <a:prstGeom prst="flowChartConnector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7" name="Marcador de posición de imagen 3"/>
          <p:cNvSpPr>
            <a:spLocks noGrp="1"/>
          </p:cNvSpPr>
          <p:nvPr userDrawn="1"/>
        </p:nvSpPr>
        <p:spPr>
          <a:xfrm>
            <a:off x="6395268" y="1635544"/>
            <a:ext cx="2196000" cy="2196000"/>
          </a:xfrm>
          <a:prstGeom prst="flowChartConnector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8" name="Marcador de posición de imagen 3"/>
          <p:cNvSpPr>
            <a:spLocks noGrp="1"/>
          </p:cNvSpPr>
          <p:nvPr userDrawn="1"/>
        </p:nvSpPr>
        <p:spPr>
          <a:xfrm>
            <a:off x="9228442" y="1635544"/>
            <a:ext cx="2196000" cy="2196000"/>
          </a:xfrm>
          <a:prstGeom prst="flowChartConnector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9" name="Marcador de posición de imagen 3"/>
          <p:cNvSpPr>
            <a:spLocks noGrp="1"/>
          </p:cNvSpPr>
          <p:nvPr userDrawn="1"/>
        </p:nvSpPr>
        <p:spPr>
          <a:xfrm>
            <a:off x="3562094" y="1635544"/>
            <a:ext cx="2196000" cy="2196000"/>
          </a:xfrm>
          <a:prstGeom prst="flowChartConnector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741799" y="1635544"/>
            <a:ext cx="2196000" cy="2196000"/>
          </a:xfrm>
          <a:prstGeom prst="flowChartConnector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3562094" y="1635544"/>
            <a:ext cx="2196000" cy="2196000"/>
          </a:xfrm>
          <a:prstGeom prst="flowChartConnector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2"/>
          <p:cNvSpPr>
            <a:spLocks noGrp="1"/>
          </p:cNvSpPr>
          <p:nvPr>
            <p:ph type="pic" sz="quarter" idx="12"/>
          </p:nvPr>
        </p:nvSpPr>
        <p:spPr>
          <a:xfrm>
            <a:off x="6395268" y="1635544"/>
            <a:ext cx="2196000" cy="2196000"/>
          </a:xfrm>
          <a:prstGeom prst="flowChartConnector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9228442" y="1635544"/>
            <a:ext cx="2196000" cy="2196000"/>
          </a:xfrm>
          <a:prstGeom prst="flowChartConnector">
            <a:avLst/>
          </a:prstGeo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/>
          <p:cNvSpPr>
            <a:spLocks noGrp="1"/>
          </p:cNvSpPr>
          <p:nvPr>
            <p:ph type="pic" sz="quarter" idx="11"/>
          </p:nvPr>
        </p:nvSpPr>
        <p:spPr>
          <a:xfrm>
            <a:off x="0" y="-498"/>
            <a:ext cx="6084000" cy="3420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7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0" y="3474000"/>
            <a:ext cx="6084000" cy="3420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6093600" y="3429000"/>
            <a:ext cx="6098400" cy="343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6093600" y="0"/>
            <a:ext cx="6098400" cy="343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6093600" y="3429000"/>
            <a:ext cx="6093600" cy="3429000"/>
          </a:xfrm>
        </p:spPr>
        <p:txBody>
          <a:bodyPr/>
          <a:lstStyle/>
          <a:p>
            <a:endParaRPr lang="es-ES"/>
          </a:p>
        </p:txBody>
      </p:sp>
      <p:sp>
        <p:nvSpPr>
          <p:cNvPr id="9" name="Marcador de posición de imagen 9"/>
          <p:cNvSpPr>
            <a:spLocks noGrp="1"/>
          </p:cNvSpPr>
          <p:nvPr>
            <p:ph type="pic" sz="quarter" idx="11"/>
          </p:nvPr>
        </p:nvSpPr>
        <p:spPr>
          <a:xfrm>
            <a:off x="6093600" y="0"/>
            <a:ext cx="6093600" cy="34272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2743200"/>
            <a:ext cx="60984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6098400" y="2743200"/>
            <a:ext cx="6098400" cy="4114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0" y="2743200"/>
            <a:ext cx="6093600" cy="4114800"/>
          </a:xfrm>
        </p:spPr>
        <p:txBody>
          <a:bodyPr/>
          <a:lstStyle/>
          <a:p>
            <a:endParaRPr lang="es-ES"/>
          </a:p>
        </p:txBody>
      </p:sp>
      <p:sp>
        <p:nvSpPr>
          <p:cNvPr id="9" name="Marcador de posición de imagen 10"/>
          <p:cNvSpPr>
            <a:spLocks noGrp="1"/>
          </p:cNvSpPr>
          <p:nvPr>
            <p:ph type="pic" sz="quarter" idx="11"/>
          </p:nvPr>
        </p:nvSpPr>
        <p:spPr>
          <a:xfrm>
            <a:off x="6098400" y="2743200"/>
            <a:ext cx="6093600" cy="41148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42925" y="1587500"/>
            <a:ext cx="11144250" cy="2575585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60984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6098400" y="0"/>
            <a:ext cx="6098400" cy="4114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3600" cy="4114800"/>
          </a:xfrm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1"/>
          </p:nvPr>
        </p:nvSpPr>
        <p:spPr>
          <a:xfrm>
            <a:off x="6098400" y="0"/>
            <a:ext cx="6093600" cy="41148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6093600" y="0"/>
            <a:ext cx="60984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6093600" y="0"/>
            <a:ext cx="6098400" cy="68580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1117600" y="1720850"/>
            <a:ext cx="5715000" cy="3416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023360" y="792480"/>
            <a:ext cx="4328160" cy="2575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7" name="Rectangle 6"/>
          <p:cNvSpPr/>
          <p:nvPr userDrawn="1"/>
        </p:nvSpPr>
        <p:spPr>
          <a:xfrm>
            <a:off x="6202680" y="2895600"/>
            <a:ext cx="5303520" cy="3230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23995" y="792480"/>
            <a:ext cx="4327525" cy="2574925"/>
          </a:xfrm>
          <a:ln w="28575">
            <a:solidFill>
              <a:schemeClr val="bg1"/>
            </a:solidFill>
          </a:ln>
        </p:spPr>
        <p:txBody>
          <a:bodyPr/>
          <a:lstStyle/>
          <a:p>
            <a:endParaRPr lang="es-VE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202681" y="2895599"/>
            <a:ext cx="5303520" cy="3230881"/>
          </a:xfrm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s-VE"/>
            </a:lvl1pPr>
          </a:lstStyle>
          <a:p>
            <a:pPr lvl="0"/>
            <a:endParaRPr lang="es-VE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1701800"/>
            <a:ext cx="12192000" cy="3454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1701800"/>
            <a:ext cx="12192000" cy="34544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952500" y="977900"/>
            <a:ext cx="2882900" cy="2400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952500" y="3479800"/>
            <a:ext cx="2882900" cy="2400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>
            <a:off x="3937000" y="977900"/>
            <a:ext cx="2882900" cy="2400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 userDrawn="1"/>
        </p:nvSpPr>
        <p:spPr>
          <a:xfrm>
            <a:off x="3937000" y="3479800"/>
            <a:ext cx="2882900" cy="2400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0"/>
          </p:nvPr>
        </p:nvSpPr>
        <p:spPr>
          <a:xfrm>
            <a:off x="952500" y="977900"/>
            <a:ext cx="2916000" cy="2448000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13"/>
          <p:cNvSpPr>
            <a:spLocks noGrp="1"/>
          </p:cNvSpPr>
          <p:nvPr>
            <p:ph type="pic" sz="quarter" idx="11"/>
          </p:nvPr>
        </p:nvSpPr>
        <p:spPr>
          <a:xfrm>
            <a:off x="3937000" y="977900"/>
            <a:ext cx="2916000" cy="2448000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Marcador de posición de imagen 15"/>
          <p:cNvSpPr>
            <a:spLocks noGrp="1"/>
          </p:cNvSpPr>
          <p:nvPr>
            <p:ph type="pic" sz="quarter" idx="12"/>
          </p:nvPr>
        </p:nvSpPr>
        <p:spPr>
          <a:xfrm>
            <a:off x="952500" y="3479800"/>
            <a:ext cx="2916000" cy="2448000"/>
          </a:xfrm>
        </p:spPr>
        <p:txBody>
          <a:bodyPr/>
          <a:lstStyle/>
          <a:p>
            <a:endParaRPr lang="es-ES"/>
          </a:p>
        </p:txBody>
      </p:sp>
      <p:sp>
        <p:nvSpPr>
          <p:cNvPr id="18" name="Marcador de posición de imagen 17"/>
          <p:cNvSpPr>
            <a:spLocks noGrp="1"/>
          </p:cNvSpPr>
          <p:nvPr>
            <p:ph type="pic" sz="quarter" idx="13"/>
          </p:nvPr>
        </p:nvSpPr>
        <p:spPr>
          <a:xfrm>
            <a:off x="3937000" y="3479800"/>
            <a:ext cx="2916000" cy="24480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4533900" y="2190750"/>
            <a:ext cx="3124200" cy="2476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1143000" y="2190750"/>
            <a:ext cx="3124200" cy="2476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>
            <a:off x="7924800" y="2190750"/>
            <a:ext cx="3124200" cy="2476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1143000" y="2190750"/>
            <a:ext cx="3124200" cy="2476500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4533900" y="2190750"/>
            <a:ext cx="3124200" cy="2476500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13"/>
          <p:cNvSpPr>
            <a:spLocks noGrp="1"/>
          </p:cNvSpPr>
          <p:nvPr>
            <p:ph type="pic" sz="quarter" idx="12"/>
          </p:nvPr>
        </p:nvSpPr>
        <p:spPr>
          <a:xfrm>
            <a:off x="7924800" y="2190750"/>
            <a:ext cx="3124200" cy="24765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image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76200" y="57150"/>
            <a:ext cx="6699251" cy="6724650"/>
          </a:xfrm>
          <a:prstGeom prst="snip1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3_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1191951" y="1131280"/>
            <a:ext cx="3643286" cy="2664866"/>
          </a:xfrm>
          <a:custGeom>
            <a:avLst/>
            <a:gdLst>
              <a:gd name="connsiteX0" fmla="*/ 3414071 w 4404829"/>
              <a:gd name="connsiteY0" fmla="*/ 1159165 h 3016018"/>
              <a:gd name="connsiteX1" fmla="*/ 4393894 w 4404829"/>
              <a:gd name="connsiteY1" fmla="*/ 1159165 h 3016018"/>
              <a:gd name="connsiteX2" fmla="*/ 4393894 w 4404829"/>
              <a:gd name="connsiteY2" fmla="*/ 3016017 h 3016018"/>
              <a:gd name="connsiteX3" fmla="*/ 3414071 w 4404829"/>
              <a:gd name="connsiteY3" fmla="*/ 3016017 h 3016018"/>
              <a:gd name="connsiteX4" fmla="*/ 3414071 w 4404829"/>
              <a:gd name="connsiteY4" fmla="*/ 1159165 h 3016018"/>
              <a:gd name="connsiteX5" fmla="*/ 0 w 4404829"/>
              <a:gd name="connsiteY5" fmla="*/ 1 h 3016018"/>
              <a:gd name="connsiteX6" fmla="*/ 1008355 w 4404829"/>
              <a:gd name="connsiteY6" fmla="*/ 1 h 3016018"/>
              <a:gd name="connsiteX7" fmla="*/ 1008355 w 4404829"/>
              <a:gd name="connsiteY7" fmla="*/ 1169782 h 3016018"/>
              <a:gd name="connsiteX8" fmla="*/ 1949237 w 4404829"/>
              <a:gd name="connsiteY8" fmla="*/ 1169782 h 3016018"/>
              <a:gd name="connsiteX9" fmla="*/ 1949237 w 4404829"/>
              <a:gd name="connsiteY9" fmla="*/ 1 h 3016018"/>
              <a:gd name="connsiteX10" fmla="*/ 2961340 w 4404829"/>
              <a:gd name="connsiteY10" fmla="*/ 1 h 3016018"/>
              <a:gd name="connsiteX11" fmla="*/ 2961340 w 4404829"/>
              <a:gd name="connsiteY11" fmla="*/ 3016018 h 3016018"/>
              <a:gd name="connsiteX12" fmla="*/ 1949237 w 4404829"/>
              <a:gd name="connsiteY12" fmla="*/ 3016018 h 3016018"/>
              <a:gd name="connsiteX13" fmla="*/ 1949237 w 4404829"/>
              <a:gd name="connsiteY13" fmla="*/ 1928458 h 3016018"/>
              <a:gd name="connsiteX14" fmla="*/ 1008355 w 4404829"/>
              <a:gd name="connsiteY14" fmla="*/ 1928458 h 3016018"/>
              <a:gd name="connsiteX15" fmla="*/ 1008355 w 4404829"/>
              <a:gd name="connsiteY15" fmla="*/ 3016018 h 3016018"/>
              <a:gd name="connsiteX16" fmla="*/ 0 w 4404829"/>
              <a:gd name="connsiteY16" fmla="*/ 3016018 h 3016018"/>
              <a:gd name="connsiteX17" fmla="*/ 0 w 4404829"/>
              <a:gd name="connsiteY17" fmla="*/ 1 h 3016018"/>
              <a:gd name="connsiteX18" fmla="*/ 3908356 w 4404829"/>
              <a:gd name="connsiteY18" fmla="*/ 0 h 3016018"/>
              <a:gd name="connsiteX19" fmla="*/ 4404829 w 4404829"/>
              <a:gd name="connsiteY19" fmla="*/ 489912 h 3016018"/>
              <a:gd name="connsiteX20" fmla="*/ 3908356 w 4404829"/>
              <a:gd name="connsiteY20" fmla="*/ 979824 h 3016018"/>
              <a:gd name="connsiteX21" fmla="*/ 3411883 w 4404829"/>
              <a:gd name="connsiteY21" fmla="*/ 489912 h 3016018"/>
              <a:gd name="connsiteX22" fmla="*/ 3908356 w 4404829"/>
              <a:gd name="connsiteY22" fmla="*/ 0 h 301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04829" h="3016018">
                <a:moveTo>
                  <a:pt x="3414071" y="1159165"/>
                </a:moveTo>
                <a:cubicBezTo>
                  <a:pt x="4393894" y="1159165"/>
                  <a:pt x="4393894" y="1159165"/>
                  <a:pt x="4393894" y="1159165"/>
                </a:cubicBezTo>
                <a:cubicBezTo>
                  <a:pt x="4393894" y="3016017"/>
                  <a:pt x="4393894" y="3016017"/>
                  <a:pt x="4393894" y="3016017"/>
                </a:cubicBezTo>
                <a:cubicBezTo>
                  <a:pt x="3414071" y="3016017"/>
                  <a:pt x="3414071" y="3016017"/>
                  <a:pt x="3414071" y="3016017"/>
                </a:cubicBezTo>
                <a:cubicBezTo>
                  <a:pt x="3414071" y="1159165"/>
                  <a:pt x="3414071" y="1159165"/>
                  <a:pt x="3414071" y="1159165"/>
                </a:cubicBezTo>
                <a:close/>
                <a:moveTo>
                  <a:pt x="0" y="1"/>
                </a:moveTo>
                <a:cubicBezTo>
                  <a:pt x="1008355" y="1"/>
                  <a:pt x="1008355" y="1"/>
                  <a:pt x="1008355" y="1"/>
                </a:cubicBezTo>
                <a:cubicBezTo>
                  <a:pt x="1008355" y="1169782"/>
                  <a:pt x="1008355" y="1169782"/>
                  <a:pt x="1008355" y="1169782"/>
                </a:cubicBezTo>
                <a:cubicBezTo>
                  <a:pt x="1949237" y="1169782"/>
                  <a:pt x="1949237" y="1169782"/>
                  <a:pt x="1949237" y="1169782"/>
                </a:cubicBezTo>
                <a:cubicBezTo>
                  <a:pt x="1949237" y="1"/>
                  <a:pt x="1949237" y="1"/>
                  <a:pt x="1949237" y="1"/>
                </a:cubicBezTo>
                <a:cubicBezTo>
                  <a:pt x="2961340" y="1"/>
                  <a:pt x="2961340" y="1"/>
                  <a:pt x="2961340" y="1"/>
                </a:cubicBezTo>
                <a:cubicBezTo>
                  <a:pt x="2961340" y="3016018"/>
                  <a:pt x="2961340" y="3016018"/>
                  <a:pt x="2961340" y="3016018"/>
                </a:cubicBezTo>
                <a:cubicBezTo>
                  <a:pt x="1949237" y="3016018"/>
                  <a:pt x="1949237" y="3016018"/>
                  <a:pt x="1949237" y="3016018"/>
                </a:cubicBezTo>
                <a:cubicBezTo>
                  <a:pt x="1949237" y="1928458"/>
                  <a:pt x="1949237" y="1928458"/>
                  <a:pt x="1949237" y="1928458"/>
                </a:cubicBezTo>
                <a:cubicBezTo>
                  <a:pt x="1008355" y="1928458"/>
                  <a:pt x="1008355" y="1928458"/>
                  <a:pt x="1008355" y="1928458"/>
                </a:cubicBezTo>
                <a:cubicBezTo>
                  <a:pt x="1008355" y="3016018"/>
                  <a:pt x="1008355" y="3016018"/>
                  <a:pt x="1008355" y="3016018"/>
                </a:cubicBezTo>
                <a:cubicBezTo>
                  <a:pt x="0" y="3016018"/>
                  <a:pt x="0" y="3016018"/>
                  <a:pt x="0" y="3016018"/>
                </a:cubicBezTo>
                <a:cubicBezTo>
                  <a:pt x="0" y="1"/>
                  <a:pt x="0" y="1"/>
                  <a:pt x="0" y="1"/>
                </a:cubicBezTo>
                <a:close/>
                <a:moveTo>
                  <a:pt x="3908356" y="0"/>
                </a:moveTo>
                <a:cubicBezTo>
                  <a:pt x="4182550" y="0"/>
                  <a:pt x="4404829" y="219341"/>
                  <a:pt x="4404829" y="489912"/>
                </a:cubicBezTo>
                <a:cubicBezTo>
                  <a:pt x="4404829" y="760483"/>
                  <a:pt x="4182550" y="979824"/>
                  <a:pt x="3908356" y="979824"/>
                </a:cubicBezTo>
                <a:cubicBezTo>
                  <a:pt x="3634162" y="979824"/>
                  <a:pt x="3411883" y="760483"/>
                  <a:pt x="3411883" y="489912"/>
                </a:cubicBezTo>
                <a:cubicBezTo>
                  <a:pt x="3411883" y="219341"/>
                  <a:pt x="3634162" y="0"/>
                  <a:pt x="3908356" y="0"/>
                </a:cubicBezTo>
                <a:close/>
              </a:path>
            </a:pathLst>
          </a:custGeo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circl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6819900" y="1208314"/>
            <a:ext cx="4490356" cy="4686300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032000" cy="3784208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102100" y="1"/>
            <a:ext cx="3996000" cy="3784208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68199" y="1"/>
            <a:ext cx="4032000" cy="3784208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0_5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5045531" y="505204"/>
            <a:ext cx="1975757" cy="2253344"/>
          </a:xfrm>
          <a:prstGeom prst="snip1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7369631" y="505204"/>
            <a:ext cx="1975757" cy="2253344"/>
          </a:xfrm>
          <a:prstGeom prst="snip1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9693731" y="505204"/>
            <a:ext cx="1975757" cy="2253344"/>
          </a:xfrm>
          <a:prstGeom prst="snip1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Marcador de posición de imagen 6"/>
          <p:cNvSpPr>
            <a:spLocks noGrp="1"/>
          </p:cNvSpPr>
          <p:nvPr>
            <p:ph type="pic" sz="quarter" idx="13"/>
          </p:nvPr>
        </p:nvSpPr>
        <p:spPr>
          <a:xfrm>
            <a:off x="5045531" y="3574975"/>
            <a:ext cx="1975757" cy="2253344"/>
          </a:xfrm>
          <a:prstGeom prst="snip1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Marcador de posición de imagen 6"/>
          <p:cNvSpPr>
            <a:spLocks noGrp="1"/>
          </p:cNvSpPr>
          <p:nvPr>
            <p:ph type="pic" sz="quarter" idx="14"/>
          </p:nvPr>
        </p:nvSpPr>
        <p:spPr>
          <a:xfrm>
            <a:off x="7369631" y="3574975"/>
            <a:ext cx="1975757" cy="2253344"/>
          </a:xfrm>
          <a:prstGeom prst="snip1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1_3image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2152210" y="2566016"/>
            <a:ext cx="1800000" cy="18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5197936" y="2566016"/>
            <a:ext cx="1800000" cy="18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8243662" y="2551853"/>
            <a:ext cx="1800000" cy="18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_3imageflo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2"/>
          <p:cNvSpPr>
            <a:spLocks noGrp="1"/>
          </p:cNvSpPr>
          <p:nvPr>
            <p:ph type="pic" sz="quarter" idx="16"/>
          </p:nvPr>
        </p:nvSpPr>
        <p:spPr>
          <a:xfrm>
            <a:off x="8381690" y="2041985"/>
            <a:ext cx="2368196" cy="3381447"/>
          </a:xfrm>
          <a:solidFill>
            <a:schemeClr val="bg2">
              <a:lumMod val="75000"/>
            </a:schemeClr>
          </a:solidFill>
        </p:spPr>
      </p:sp>
      <p:sp>
        <p:nvSpPr>
          <p:cNvPr id="17" name="Marcador de posición de imagen 2"/>
          <p:cNvSpPr>
            <a:spLocks noGrp="1"/>
          </p:cNvSpPr>
          <p:nvPr>
            <p:ph type="pic" sz="quarter" idx="17"/>
          </p:nvPr>
        </p:nvSpPr>
        <p:spPr>
          <a:xfrm>
            <a:off x="4890139" y="0"/>
            <a:ext cx="2368196" cy="3381447"/>
          </a:xfrm>
          <a:solidFill>
            <a:schemeClr val="bg2">
              <a:lumMod val="75000"/>
            </a:schemeClr>
          </a:solidFill>
        </p:spPr>
      </p:sp>
      <p:sp>
        <p:nvSpPr>
          <p:cNvPr id="18" name="Marcador de posición de imagen 2"/>
          <p:cNvSpPr>
            <a:spLocks noGrp="1"/>
          </p:cNvSpPr>
          <p:nvPr>
            <p:ph type="pic" sz="quarter" idx="18"/>
          </p:nvPr>
        </p:nvSpPr>
        <p:spPr>
          <a:xfrm>
            <a:off x="1507767" y="3476553"/>
            <a:ext cx="2368196" cy="3381447"/>
          </a:xfrm>
          <a:solidFill>
            <a:schemeClr val="bg2">
              <a:lumMod val="75000"/>
            </a:schemeClr>
          </a:solid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3_image5c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1855788" y="463550"/>
            <a:ext cx="2128837" cy="2873375"/>
          </a:xfrm>
          <a:solidFill>
            <a:schemeClr val="bg2">
              <a:lumMod val="75000"/>
            </a:schemeClr>
          </a:solidFill>
        </p:spPr>
      </p:sp>
      <p:sp>
        <p:nvSpPr>
          <p:cNvPr id="12" name="Marcador de posición de imagen 1"/>
          <p:cNvSpPr>
            <a:spLocks noGrp="1"/>
          </p:cNvSpPr>
          <p:nvPr>
            <p:ph type="pic" sz="quarter" idx="14"/>
          </p:nvPr>
        </p:nvSpPr>
        <p:spPr>
          <a:xfrm>
            <a:off x="1855788" y="3562350"/>
            <a:ext cx="2128837" cy="2871788"/>
          </a:xfrm>
          <a:solidFill>
            <a:schemeClr val="bg2">
              <a:lumMod val="75000"/>
            </a:schemeClr>
          </a:solidFill>
        </p:spPr>
      </p:sp>
      <p:sp>
        <p:nvSpPr>
          <p:cNvPr id="13" name="Marcador de posición de imagen 2"/>
          <p:cNvSpPr>
            <a:spLocks noGrp="1"/>
          </p:cNvSpPr>
          <p:nvPr>
            <p:ph type="pic" sz="quarter" idx="15"/>
          </p:nvPr>
        </p:nvSpPr>
        <p:spPr>
          <a:xfrm>
            <a:off x="4328307" y="1"/>
            <a:ext cx="2128837" cy="1405718"/>
          </a:xfrm>
          <a:solidFill>
            <a:schemeClr val="bg2">
              <a:lumMod val="75000"/>
            </a:schemeClr>
          </a:solidFill>
        </p:spPr>
      </p:sp>
      <p:sp>
        <p:nvSpPr>
          <p:cNvPr id="14" name="Marcador de posición de imagen 2"/>
          <p:cNvSpPr>
            <a:spLocks noGrp="1"/>
          </p:cNvSpPr>
          <p:nvPr>
            <p:ph type="pic" sz="quarter" idx="16"/>
          </p:nvPr>
        </p:nvSpPr>
        <p:spPr>
          <a:xfrm>
            <a:off x="4328306" y="1688649"/>
            <a:ext cx="2128837" cy="2873375"/>
          </a:xfrm>
          <a:solidFill>
            <a:schemeClr val="bg2">
              <a:lumMod val="75000"/>
            </a:schemeClr>
          </a:solidFill>
        </p:spPr>
      </p:sp>
      <p:sp>
        <p:nvSpPr>
          <p:cNvPr id="15" name="Marcador de posición de imagen 2"/>
          <p:cNvSpPr>
            <a:spLocks noGrp="1"/>
          </p:cNvSpPr>
          <p:nvPr>
            <p:ph type="pic" sz="quarter" idx="17"/>
          </p:nvPr>
        </p:nvSpPr>
        <p:spPr>
          <a:xfrm>
            <a:off x="4328306" y="4844954"/>
            <a:ext cx="2128837" cy="2013045"/>
          </a:xfrm>
          <a:solidFill>
            <a:schemeClr val="bg2">
              <a:lumMod val="75000"/>
            </a:schemeClr>
          </a:solid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4_image5cut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6277662" y="463551"/>
            <a:ext cx="2128837" cy="2873375"/>
          </a:xfrm>
          <a:solidFill>
            <a:schemeClr val="bg2">
              <a:lumMod val="75000"/>
            </a:schemeClr>
          </a:solidFill>
        </p:spPr>
      </p:sp>
      <p:sp>
        <p:nvSpPr>
          <p:cNvPr id="12" name="Marcador de posición de imagen 1"/>
          <p:cNvSpPr>
            <a:spLocks noGrp="1"/>
          </p:cNvSpPr>
          <p:nvPr>
            <p:ph type="pic" sz="quarter" idx="14"/>
          </p:nvPr>
        </p:nvSpPr>
        <p:spPr>
          <a:xfrm>
            <a:off x="6277662" y="3562351"/>
            <a:ext cx="2128837" cy="2871788"/>
          </a:xfrm>
          <a:solidFill>
            <a:schemeClr val="bg2">
              <a:lumMod val="75000"/>
            </a:schemeClr>
          </a:solidFill>
        </p:spPr>
      </p:sp>
      <p:sp>
        <p:nvSpPr>
          <p:cNvPr id="13" name="Marcador de posición de imagen 2"/>
          <p:cNvSpPr>
            <a:spLocks noGrp="1"/>
          </p:cNvSpPr>
          <p:nvPr>
            <p:ph type="pic" sz="quarter" idx="15"/>
          </p:nvPr>
        </p:nvSpPr>
        <p:spPr>
          <a:xfrm>
            <a:off x="8750181" y="2"/>
            <a:ext cx="2128837" cy="1405718"/>
          </a:xfrm>
          <a:solidFill>
            <a:schemeClr val="bg2">
              <a:lumMod val="75000"/>
            </a:schemeClr>
          </a:solidFill>
        </p:spPr>
      </p:sp>
      <p:sp>
        <p:nvSpPr>
          <p:cNvPr id="14" name="Marcador de posición de imagen 2"/>
          <p:cNvSpPr>
            <a:spLocks noGrp="1"/>
          </p:cNvSpPr>
          <p:nvPr>
            <p:ph type="pic" sz="quarter" idx="16"/>
          </p:nvPr>
        </p:nvSpPr>
        <p:spPr>
          <a:xfrm>
            <a:off x="8750180" y="1688650"/>
            <a:ext cx="2128837" cy="2873375"/>
          </a:xfrm>
          <a:solidFill>
            <a:schemeClr val="bg2">
              <a:lumMod val="75000"/>
            </a:schemeClr>
          </a:solidFill>
        </p:spPr>
      </p:sp>
      <p:sp>
        <p:nvSpPr>
          <p:cNvPr id="15" name="Marcador de posición de imagen 2"/>
          <p:cNvSpPr>
            <a:spLocks noGrp="1"/>
          </p:cNvSpPr>
          <p:nvPr>
            <p:ph type="pic" sz="quarter" idx="17"/>
          </p:nvPr>
        </p:nvSpPr>
        <p:spPr>
          <a:xfrm>
            <a:off x="8750180" y="4844955"/>
            <a:ext cx="2128837" cy="2013045"/>
          </a:xfrm>
          <a:solidFill>
            <a:schemeClr val="bg2">
              <a:lumMod val="75000"/>
            </a:schemeClr>
          </a:solid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5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3072000" cy="4996541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Marcador de posición de imagen 2"/>
          <p:cNvSpPr>
            <a:spLocks noGrp="1"/>
          </p:cNvSpPr>
          <p:nvPr>
            <p:ph type="pic" sz="quarter" idx="14"/>
          </p:nvPr>
        </p:nvSpPr>
        <p:spPr>
          <a:xfrm>
            <a:off x="3072000" y="1861459"/>
            <a:ext cx="3024000" cy="4996541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Marcador de posición de imagen 2"/>
          <p:cNvSpPr>
            <a:spLocks noGrp="1"/>
          </p:cNvSpPr>
          <p:nvPr>
            <p:ph type="pic" sz="quarter" idx="15"/>
          </p:nvPr>
        </p:nvSpPr>
        <p:spPr>
          <a:xfrm>
            <a:off x="6096000" y="2"/>
            <a:ext cx="3072000" cy="4996541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Marcador de posición de imagen 2"/>
          <p:cNvSpPr>
            <a:spLocks noGrp="1"/>
          </p:cNvSpPr>
          <p:nvPr>
            <p:ph type="pic" sz="quarter" idx="16"/>
          </p:nvPr>
        </p:nvSpPr>
        <p:spPr>
          <a:xfrm>
            <a:off x="9168000" y="1861459"/>
            <a:ext cx="3024000" cy="4996541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3461657" y="979718"/>
            <a:ext cx="2520000" cy="2520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Marcador de posición de imagen 2"/>
          <p:cNvSpPr>
            <a:spLocks noGrp="1"/>
          </p:cNvSpPr>
          <p:nvPr>
            <p:ph type="pic" sz="quarter" idx="14"/>
          </p:nvPr>
        </p:nvSpPr>
        <p:spPr>
          <a:xfrm>
            <a:off x="6128658" y="979718"/>
            <a:ext cx="2520000" cy="2520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Marcador de posición de imagen 2"/>
          <p:cNvSpPr>
            <a:spLocks noGrp="1"/>
          </p:cNvSpPr>
          <p:nvPr>
            <p:ph type="pic" sz="quarter" idx="15"/>
          </p:nvPr>
        </p:nvSpPr>
        <p:spPr>
          <a:xfrm>
            <a:off x="6128658" y="3663047"/>
            <a:ext cx="2520000" cy="2520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Marcador de posición de imagen 2"/>
          <p:cNvSpPr>
            <a:spLocks noGrp="1"/>
          </p:cNvSpPr>
          <p:nvPr>
            <p:ph type="pic" sz="quarter" idx="16"/>
          </p:nvPr>
        </p:nvSpPr>
        <p:spPr>
          <a:xfrm>
            <a:off x="3461657" y="3663047"/>
            <a:ext cx="2520000" cy="2520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personalized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841172" cy="2245179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Marcador de posición de imagen 2"/>
          <p:cNvSpPr>
            <a:spLocks noGrp="1"/>
          </p:cNvSpPr>
          <p:nvPr>
            <p:ph type="pic" sz="quarter" idx="14"/>
          </p:nvPr>
        </p:nvSpPr>
        <p:spPr>
          <a:xfrm>
            <a:off x="-1" y="2314575"/>
            <a:ext cx="2841172" cy="2237014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Marcador de posición de imagen 2"/>
          <p:cNvSpPr>
            <a:spLocks noGrp="1"/>
          </p:cNvSpPr>
          <p:nvPr>
            <p:ph type="pic" sz="quarter" idx="15"/>
          </p:nvPr>
        </p:nvSpPr>
        <p:spPr>
          <a:xfrm>
            <a:off x="1" y="4620986"/>
            <a:ext cx="2841172" cy="2237014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Marcador de posición de imagen 2"/>
          <p:cNvSpPr>
            <a:spLocks noGrp="1"/>
          </p:cNvSpPr>
          <p:nvPr>
            <p:ph type="pic" sz="quarter" idx="16"/>
          </p:nvPr>
        </p:nvSpPr>
        <p:spPr>
          <a:xfrm>
            <a:off x="2922816" y="0"/>
            <a:ext cx="3260271" cy="6866165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2"/>
          <p:cNvSpPr>
            <a:spLocks noGrp="1"/>
          </p:cNvSpPr>
          <p:nvPr>
            <p:ph type="pic" sz="quarter" idx="15"/>
          </p:nvPr>
        </p:nvSpPr>
        <p:spPr>
          <a:xfrm>
            <a:off x="3513856" y="204084"/>
            <a:ext cx="3312000" cy="3240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Marcador de posición de imagen 2"/>
          <p:cNvSpPr>
            <a:spLocks noGrp="1"/>
          </p:cNvSpPr>
          <p:nvPr>
            <p:ph type="pic" sz="quarter" idx="16"/>
          </p:nvPr>
        </p:nvSpPr>
        <p:spPr>
          <a:xfrm>
            <a:off x="201856" y="204084"/>
            <a:ext cx="3312000" cy="3240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Marcador de posición de imagen 2"/>
          <p:cNvSpPr>
            <a:spLocks noGrp="1"/>
          </p:cNvSpPr>
          <p:nvPr>
            <p:ph type="pic" sz="quarter" idx="17"/>
          </p:nvPr>
        </p:nvSpPr>
        <p:spPr>
          <a:xfrm>
            <a:off x="201856" y="3444084"/>
            <a:ext cx="3312000" cy="3240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Marcador de posición de imagen 2"/>
          <p:cNvSpPr>
            <a:spLocks noGrp="1"/>
          </p:cNvSpPr>
          <p:nvPr>
            <p:ph type="pic" sz="quarter" idx="18"/>
          </p:nvPr>
        </p:nvSpPr>
        <p:spPr>
          <a:xfrm>
            <a:off x="3513856" y="3444084"/>
            <a:ext cx="3312000" cy="3240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176464" y="160422"/>
            <a:ext cx="8229600" cy="656122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60984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00" cy="68580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3"/>
          <p:cNvSpPr>
            <a:spLocks noGrp="1"/>
          </p:cNvSpPr>
          <p:nvPr>
            <p:ph type="pic" sz="quarter" idx="12"/>
          </p:nvPr>
        </p:nvSpPr>
        <p:spPr>
          <a:xfrm>
            <a:off x="850232" y="3938336"/>
            <a:ext cx="3753852" cy="2061411"/>
          </a:xfrm>
          <a:prstGeom prst="round2DiagRect">
            <a:avLst>
              <a:gd name="adj1" fmla="val 8885"/>
              <a:gd name="adj2" fmla="val 0"/>
            </a:avLst>
          </a:prstGeo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4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3"/>
          <p:cNvSpPr>
            <a:spLocks noGrp="1"/>
          </p:cNvSpPr>
          <p:nvPr>
            <p:ph type="pic" sz="quarter" idx="12"/>
          </p:nvPr>
        </p:nvSpPr>
        <p:spPr>
          <a:xfrm>
            <a:off x="850232" y="3938336"/>
            <a:ext cx="3753852" cy="2061411"/>
          </a:xfrm>
          <a:prstGeom prst="round2DiagRect">
            <a:avLst>
              <a:gd name="adj1" fmla="val 8885"/>
              <a:gd name="adj2" fmla="val 0"/>
            </a:avLst>
          </a:prstGeo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3"/>
          </p:nvPr>
        </p:nvSpPr>
        <p:spPr>
          <a:xfrm>
            <a:off x="850232" y="978568"/>
            <a:ext cx="3753852" cy="2061411"/>
          </a:xfrm>
          <a:prstGeom prst="round2DiagRect">
            <a:avLst>
              <a:gd name="adj1" fmla="val 8885"/>
              <a:gd name="adj2" fmla="val 0"/>
            </a:avLst>
          </a:prstGeo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5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3"/>
          <p:cNvSpPr>
            <a:spLocks noGrp="1"/>
          </p:cNvSpPr>
          <p:nvPr>
            <p:ph type="pic" sz="quarter" idx="13"/>
          </p:nvPr>
        </p:nvSpPr>
        <p:spPr>
          <a:xfrm>
            <a:off x="850232" y="978568"/>
            <a:ext cx="3753852" cy="2061411"/>
          </a:xfrm>
          <a:prstGeom prst="round2DiagRect">
            <a:avLst>
              <a:gd name="adj1" fmla="val 7328"/>
              <a:gd name="adj2" fmla="val 0"/>
            </a:avLst>
          </a:prstGeo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12192000" cy="343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308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3427200"/>
            <a:ext cx="12192000" cy="343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0" y="3427200"/>
            <a:ext cx="12192000" cy="34308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0" y="0"/>
            <a:ext cx="3600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599999" cy="68580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8592000" y="0"/>
            <a:ext cx="3600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8592001" y="0"/>
            <a:ext cx="3599999" cy="68580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1117600" y="1720850"/>
            <a:ext cx="5715000" cy="3416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1117600" y="1720850"/>
            <a:ext cx="5715000" cy="34163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2101850" y="1143000"/>
            <a:ext cx="7988300" cy="457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2101850" y="1143000"/>
            <a:ext cx="7988300" cy="45720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4064400" y="0"/>
            <a:ext cx="4064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>
            <a:off x="8128800" y="0"/>
            <a:ext cx="40644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400" cy="6858000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4064400" y="0"/>
            <a:ext cx="4064400" cy="6858000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13"/>
          <p:cNvSpPr>
            <a:spLocks noGrp="1"/>
          </p:cNvSpPr>
          <p:nvPr>
            <p:ph type="pic" sz="quarter" idx="12"/>
          </p:nvPr>
        </p:nvSpPr>
        <p:spPr>
          <a:xfrm>
            <a:off x="8128800" y="0"/>
            <a:ext cx="4064400" cy="68580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os 5"/>
          <p:cNvSpPr/>
          <p:nvPr userDrawn="1"/>
        </p:nvSpPr>
        <p:spPr>
          <a:xfrm>
            <a:off x="0" y="0"/>
            <a:ext cx="12192000" cy="6858000"/>
          </a:xfrm>
          <a:prstGeom prst="flowChartInputOut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flowChartInputOutput">
            <a:avLst/>
          </a:prstGeo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4572000" y="0"/>
            <a:ext cx="3060700" cy="4991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8420100" y="1866900"/>
            <a:ext cx="3060700" cy="4991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3060700" cy="4991100"/>
          </a:xfrm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1"/>
          </p:nvPr>
        </p:nvSpPr>
        <p:spPr>
          <a:xfrm>
            <a:off x="8420100" y="1866900"/>
            <a:ext cx="3060700" cy="49911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3638550"/>
            <a:ext cx="8191500" cy="2717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4000500" y="501650"/>
            <a:ext cx="8191500" cy="2717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4000500" y="501650"/>
            <a:ext cx="8191500" cy="2717800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0" y="3638550"/>
            <a:ext cx="8191500" cy="27178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622300" y="622300"/>
            <a:ext cx="7785100" cy="4724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622300" y="622300"/>
            <a:ext cx="7785100" cy="47244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1035050" y="857250"/>
            <a:ext cx="101219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1035050" y="857250"/>
            <a:ext cx="10121900" cy="51435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4375600" y="1993900"/>
            <a:ext cx="7200000" cy="2032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4375600" y="4216400"/>
            <a:ext cx="3492000" cy="20249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>
            <a:off x="7939600" y="4216400"/>
            <a:ext cx="3636000" cy="20249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 userDrawn="1"/>
        </p:nvSpPr>
        <p:spPr>
          <a:xfrm>
            <a:off x="616400" y="1993900"/>
            <a:ext cx="3581400" cy="42474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0"/>
          </p:nvPr>
        </p:nvSpPr>
        <p:spPr>
          <a:xfrm>
            <a:off x="616400" y="1993900"/>
            <a:ext cx="3708000" cy="4247436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13"/>
          <p:cNvSpPr>
            <a:spLocks noGrp="1"/>
          </p:cNvSpPr>
          <p:nvPr>
            <p:ph type="pic" sz="quarter" idx="11"/>
          </p:nvPr>
        </p:nvSpPr>
        <p:spPr>
          <a:xfrm>
            <a:off x="4375600" y="1983618"/>
            <a:ext cx="7200000" cy="2106000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Marcador de posición de imagen 15"/>
          <p:cNvSpPr>
            <a:spLocks noGrp="1"/>
          </p:cNvSpPr>
          <p:nvPr>
            <p:ph type="pic" sz="quarter" idx="12"/>
          </p:nvPr>
        </p:nvSpPr>
        <p:spPr>
          <a:xfrm>
            <a:off x="4375600" y="4153336"/>
            <a:ext cx="3492000" cy="2088000"/>
          </a:xfrm>
        </p:spPr>
        <p:txBody>
          <a:bodyPr/>
          <a:lstStyle/>
          <a:p>
            <a:endParaRPr lang="es-ES"/>
          </a:p>
        </p:txBody>
      </p:sp>
      <p:sp>
        <p:nvSpPr>
          <p:cNvPr id="18" name="Marcador de posición de imagen 17"/>
          <p:cNvSpPr>
            <a:spLocks noGrp="1"/>
          </p:cNvSpPr>
          <p:nvPr>
            <p:ph type="pic" sz="quarter" idx="13"/>
          </p:nvPr>
        </p:nvSpPr>
        <p:spPr>
          <a:xfrm>
            <a:off x="7939600" y="4153336"/>
            <a:ext cx="3636000" cy="20880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812800" y="1720850"/>
            <a:ext cx="5143500" cy="3416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6235700" y="1720850"/>
            <a:ext cx="5143500" cy="3416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812800" y="1720850"/>
            <a:ext cx="5143500" cy="3416300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6235700" y="1720850"/>
            <a:ext cx="5143500" cy="34163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800100" y="806450"/>
            <a:ext cx="4140200" cy="5245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800100" y="806450"/>
            <a:ext cx="4140200" cy="52451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7251700" y="806450"/>
            <a:ext cx="4140200" cy="5245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7251700" y="806450"/>
            <a:ext cx="4140200" cy="52451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 userDrawn="1"/>
        </p:nvSpPr>
        <p:spPr>
          <a:xfrm>
            <a:off x="1041400" y="1206500"/>
            <a:ext cx="4445000" cy="4445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1041400" y="1206500"/>
            <a:ext cx="4445000" cy="4445000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6546887" y="3014863"/>
            <a:ext cx="2703683" cy="3569370"/>
          </a:xfr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Marcador de posición de imagen 3"/>
          <p:cNvSpPr>
            <a:spLocks noGrp="1"/>
          </p:cNvSpPr>
          <p:nvPr>
            <p:ph type="pic" sz="quarter" idx="11"/>
          </p:nvPr>
        </p:nvSpPr>
        <p:spPr>
          <a:xfrm>
            <a:off x="9378317" y="232610"/>
            <a:ext cx="2703683" cy="3569370"/>
          </a:xfr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Marcador de posición de imagen 3"/>
          <p:cNvSpPr>
            <a:spLocks noGrp="1"/>
          </p:cNvSpPr>
          <p:nvPr>
            <p:ph type="pic" sz="quarter" idx="12"/>
          </p:nvPr>
        </p:nvSpPr>
        <p:spPr>
          <a:xfrm>
            <a:off x="3715457" y="232610"/>
            <a:ext cx="2703683" cy="3569370"/>
          </a:xfr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Marcador de posición de imagen 3"/>
          <p:cNvSpPr>
            <a:spLocks noGrp="1"/>
          </p:cNvSpPr>
          <p:nvPr>
            <p:ph type="pic" sz="quarter" idx="13"/>
          </p:nvPr>
        </p:nvSpPr>
        <p:spPr>
          <a:xfrm>
            <a:off x="3715457" y="3945306"/>
            <a:ext cx="2703682" cy="2638927"/>
          </a:xfr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Marcador de posición de imagen 3"/>
          <p:cNvSpPr>
            <a:spLocks noGrp="1"/>
          </p:cNvSpPr>
          <p:nvPr>
            <p:ph type="pic" sz="quarter" idx="14"/>
          </p:nvPr>
        </p:nvSpPr>
        <p:spPr>
          <a:xfrm>
            <a:off x="6546888" y="232610"/>
            <a:ext cx="2703682" cy="2638927"/>
          </a:xfr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Marcador de posición de imagen 3"/>
          <p:cNvSpPr>
            <a:spLocks noGrp="1"/>
          </p:cNvSpPr>
          <p:nvPr>
            <p:ph type="pic" sz="quarter" idx="15"/>
          </p:nvPr>
        </p:nvSpPr>
        <p:spPr>
          <a:xfrm>
            <a:off x="9378318" y="3945306"/>
            <a:ext cx="2703682" cy="2638927"/>
          </a:xfr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1181100" y="2438400"/>
            <a:ext cx="1981200" cy="1981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3797300" y="2438400"/>
            <a:ext cx="1981200" cy="1981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>
            <a:off x="6413500" y="2438400"/>
            <a:ext cx="1981200" cy="1981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 userDrawn="1"/>
        </p:nvSpPr>
        <p:spPr>
          <a:xfrm>
            <a:off x="9029700" y="2438400"/>
            <a:ext cx="1981200" cy="1981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0"/>
          </p:nvPr>
        </p:nvSpPr>
        <p:spPr>
          <a:xfrm>
            <a:off x="1181100" y="2438400"/>
            <a:ext cx="1981200" cy="1981200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13"/>
          <p:cNvSpPr>
            <a:spLocks noGrp="1"/>
          </p:cNvSpPr>
          <p:nvPr>
            <p:ph type="pic" sz="quarter" idx="11"/>
          </p:nvPr>
        </p:nvSpPr>
        <p:spPr>
          <a:xfrm>
            <a:off x="3797300" y="2438400"/>
            <a:ext cx="1981200" cy="1981200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Marcador de posición de imagen 15"/>
          <p:cNvSpPr>
            <a:spLocks noGrp="1"/>
          </p:cNvSpPr>
          <p:nvPr>
            <p:ph type="pic" sz="quarter" idx="12"/>
          </p:nvPr>
        </p:nvSpPr>
        <p:spPr>
          <a:xfrm>
            <a:off x="6413500" y="2438400"/>
            <a:ext cx="1981200" cy="1981200"/>
          </a:xfrm>
        </p:spPr>
        <p:txBody>
          <a:bodyPr/>
          <a:lstStyle/>
          <a:p>
            <a:endParaRPr lang="es-ES"/>
          </a:p>
        </p:txBody>
      </p:sp>
      <p:sp>
        <p:nvSpPr>
          <p:cNvPr id="18" name="Marcador de posición de imagen 17"/>
          <p:cNvSpPr>
            <a:spLocks noGrp="1"/>
          </p:cNvSpPr>
          <p:nvPr>
            <p:ph type="pic" sz="quarter" idx="13"/>
          </p:nvPr>
        </p:nvSpPr>
        <p:spPr>
          <a:xfrm>
            <a:off x="9029700" y="2438400"/>
            <a:ext cx="1981200" cy="19812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 userDrawn="1"/>
        </p:nvSpPr>
        <p:spPr>
          <a:xfrm>
            <a:off x="1181100" y="2438400"/>
            <a:ext cx="1981200" cy="19812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 userDrawn="1"/>
        </p:nvSpPr>
        <p:spPr>
          <a:xfrm>
            <a:off x="3797300" y="2438400"/>
            <a:ext cx="1981200" cy="19812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 userDrawn="1"/>
        </p:nvSpPr>
        <p:spPr>
          <a:xfrm>
            <a:off x="6413500" y="2438400"/>
            <a:ext cx="1981200" cy="19812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 userDrawn="1"/>
        </p:nvSpPr>
        <p:spPr>
          <a:xfrm>
            <a:off x="9029700" y="2438400"/>
            <a:ext cx="1981200" cy="19812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posición de imagen 11"/>
          <p:cNvSpPr>
            <a:spLocks noGrp="1"/>
          </p:cNvSpPr>
          <p:nvPr>
            <p:ph type="pic" sz="quarter" idx="10"/>
          </p:nvPr>
        </p:nvSpPr>
        <p:spPr>
          <a:xfrm>
            <a:off x="1181100" y="2438400"/>
            <a:ext cx="1981200" cy="1981200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13"/>
          <p:cNvSpPr>
            <a:spLocks noGrp="1"/>
          </p:cNvSpPr>
          <p:nvPr>
            <p:ph type="pic" sz="quarter" idx="11"/>
          </p:nvPr>
        </p:nvSpPr>
        <p:spPr>
          <a:xfrm>
            <a:off x="3797300" y="2438400"/>
            <a:ext cx="1981200" cy="1981200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15"/>
          <p:cNvSpPr>
            <a:spLocks noGrp="1"/>
          </p:cNvSpPr>
          <p:nvPr>
            <p:ph type="pic" sz="quarter" idx="12"/>
          </p:nvPr>
        </p:nvSpPr>
        <p:spPr>
          <a:xfrm>
            <a:off x="6413500" y="2438400"/>
            <a:ext cx="1981200" cy="1981200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17"/>
          <p:cNvSpPr>
            <a:spLocks noGrp="1"/>
          </p:cNvSpPr>
          <p:nvPr>
            <p:ph type="pic" sz="quarter" idx="13"/>
          </p:nvPr>
        </p:nvSpPr>
        <p:spPr>
          <a:xfrm>
            <a:off x="9029700" y="2438400"/>
            <a:ext cx="1981200" cy="1981200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7734300" cy="343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/>
          <p:cNvSpPr/>
          <p:nvPr userDrawn="1"/>
        </p:nvSpPr>
        <p:spPr>
          <a:xfrm>
            <a:off x="4457700" y="3427200"/>
            <a:ext cx="7734300" cy="343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Marcador de posición de imagen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734300" cy="3427200"/>
          </a:xfrm>
        </p:spPr>
        <p:txBody>
          <a:bodyPr/>
          <a:lstStyle/>
          <a:p>
            <a:endParaRPr lang="es-ES"/>
          </a:p>
        </p:txBody>
      </p:sp>
      <p:sp>
        <p:nvSpPr>
          <p:cNvPr id="17" name="Marcador de posición de imagen 16"/>
          <p:cNvSpPr>
            <a:spLocks noGrp="1"/>
          </p:cNvSpPr>
          <p:nvPr>
            <p:ph type="pic" sz="quarter" idx="11"/>
          </p:nvPr>
        </p:nvSpPr>
        <p:spPr>
          <a:xfrm>
            <a:off x="4457700" y="3427200"/>
            <a:ext cx="7734300" cy="34308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9855200" y="0"/>
            <a:ext cx="2336800" cy="2336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7518400" y="0"/>
            <a:ext cx="2336800" cy="2336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>
            <a:off x="5181600" y="0"/>
            <a:ext cx="2336800" cy="2336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 userDrawn="1"/>
        </p:nvSpPr>
        <p:spPr>
          <a:xfrm>
            <a:off x="9855200" y="4521200"/>
            <a:ext cx="2336800" cy="2336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 userDrawn="1"/>
        </p:nvSpPr>
        <p:spPr>
          <a:xfrm>
            <a:off x="7518400" y="4521200"/>
            <a:ext cx="2336800" cy="2336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 userDrawn="1"/>
        </p:nvSpPr>
        <p:spPr>
          <a:xfrm>
            <a:off x="5181600" y="4521200"/>
            <a:ext cx="2336800" cy="2336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 userDrawn="1"/>
        </p:nvSpPr>
        <p:spPr>
          <a:xfrm>
            <a:off x="0" y="0"/>
            <a:ext cx="51816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posición de imagen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81600" cy="6858000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Marcador de posición de imagen 15"/>
          <p:cNvSpPr>
            <a:spLocks noGrp="1"/>
          </p:cNvSpPr>
          <p:nvPr>
            <p:ph type="pic" sz="quarter" idx="11"/>
          </p:nvPr>
        </p:nvSpPr>
        <p:spPr>
          <a:xfrm>
            <a:off x="5181600" y="0"/>
            <a:ext cx="2336800" cy="2336800"/>
          </a:xfrm>
        </p:spPr>
        <p:txBody>
          <a:bodyPr/>
          <a:lstStyle/>
          <a:p>
            <a:endParaRPr lang="es-ES"/>
          </a:p>
        </p:txBody>
      </p:sp>
      <p:sp>
        <p:nvSpPr>
          <p:cNvPr id="18" name="Marcador de posición de imagen 17"/>
          <p:cNvSpPr>
            <a:spLocks noGrp="1"/>
          </p:cNvSpPr>
          <p:nvPr>
            <p:ph type="pic" sz="quarter" idx="12"/>
          </p:nvPr>
        </p:nvSpPr>
        <p:spPr>
          <a:xfrm>
            <a:off x="7518400" y="0"/>
            <a:ext cx="2336800" cy="2336800"/>
          </a:xfrm>
        </p:spPr>
        <p:txBody>
          <a:bodyPr/>
          <a:lstStyle/>
          <a:p>
            <a:endParaRPr lang="es-ES"/>
          </a:p>
        </p:txBody>
      </p:sp>
      <p:sp>
        <p:nvSpPr>
          <p:cNvPr id="20" name="Marcador de posición de imagen 19"/>
          <p:cNvSpPr>
            <a:spLocks noGrp="1"/>
          </p:cNvSpPr>
          <p:nvPr>
            <p:ph type="pic" sz="quarter" idx="13"/>
          </p:nvPr>
        </p:nvSpPr>
        <p:spPr>
          <a:xfrm>
            <a:off x="9855200" y="0"/>
            <a:ext cx="2336800" cy="2336800"/>
          </a:xfrm>
        </p:spPr>
        <p:txBody>
          <a:bodyPr/>
          <a:lstStyle/>
          <a:p>
            <a:endParaRPr lang="es-ES"/>
          </a:p>
        </p:txBody>
      </p:sp>
      <p:sp>
        <p:nvSpPr>
          <p:cNvPr id="22" name="Marcador de posición de imagen 21"/>
          <p:cNvSpPr>
            <a:spLocks noGrp="1"/>
          </p:cNvSpPr>
          <p:nvPr>
            <p:ph type="pic" sz="quarter" idx="14"/>
          </p:nvPr>
        </p:nvSpPr>
        <p:spPr>
          <a:xfrm>
            <a:off x="5181600" y="4521200"/>
            <a:ext cx="2336800" cy="2336800"/>
          </a:xfrm>
        </p:spPr>
        <p:txBody>
          <a:bodyPr/>
          <a:lstStyle/>
          <a:p>
            <a:endParaRPr lang="es-ES"/>
          </a:p>
        </p:txBody>
      </p:sp>
      <p:sp>
        <p:nvSpPr>
          <p:cNvPr id="24" name="Marcador de posición de imagen 23"/>
          <p:cNvSpPr>
            <a:spLocks noGrp="1"/>
          </p:cNvSpPr>
          <p:nvPr>
            <p:ph type="pic" sz="quarter" idx="15"/>
          </p:nvPr>
        </p:nvSpPr>
        <p:spPr>
          <a:xfrm>
            <a:off x="7518400" y="4521200"/>
            <a:ext cx="2336800" cy="2336800"/>
          </a:xfrm>
        </p:spPr>
        <p:txBody>
          <a:bodyPr/>
          <a:lstStyle/>
          <a:p>
            <a:endParaRPr lang="es-ES"/>
          </a:p>
        </p:txBody>
      </p:sp>
      <p:sp>
        <p:nvSpPr>
          <p:cNvPr id="26" name="Marcador de posición de imagen 25"/>
          <p:cNvSpPr>
            <a:spLocks noGrp="1"/>
          </p:cNvSpPr>
          <p:nvPr>
            <p:ph type="pic" sz="quarter" idx="16"/>
          </p:nvPr>
        </p:nvSpPr>
        <p:spPr>
          <a:xfrm>
            <a:off x="9855200" y="4521200"/>
            <a:ext cx="2336800" cy="23368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8715738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715738" cy="6858000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Elipse 9"/>
          <p:cNvSpPr/>
          <p:nvPr userDrawn="1"/>
        </p:nvSpPr>
        <p:spPr>
          <a:xfrm>
            <a:off x="9510532" y="798654"/>
            <a:ext cx="1886673" cy="188667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9510531" y="798653"/>
            <a:ext cx="1886673" cy="1886673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isósceles 5"/>
          <p:cNvSpPr/>
          <p:nvPr userDrawn="1"/>
        </p:nvSpPr>
        <p:spPr>
          <a:xfrm>
            <a:off x="0" y="1766047"/>
            <a:ext cx="8166847" cy="509195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0" y="1766046"/>
            <a:ext cx="8166847" cy="5091953"/>
          </a:xfrm>
          <a:prstGeom prst="triangle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mbo 5"/>
          <p:cNvSpPr/>
          <p:nvPr userDrawn="1"/>
        </p:nvSpPr>
        <p:spPr>
          <a:xfrm>
            <a:off x="2777611" y="78660"/>
            <a:ext cx="3588774" cy="3588774"/>
          </a:xfrm>
          <a:prstGeom prst="diamon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ombo 6"/>
          <p:cNvSpPr/>
          <p:nvPr userDrawn="1"/>
        </p:nvSpPr>
        <p:spPr>
          <a:xfrm>
            <a:off x="4650657" y="-1784554"/>
            <a:ext cx="3588774" cy="3588774"/>
          </a:xfrm>
          <a:prstGeom prst="diamon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ombo 7"/>
          <p:cNvSpPr/>
          <p:nvPr userDrawn="1"/>
        </p:nvSpPr>
        <p:spPr>
          <a:xfrm>
            <a:off x="904565" y="-1784554"/>
            <a:ext cx="3588774" cy="3588774"/>
          </a:xfrm>
          <a:prstGeom prst="diamon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2777611" y="78660"/>
            <a:ext cx="3588773" cy="3588774"/>
          </a:xfrm>
          <a:prstGeom prst="diamond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4650657" y="-1784554"/>
            <a:ext cx="3588773" cy="3588773"/>
          </a:xfrm>
          <a:prstGeom prst="diamond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13"/>
          <p:cNvSpPr>
            <a:spLocks noGrp="1"/>
          </p:cNvSpPr>
          <p:nvPr>
            <p:ph type="pic" sz="quarter" idx="12"/>
          </p:nvPr>
        </p:nvSpPr>
        <p:spPr>
          <a:xfrm>
            <a:off x="904564" y="-1784554"/>
            <a:ext cx="3588775" cy="3588773"/>
          </a:xfrm>
          <a:prstGeom prst="diamond">
            <a:avLst/>
          </a:prstGeo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-1" y="3460955"/>
            <a:ext cx="3018503" cy="33921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 userDrawn="1"/>
        </p:nvSpPr>
        <p:spPr>
          <a:xfrm>
            <a:off x="0" y="0"/>
            <a:ext cx="3018503" cy="33921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 userDrawn="1"/>
        </p:nvSpPr>
        <p:spPr>
          <a:xfrm>
            <a:off x="3092245" y="-1"/>
            <a:ext cx="3018503" cy="33921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 userDrawn="1"/>
        </p:nvSpPr>
        <p:spPr>
          <a:xfrm>
            <a:off x="3092245" y="3465869"/>
            <a:ext cx="3018503" cy="33921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18502" cy="3392130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12"/>
          <p:cNvSpPr>
            <a:spLocks noGrp="1"/>
          </p:cNvSpPr>
          <p:nvPr>
            <p:ph type="pic" sz="quarter" idx="11"/>
          </p:nvPr>
        </p:nvSpPr>
        <p:spPr>
          <a:xfrm>
            <a:off x="3092246" y="-1"/>
            <a:ext cx="3018502" cy="3392130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Marcador de posición de imagen 12"/>
          <p:cNvSpPr>
            <a:spLocks noGrp="1"/>
          </p:cNvSpPr>
          <p:nvPr>
            <p:ph type="pic" sz="quarter" idx="12"/>
          </p:nvPr>
        </p:nvSpPr>
        <p:spPr>
          <a:xfrm>
            <a:off x="3092246" y="3460955"/>
            <a:ext cx="3018502" cy="3392130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Marcador de posición de imagen 12"/>
          <p:cNvSpPr>
            <a:spLocks noGrp="1"/>
          </p:cNvSpPr>
          <p:nvPr>
            <p:ph type="pic" sz="quarter" idx="13"/>
          </p:nvPr>
        </p:nvSpPr>
        <p:spPr>
          <a:xfrm>
            <a:off x="-2" y="3465871"/>
            <a:ext cx="3018502" cy="339213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isósceles 5"/>
          <p:cNvSpPr/>
          <p:nvPr userDrawn="1"/>
        </p:nvSpPr>
        <p:spPr>
          <a:xfrm>
            <a:off x="853047" y="1020098"/>
            <a:ext cx="5242952" cy="4817805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853047" y="1020097"/>
            <a:ext cx="5242952" cy="4817805"/>
          </a:xfrm>
          <a:prstGeom prst="triangle">
            <a:avLst/>
          </a:prstGeo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ctágono 5"/>
          <p:cNvSpPr/>
          <p:nvPr userDrawn="1"/>
        </p:nvSpPr>
        <p:spPr>
          <a:xfrm>
            <a:off x="1447800" y="2374900"/>
            <a:ext cx="2108200" cy="2108200"/>
          </a:xfrm>
          <a:prstGeom prst="octagon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Octágono 6"/>
          <p:cNvSpPr/>
          <p:nvPr userDrawn="1"/>
        </p:nvSpPr>
        <p:spPr>
          <a:xfrm>
            <a:off x="5041900" y="2374900"/>
            <a:ext cx="2108200" cy="2108200"/>
          </a:xfrm>
          <a:prstGeom prst="octagon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Octágono 7"/>
          <p:cNvSpPr/>
          <p:nvPr userDrawn="1"/>
        </p:nvSpPr>
        <p:spPr>
          <a:xfrm>
            <a:off x="8636000" y="2374900"/>
            <a:ext cx="2108200" cy="2108200"/>
          </a:xfrm>
          <a:prstGeom prst="octagon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0"/>
          </p:nvPr>
        </p:nvSpPr>
        <p:spPr>
          <a:xfrm>
            <a:off x="1447800" y="2374900"/>
            <a:ext cx="2108200" cy="2108200"/>
          </a:xfrm>
          <a:prstGeom prst="octagon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sz="quarter" idx="11"/>
          </p:nvPr>
        </p:nvSpPr>
        <p:spPr>
          <a:xfrm>
            <a:off x="5041900" y="2374900"/>
            <a:ext cx="2108200" cy="2108200"/>
          </a:xfrm>
          <a:prstGeom prst="octagon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5" name="Marcador de posición de imagen 14"/>
          <p:cNvSpPr>
            <a:spLocks noGrp="1"/>
          </p:cNvSpPr>
          <p:nvPr>
            <p:ph type="pic" sz="quarter" idx="12"/>
          </p:nvPr>
        </p:nvSpPr>
        <p:spPr>
          <a:xfrm>
            <a:off x="8636000" y="2374900"/>
            <a:ext cx="2108200" cy="2108200"/>
          </a:xfrm>
          <a:prstGeom prst="octagon">
            <a:avLst/>
          </a:prstGeo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0" y="3123485"/>
            <a:ext cx="3960000" cy="1692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7" name="Marcador de posición de imagen 3"/>
          <p:cNvSpPr>
            <a:spLocks noGrp="1"/>
          </p:cNvSpPr>
          <p:nvPr>
            <p:ph type="pic" sz="quarter" idx="11"/>
          </p:nvPr>
        </p:nvSpPr>
        <p:spPr>
          <a:xfrm>
            <a:off x="3870000" y="4964985"/>
            <a:ext cx="4500000" cy="1893016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9" name="Marcador de posición de imagen 3"/>
          <p:cNvSpPr>
            <a:spLocks noGrp="1"/>
          </p:cNvSpPr>
          <p:nvPr>
            <p:ph type="pic" sz="quarter" idx="13"/>
          </p:nvPr>
        </p:nvSpPr>
        <p:spPr>
          <a:xfrm>
            <a:off x="1" y="4939495"/>
            <a:ext cx="1800000" cy="189301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3"/>
          <p:cNvSpPr>
            <a:spLocks noGrp="1"/>
          </p:cNvSpPr>
          <p:nvPr>
            <p:ph type="pic" sz="quarter" idx="14"/>
          </p:nvPr>
        </p:nvSpPr>
        <p:spPr>
          <a:xfrm>
            <a:off x="1935520" y="4925478"/>
            <a:ext cx="1800000" cy="189301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3"/>
          <p:cNvSpPr>
            <a:spLocks noGrp="1"/>
          </p:cNvSpPr>
          <p:nvPr>
            <p:ph type="pic" sz="quarter" idx="15"/>
          </p:nvPr>
        </p:nvSpPr>
        <p:spPr>
          <a:xfrm>
            <a:off x="8504481" y="4950968"/>
            <a:ext cx="1800000" cy="186752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3"/>
          <p:cNvSpPr>
            <a:spLocks noGrp="1"/>
          </p:cNvSpPr>
          <p:nvPr>
            <p:ph type="pic" sz="quarter" idx="16"/>
          </p:nvPr>
        </p:nvSpPr>
        <p:spPr>
          <a:xfrm>
            <a:off x="10440000" y="4964985"/>
            <a:ext cx="1728000" cy="1867524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6" name="Marcador de posición de imagen 3"/>
          <p:cNvSpPr>
            <a:spLocks noGrp="1"/>
          </p:cNvSpPr>
          <p:nvPr>
            <p:ph type="pic" sz="quarter" idx="17"/>
          </p:nvPr>
        </p:nvSpPr>
        <p:spPr>
          <a:xfrm>
            <a:off x="8186990" y="3116476"/>
            <a:ext cx="3996000" cy="1692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7" name="Marcador de posición de imagen 3"/>
          <p:cNvSpPr>
            <a:spLocks noGrp="1"/>
          </p:cNvSpPr>
          <p:nvPr>
            <p:ph type="pic" sz="quarter" idx="18"/>
          </p:nvPr>
        </p:nvSpPr>
        <p:spPr>
          <a:xfrm>
            <a:off x="4106276" y="3123485"/>
            <a:ext cx="1908000" cy="1692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8" name="Marcador de posición de imagen 3"/>
          <p:cNvSpPr>
            <a:spLocks noGrp="1"/>
          </p:cNvSpPr>
          <p:nvPr>
            <p:ph type="pic" sz="quarter" idx="19"/>
          </p:nvPr>
        </p:nvSpPr>
        <p:spPr>
          <a:xfrm>
            <a:off x="6146633" y="3116476"/>
            <a:ext cx="1908000" cy="1692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3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68000" cy="298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 userDrawn="1"/>
        </p:nvSpPr>
        <p:spPr>
          <a:xfrm>
            <a:off x="6718300" y="1346200"/>
            <a:ext cx="1981200" cy="19812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 userDrawn="1"/>
        </p:nvSpPr>
        <p:spPr>
          <a:xfrm>
            <a:off x="6718300" y="3721100"/>
            <a:ext cx="1981200" cy="19812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 userDrawn="1"/>
        </p:nvSpPr>
        <p:spPr>
          <a:xfrm>
            <a:off x="9131300" y="3721100"/>
            <a:ext cx="1981200" cy="19812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 userDrawn="1"/>
        </p:nvSpPr>
        <p:spPr>
          <a:xfrm>
            <a:off x="9131300" y="1346200"/>
            <a:ext cx="1981200" cy="19812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0"/>
          </p:nvPr>
        </p:nvSpPr>
        <p:spPr>
          <a:xfrm>
            <a:off x="6718300" y="1346200"/>
            <a:ext cx="1981200" cy="1981200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sz="quarter" idx="11"/>
          </p:nvPr>
        </p:nvSpPr>
        <p:spPr>
          <a:xfrm>
            <a:off x="9131300" y="1346200"/>
            <a:ext cx="1981200" cy="1981200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5" name="Marcador de posición de imagen 14"/>
          <p:cNvSpPr>
            <a:spLocks noGrp="1"/>
          </p:cNvSpPr>
          <p:nvPr>
            <p:ph type="pic" sz="quarter" idx="12"/>
          </p:nvPr>
        </p:nvSpPr>
        <p:spPr>
          <a:xfrm>
            <a:off x="6718300" y="3721100"/>
            <a:ext cx="1981200" cy="1981200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7" name="Marcador de posición de imagen 16"/>
          <p:cNvSpPr>
            <a:spLocks noGrp="1"/>
          </p:cNvSpPr>
          <p:nvPr>
            <p:ph type="pic" sz="quarter" idx="13"/>
          </p:nvPr>
        </p:nvSpPr>
        <p:spPr>
          <a:xfrm>
            <a:off x="9131300" y="3721100"/>
            <a:ext cx="1981200" cy="1981200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/>
          <p:cNvSpPr>
            <a:spLocks noGrp="1"/>
          </p:cNvSpPr>
          <p:nvPr>
            <p:ph type="pic" sz="quarter" idx="10"/>
          </p:nvPr>
        </p:nvSpPr>
        <p:spPr>
          <a:xfrm>
            <a:off x="0" y="12700"/>
            <a:ext cx="2374900" cy="4508500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sz="quarter" idx="11"/>
          </p:nvPr>
        </p:nvSpPr>
        <p:spPr>
          <a:xfrm>
            <a:off x="0" y="4610100"/>
            <a:ext cx="2374900" cy="2260600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Marcador de posición de imagen 14"/>
          <p:cNvSpPr>
            <a:spLocks noGrp="1"/>
          </p:cNvSpPr>
          <p:nvPr>
            <p:ph type="pic" sz="quarter" idx="12"/>
          </p:nvPr>
        </p:nvSpPr>
        <p:spPr>
          <a:xfrm>
            <a:off x="2463800" y="12700"/>
            <a:ext cx="2355850" cy="2247900"/>
          </a:xfrm>
        </p:spPr>
        <p:txBody>
          <a:bodyPr/>
          <a:lstStyle/>
          <a:p>
            <a:endParaRPr lang="es-ES"/>
          </a:p>
        </p:txBody>
      </p:sp>
      <p:sp>
        <p:nvSpPr>
          <p:cNvPr id="19" name="Marcador de posición de imagen 18"/>
          <p:cNvSpPr>
            <a:spLocks noGrp="1"/>
          </p:cNvSpPr>
          <p:nvPr>
            <p:ph type="pic" sz="quarter" idx="13"/>
          </p:nvPr>
        </p:nvSpPr>
        <p:spPr>
          <a:xfrm>
            <a:off x="2463800" y="2349500"/>
            <a:ext cx="2355850" cy="45085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9271000" y="571500"/>
            <a:ext cx="2286000" cy="5715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6883400" y="571500"/>
            <a:ext cx="2286000" cy="5715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6883400" y="571500"/>
            <a:ext cx="2286000" cy="5715000"/>
          </a:xfrm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1"/>
          </p:nvPr>
        </p:nvSpPr>
        <p:spPr>
          <a:xfrm>
            <a:off x="9271000" y="571500"/>
            <a:ext cx="2286000" cy="57150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2933700" cy="2286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/>
          <p:cNvSpPr/>
          <p:nvPr userDrawn="1"/>
        </p:nvSpPr>
        <p:spPr>
          <a:xfrm>
            <a:off x="0" y="4572000"/>
            <a:ext cx="2933700" cy="2286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2933700" y="2286000"/>
            <a:ext cx="2933700" cy="2286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33700" cy="2286000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2933700" y="2286000"/>
            <a:ext cx="2933700" cy="2286000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13"/>
          <p:cNvSpPr>
            <a:spLocks noGrp="1"/>
          </p:cNvSpPr>
          <p:nvPr>
            <p:ph type="pic" sz="quarter" idx="12"/>
          </p:nvPr>
        </p:nvSpPr>
        <p:spPr>
          <a:xfrm>
            <a:off x="0" y="4572000"/>
            <a:ext cx="2933700" cy="22860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10"/>
          <p:cNvSpPr>
            <a:spLocks noGrp="1"/>
          </p:cNvSpPr>
          <p:nvPr>
            <p:ph type="pic" sz="quarter" idx="10"/>
          </p:nvPr>
        </p:nvSpPr>
        <p:spPr>
          <a:xfrm>
            <a:off x="7340600" y="-12700"/>
            <a:ext cx="2374900" cy="4521200"/>
          </a:xfrm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12"/>
          <p:cNvSpPr>
            <a:spLocks noGrp="1"/>
          </p:cNvSpPr>
          <p:nvPr>
            <p:ph type="pic" sz="quarter" idx="11"/>
          </p:nvPr>
        </p:nvSpPr>
        <p:spPr>
          <a:xfrm>
            <a:off x="7340600" y="4610100"/>
            <a:ext cx="2374900" cy="2260600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14"/>
          <p:cNvSpPr>
            <a:spLocks noGrp="1"/>
          </p:cNvSpPr>
          <p:nvPr>
            <p:ph type="pic" sz="quarter" idx="12"/>
          </p:nvPr>
        </p:nvSpPr>
        <p:spPr>
          <a:xfrm>
            <a:off x="9817100" y="-12700"/>
            <a:ext cx="2355850" cy="2260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3" name="Marcador de posición de imagen 18"/>
          <p:cNvSpPr>
            <a:spLocks noGrp="1"/>
          </p:cNvSpPr>
          <p:nvPr>
            <p:ph type="pic" sz="quarter" idx="13"/>
          </p:nvPr>
        </p:nvSpPr>
        <p:spPr>
          <a:xfrm>
            <a:off x="9817100" y="2349500"/>
            <a:ext cx="2355850" cy="45212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704850" y="3429000"/>
            <a:ext cx="3594100" cy="260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4298950" y="825500"/>
            <a:ext cx="3594100" cy="260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>
            <a:off x="7893050" y="3429000"/>
            <a:ext cx="3594100" cy="260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0"/>
          </p:nvPr>
        </p:nvSpPr>
        <p:spPr>
          <a:xfrm>
            <a:off x="4298950" y="825500"/>
            <a:ext cx="3594100" cy="2603500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sz="quarter" idx="11"/>
          </p:nvPr>
        </p:nvSpPr>
        <p:spPr>
          <a:xfrm>
            <a:off x="704850" y="3429000"/>
            <a:ext cx="3594100" cy="2603500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Marcador de posición de imagen 14"/>
          <p:cNvSpPr>
            <a:spLocks noGrp="1"/>
          </p:cNvSpPr>
          <p:nvPr>
            <p:ph type="pic" sz="quarter" idx="12"/>
          </p:nvPr>
        </p:nvSpPr>
        <p:spPr>
          <a:xfrm>
            <a:off x="7893050" y="3429000"/>
            <a:ext cx="3594100" cy="26035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mbo 5"/>
          <p:cNvSpPr/>
          <p:nvPr userDrawn="1"/>
        </p:nvSpPr>
        <p:spPr>
          <a:xfrm>
            <a:off x="7302500" y="762000"/>
            <a:ext cx="2730500" cy="2730500"/>
          </a:xfrm>
          <a:prstGeom prst="diamon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ombo 6"/>
          <p:cNvSpPr/>
          <p:nvPr userDrawn="1"/>
        </p:nvSpPr>
        <p:spPr>
          <a:xfrm>
            <a:off x="7302500" y="3619500"/>
            <a:ext cx="2730500" cy="2730500"/>
          </a:xfrm>
          <a:prstGeom prst="diamon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ombo 7"/>
          <p:cNvSpPr/>
          <p:nvPr userDrawn="1"/>
        </p:nvSpPr>
        <p:spPr>
          <a:xfrm>
            <a:off x="8718550" y="2178050"/>
            <a:ext cx="2730500" cy="2730500"/>
          </a:xfrm>
          <a:prstGeom prst="diamon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ombo 8"/>
          <p:cNvSpPr/>
          <p:nvPr userDrawn="1"/>
        </p:nvSpPr>
        <p:spPr>
          <a:xfrm>
            <a:off x="5873750" y="2178050"/>
            <a:ext cx="2730500" cy="2730500"/>
          </a:xfrm>
          <a:prstGeom prst="diamond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0"/>
          </p:nvPr>
        </p:nvSpPr>
        <p:spPr>
          <a:xfrm>
            <a:off x="7302500" y="762000"/>
            <a:ext cx="2730500" cy="2730500"/>
          </a:xfrm>
          <a:prstGeom prst="diamond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13"/>
          <p:cNvSpPr>
            <a:spLocks noGrp="1"/>
          </p:cNvSpPr>
          <p:nvPr>
            <p:ph type="pic" sz="quarter" idx="11"/>
          </p:nvPr>
        </p:nvSpPr>
        <p:spPr>
          <a:xfrm>
            <a:off x="7302500" y="3619500"/>
            <a:ext cx="2730500" cy="2730500"/>
          </a:xfrm>
          <a:prstGeom prst="diamond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6" name="Marcador de posición de imagen 15"/>
          <p:cNvSpPr>
            <a:spLocks noGrp="1"/>
          </p:cNvSpPr>
          <p:nvPr>
            <p:ph type="pic" sz="quarter" idx="12"/>
          </p:nvPr>
        </p:nvSpPr>
        <p:spPr>
          <a:xfrm>
            <a:off x="5873750" y="2178050"/>
            <a:ext cx="2730500" cy="2730500"/>
          </a:xfrm>
          <a:prstGeom prst="diamond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8" name="Marcador de posición de imagen 17"/>
          <p:cNvSpPr>
            <a:spLocks noGrp="1"/>
          </p:cNvSpPr>
          <p:nvPr>
            <p:ph type="pic" sz="quarter" idx="13"/>
          </p:nvPr>
        </p:nvSpPr>
        <p:spPr>
          <a:xfrm>
            <a:off x="8718550" y="2178050"/>
            <a:ext cx="2730500" cy="2730500"/>
          </a:xfrm>
          <a:prstGeom prst="diamond">
            <a:avLst/>
          </a:prstGeo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2387600"/>
            <a:ext cx="3924300" cy="2082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 userDrawn="1"/>
        </p:nvSpPr>
        <p:spPr>
          <a:xfrm>
            <a:off x="8267700" y="2387600"/>
            <a:ext cx="3924300" cy="2082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 userDrawn="1"/>
        </p:nvSpPr>
        <p:spPr>
          <a:xfrm>
            <a:off x="4133850" y="2387600"/>
            <a:ext cx="3924300" cy="2082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sz="quarter" idx="10"/>
          </p:nvPr>
        </p:nvSpPr>
        <p:spPr>
          <a:xfrm>
            <a:off x="0" y="2387600"/>
            <a:ext cx="3924300" cy="2082800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Marcador de posición de imagen 14"/>
          <p:cNvSpPr>
            <a:spLocks noGrp="1"/>
          </p:cNvSpPr>
          <p:nvPr>
            <p:ph type="pic" sz="quarter" idx="11"/>
          </p:nvPr>
        </p:nvSpPr>
        <p:spPr>
          <a:xfrm>
            <a:off x="4133850" y="2387600"/>
            <a:ext cx="3924300" cy="2082800"/>
          </a:xfrm>
        </p:spPr>
        <p:txBody>
          <a:bodyPr/>
          <a:lstStyle/>
          <a:p>
            <a:endParaRPr lang="es-ES"/>
          </a:p>
        </p:txBody>
      </p:sp>
      <p:sp>
        <p:nvSpPr>
          <p:cNvPr id="17" name="Marcador de posición de imagen 16"/>
          <p:cNvSpPr>
            <a:spLocks noGrp="1"/>
          </p:cNvSpPr>
          <p:nvPr>
            <p:ph type="pic" sz="quarter" idx="12"/>
          </p:nvPr>
        </p:nvSpPr>
        <p:spPr>
          <a:xfrm>
            <a:off x="8267700" y="2387600"/>
            <a:ext cx="3924300" cy="20828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6413500" y="933450"/>
            <a:ext cx="1562100" cy="1562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8128000" y="933450"/>
            <a:ext cx="1562100" cy="1562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>
            <a:off x="9842500" y="933450"/>
            <a:ext cx="1562100" cy="1562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 userDrawn="1"/>
        </p:nvSpPr>
        <p:spPr>
          <a:xfrm>
            <a:off x="6413500" y="2647950"/>
            <a:ext cx="1562100" cy="1562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 userDrawn="1"/>
        </p:nvSpPr>
        <p:spPr>
          <a:xfrm>
            <a:off x="8128000" y="2647950"/>
            <a:ext cx="1562100" cy="1562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 userDrawn="1"/>
        </p:nvSpPr>
        <p:spPr>
          <a:xfrm>
            <a:off x="9842500" y="2647950"/>
            <a:ext cx="1562100" cy="1562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 userDrawn="1"/>
        </p:nvSpPr>
        <p:spPr>
          <a:xfrm>
            <a:off x="6413500" y="4362450"/>
            <a:ext cx="1562100" cy="1562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 userDrawn="1"/>
        </p:nvSpPr>
        <p:spPr>
          <a:xfrm>
            <a:off x="8128000" y="4362450"/>
            <a:ext cx="1562100" cy="1562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 userDrawn="1"/>
        </p:nvSpPr>
        <p:spPr>
          <a:xfrm>
            <a:off x="9842500" y="4362450"/>
            <a:ext cx="1562100" cy="1562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Marcador de posición de imagen 16"/>
          <p:cNvSpPr>
            <a:spLocks noGrp="1"/>
          </p:cNvSpPr>
          <p:nvPr>
            <p:ph type="pic" sz="quarter" idx="10"/>
          </p:nvPr>
        </p:nvSpPr>
        <p:spPr>
          <a:xfrm>
            <a:off x="6413500" y="933450"/>
            <a:ext cx="1562100" cy="1562100"/>
          </a:xfrm>
        </p:spPr>
        <p:txBody>
          <a:bodyPr/>
          <a:lstStyle/>
          <a:p>
            <a:endParaRPr lang="es-ES"/>
          </a:p>
        </p:txBody>
      </p:sp>
      <p:sp>
        <p:nvSpPr>
          <p:cNvPr id="20" name="Marcador de posición de imagen 19"/>
          <p:cNvSpPr>
            <a:spLocks noGrp="1"/>
          </p:cNvSpPr>
          <p:nvPr>
            <p:ph type="pic" sz="quarter" idx="11"/>
          </p:nvPr>
        </p:nvSpPr>
        <p:spPr>
          <a:xfrm>
            <a:off x="8128000" y="933450"/>
            <a:ext cx="1562100" cy="1562100"/>
          </a:xfrm>
        </p:spPr>
        <p:txBody>
          <a:bodyPr/>
          <a:lstStyle/>
          <a:p>
            <a:endParaRPr lang="es-ES"/>
          </a:p>
        </p:txBody>
      </p:sp>
      <p:sp>
        <p:nvSpPr>
          <p:cNvPr id="22" name="Marcador de posición de imagen 21"/>
          <p:cNvSpPr>
            <a:spLocks noGrp="1"/>
          </p:cNvSpPr>
          <p:nvPr>
            <p:ph type="pic" sz="quarter" idx="12"/>
          </p:nvPr>
        </p:nvSpPr>
        <p:spPr>
          <a:xfrm>
            <a:off x="9842500" y="933450"/>
            <a:ext cx="1562100" cy="1562100"/>
          </a:xfrm>
        </p:spPr>
        <p:txBody>
          <a:bodyPr/>
          <a:lstStyle/>
          <a:p>
            <a:endParaRPr lang="es-ES"/>
          </a:p>
        </p:txBody>
      </p:sp>
      <p:sp>
        <p:nvSpPr>
          <p:cNvPr id="24" name="Marcador de posición de imagen 23"/>
          <p:cNvSpPr>
            <a:spLocks noGrp="1"/>
          </p:cNvSpPr>
          <p:nvPr>
            <p:ph type="pic" sz="quarter" idx="13"/>
          </p:nvPr>
        </p:nvSpPr>
        <p:spPr>
          <a:xfrm>
            <a:off x="6413500" y="2647950"/>
            <a:ext cx="1562100" cy="15621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6" name="Marcador de posición de imagen 25"/>
          <p:cNvSpPr>
            <a:spLocks noGrp="1"/>
          </p:cNvSpPr>
          <p:nvPr>
            <p:ph type="pic" sz="quarter" idx="14"/>
          </p:nvPr>
        </p:nvSpPr>
        <p:spPr>
          <a:xfrm>
            <a:off x="8128000" y="2647950"/>
            <a:ext cx="1562100" cy="1562100"/>
          </a:xfrm>
        </p:spPr>
        <p:txBody>
          <a:bodyPr/>
          <a:lstStyle/>
          <a:p>
            <a:endParaRPr lang="es-ES"/>
          </a:p>
        </p:txBody>
      </p:sp>
      <p:sp>
        <p:nvSpPr>
          <p:cNvPr id="28" name="Marcador de posición de imagen 27"/>
          <p:cNvSpPr>
            <a:spLocks noGrp="1"/>
          </p:cNvSpPr>
          <p:nvPr>
            <p:ph type="pic" sz="quarter" idx="15"/>
          </p:nvPr>
        </p:nvSpPr>
        <p:spPr>
          <a:xfrm>
            <a:off x="9842500" y="2647950"/>
            <a:ext cx="1562100" cy="1562100"/>
          </a:xfrm>
        </p:spPr>
        <p:txBody>
          <a:bodyPr/>
          <a:lstStyle/>
          <a:p>
            <a:endParaRPr lang="es-ES"/>
          </a:p>
        </p:txBody>
      </p:sp>
      <p:sp>
        <p:nvSpPr>
          <p:cNvPr id="30" name="Marcador de posición de imagen 29"/>
          <p:cNvSpPr>
            <a:spLocks noGrp="1"/>
          </p:cNvSpPr>
          <p:nvPr>
            <p:ph type="pic" sz="quarter" idx="16"/>
          </p:nvPr>
        </p:nvSpPr>
        <p:spPr>
          <a:xfrm>
            <a:off x="6413500" y="4362450"/>
            <a:ext cx="1562100" cy="1562100"/>
          </a:xfrm>
        </p:spPr>
        <p:txBody>
          <a:bodyPr/>
          <a:lstStyle/>
          <a:p>
            <a:endParaRPr lang="es-ES"/>
          </a:p>
        </p:txBody>
      </p:sp>
      <p:sp>
        <p:nvSpPr>
          <p:cNvPr id="32" name="Marcador de posición de imagen 31"/>
          <p:cNvSpPr>
            <a:spLocks noGrp="1"/>
          </p:cNvSpPr>
          <p:nvPr>
            <p:ph type="pic" sz="quarter" idx="17"/>
          </p:nvPr>
        </p:nvSpPr>
        <p:spPr>
          <a:xfrm>
            <a:off x="8128000" y="4362450"/>
            <a:ext cx="1562100" cy="1562100"/>
          </a:xfrm>
        </p:spPr>
        <p:txBody>
          <a:bodyPr/>
          <a:lstStyle/>
          <a:p>
            <a:endParaRPr lang="es-ES"/>
          </a:p>
        </p:txBody>
      </p:sp>
      <p:sp>
        <p:nvSpPr>
          <p:cNvPr id="34" name="Marcador de posición de imagen 33"/>
          <p:cNvSpPr>
            <a:spLocks noGrp="1"/>
          </p:cNvSpPr>
          <p:nvPr>
            <p:ph type="pic" sz="quarter" idx="18"/>
          </p:nvPr>
        </p:nvSpPr>
        <p:spPr>
          <a:xfrm>
            <a:off x="9842500" y="4362450"/>
            <a:ext cx="1562100" cy="15621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8890000" y="0"/>
            <a:ext cx="3302000" cy="343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8890000" y="3430800"/>
            <a:ext cx="3302000" cy="343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>
            <a:off x="5588000" y="3427200"/>
            <a:ext cx="3302000" cy="343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 userDrawn="1"/>
        </p:nvSpPr>
        <p:spPr>
          <a:xfrm>
            <a:off x="5588000" y="0"/>
            <a:ext cx="3302000" cy="343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0"/>
          </p:nvPr>
        </p:nvSpPr>
        <p:spPr>
          <a:xfrm>
            <a:off x="8890000" y="0"/>
            <a:ext cx="3302000" cy="3423600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sz="quarter" idx="11"/>
          </p:nvPr>
        </p:nvSpPr>
        <p:spPr>
          <a:xfrm>
            <a:off x="5588000" y="3430800"/>
            <a:ext cx="3302000" cy="3427200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Marcador de posición de imagen 14"/>
          <p:cNvSpPr>
            <a:spLocks noGrp="1"/>
          </p:cNvSpPr>
          <p:nvPr>
            <p:ph type="pic" sz="quarter" idx="12"/>
          </p:nvPr>
        </p:nvSpPr>
        <p:spPr>
          <a:xfrm>
            <a:off x="5588000" y="7200"/>
            <a:ext cx="3302000" cy="3412800"/>
          </a:xfrm>
        </p:spPr>
        <p:txBody>
          <a:bodyPr/>
          <a:lstStyle/>
          <a:p>
            <a:endParaRPr lang="es-ES"/>
          </a:p>
        </p:txBody>
      </p:sp>
      <p:sp>
        <p:nvSpPr>
          <p:cNvPr id="17" name="Marcador de posición de imagen 16"/>
          <p:cNvSpPr>
            <a:spLocks noGrp="1"/>
          </p:cNvSpPr>
          <p:nvPr>
            <p:ph type="pic" sz="quarter" idx="13"/>
          </p:nvPr>
        </p:nvSpPr>
        <p:spPr>
          <a:xfrm>
            <a:off x="8890000" y="3434400"/>
            <a:ext cx="3302000" cy="34236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1229035" y="0"/>
            <a:ext cx="3357953" cy="6858000"/>
          </a:xfrm>
          <a:prstGeom prst="parallelogram">
            <a:avLst>
              <a:gd name="adj" fmla="val 5223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es-VE"/>
          </a:p>
        </p:txBody>
      </p:sp>
      <p:sp>
        <p:nvSpPr>
          <p:cNvPr id="4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2908011" y="0"/>
            <a:ext cx="3357953" cy="6858000"/>
          </a:xfrm>
          <a:prstGeom prst="parallelogram">
            <a:avLst>
              <a:gd name="adj" fmla="val 5223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es-VE"/>
          </a:p>
        </p:txBody>
      </p:sp>
      <p:sp>
        <p:nvSpPr>
          <p:cNvPr id="5" name="Marcador de posición de imagen 2"/>
          <p:cNvSpPr>
            <a:spLocks noGrp="1"/>
          </p:cNvSpPr>
          <p:nvPr>
            <p:ph type="pic" sz="quarter" idx="12"/>
          </p:nvPr>
        </p:nvSpPr>
        <p:spPr>
          <a:xfrm>
            <a:off x="-449942" y="0"/>
            <a:ext cx="3357953" cy="6858000"/>
          </a:xfrm>
          <a:prstGeom prst="parallelogram">
            <a:avLst>
              <a:gd name="adj" fmla="val 52231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es-VE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40000" cy="3505200"/>
          </a:xfrm>
        </p:spPr>
        <p:txBody>
          <a:bodyPr/>
          <a:lstStyle/>
          <a:p>
            <a:endParaRPr lang="es-ES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0" y="3543300"/>
            <a:ext cx="2930100" cy="3314700"/>
          </a:xfrm>
        </p:spPr>
        <p:txBody>
          <a:bodyPr/>
          <a:lstStyle/>
          <a:p>
            <a:endParaRPr lang="es-ES"/>
          </a:p>
        </p:txBody>
      </p:sp>
      <p:sp>
        <p:nvSpPr>
          <p:cNvPr id="8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2984500" y="3543300"/>
            <a:ext cx="2955500" cy="3326800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3"/>
          </p:nvPr>
        </p:nvSpPr>
        <p:spPr>
          <a:xfrm>
            <a:off x="6007100" y="0"/>
            <a:ext cx="3276000" cy="6858000"/>
          </a:xfrm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6"/>
          <p:cNvSpPr>
            <a:spLocks noGrp="1"/>
          </p:cNvSpPr>
          <p:nvPr>
            <p:ph type="pic" sz="quarter" idx="14"/>
          </p:nvPr>
        </p:nvSpPr>
        <p:spPr>
          <a:xfrm>
            <a:off x="9334500" y="3543300"/>
            <a:ext cx="2880000" cy="33014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posición de imagen 6"/>
          <p:cNvSpPr>
            <a:spLocks noGrp="1"/>
          </p:cNvSpPr>
          <p:nvPr>
            <p:ph type="pic" sz="quarter" idx="15"/>
          </p:nvPr>
        </p:nvSpPr>
        <p:spPr>
          <a:xfrm>
            <a:off x="9321800" y="0"/>
            <a:ext cx="2870200" cy="35052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Desig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1" y="1756834"/>
            <a:ext cx="1729316" cy="368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756834"/>
            <a:ext cx="1729317" cy="368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84" y="1308100"/>
            <a:ext cx="2241549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928973" y="2303202"/>
            <a:ext cx="944871" cy="2572188"/>
          </a:xfrm>
        </p:spPr>
        <p:txBody>
          <a:bodyPr rtlCol="0">
            <a:normAutofit/>
          </a:bodyPr>
          <a:lstStyle>
            <a:lvl1pPr marL="0" indent="0">
              <a:buNone/>
              <a:defRPr sz="665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790222" y="2296146"/>
            <a:ext cx="896020" cy="2572188"/>
          </a:xfrm>
        </p:spPr>
        <p:txBody>
          <a:bodyPr rtlCol="0">
            <a:normAutofit/>
          </a:bodyPr>
          <a:lstStyle>
            <a:lvl1pPr marL="0" indent="0">
              <a:buNone/>
              <a:defRPr sz="665"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1877923" y="2013923"/>
            <a:ext cx="1889744" cy="3369467"/>
          </a:xfrm>
        </p:spPr>
        <p:txBody>
          <a:bodyPr rtlCol="0">
            <a:normAutofit/>
          </a:bodyPr>
          <a:lstStyle>
            <a:lvl1pPr marL="0" indent="0">
              <a:buNone/>
              <a:defRPr sz="665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Desig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67" y="1431001"/>
            <a:ext cx="1699684" cy="361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234" y="1431001"/>
            <a:ext cx="1699684" cy="361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1" y="1431001"/>
            <a:ext cx="1699683" cy="361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080182" y="1968986"/>
            <a:ext cx="1418177" cy="2544377"/>
          </a:xfrm>
        </p:spPr>
        <p:txBody>
          <a:bodyPr rtlCol="0">
            <a:normAutofit/>
          </a:bodyPr>
          <a:lstStyle>
            <a:lvl1pPr marL="0" indent="0">
              <a:buNone/>
              <a:defRPr sz="10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365545" y="1968986"/>
            <a:ext cx="1418177" cy="2544377"/>
          </a:xfrm>
        </p:spPr>
        <p:txBody>
          <a:bodyPr rtlCol="0">
            <a:normAutofit/>
          </a:bodyPr>
          <a:lstStyle>
            <a:lvl1pPr marL="0" indent="0">
              <a:buNone/>
              <a:defRPr sz="10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695784" y="1968986"/>
            <a:ext cx="1418177" cy="2544377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Desig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2" y="1115484"/>
            <a:ext cx="2315633" cy="492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864323" y="1837652"/>
            <a:ext cx="1944995" cy="3490704"/>
          </a:xfrm>
        </p:spPr>
        <p:txBody>
          <a:bodyPr rtlCol="0">
            <a:normAutofit/>
          </a:bodyPr>
          <a:lstStyle>
            <a:lvl1pPr marL="0" indent="0">
              <a:buNone/>
              <a:defRPr sz="10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Design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85" y="1115484"/>
            <a:ext cx="2315633" cy="492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150217" y="1828884"/>
            <a:ext cx="1944995" cy="3490704"/>
          </a:xfrm>
        </p:spPr>
        <p:txBody>
          <a:bodyPr rtlCol="0">
            <a:normAutofit/>
          </a:bodyPr>
          <a:lstStyle>
            <a:lvl1pPr marL="0" indent="0">
              <a:buNone/>
              <a:defRPr sz="10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Design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883833"/>
            <a:ext cx="1604433" cy="34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2" y="1883833"/>
            <a:ext cx="1604433" cy="34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34" y="1515534"/>
            <a:ext cx="2080684" cy="442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036984" y="2394393"/>
            <a:ext cx="1006768" cy="2385049"/>
          </a:xfrm>
        </p:spPr>
        <p:txBody>
          <a:bodyPr rtlCol="0">
            <a:normAutofit/>
          </a:bodyPr>
          <a:lstStyle>
            <a:lvl1pPr marL="0" indent="0">
              <a:buNone/>
              <a:defRPr sz="665"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4047873" y="2393726"/>
            <a:ext cx="920404" cy="2385049"/>
          </a:xfrm>
        </p:spPr>
        <p:txBody>
          <a:bodyPr rtlCol="0">
            <a:normAutofit/>
          </a:bodyPr>
          <a:lstStyle>
            <a:lvl1pPr marL="0" indent="0">
              <a:buNone/>
              <a:defRPr sz="665"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5147240" y="2183257"/>
            <a:ext cx="1747045" cy="3114540"/>
          </a:xfrm>
        </p:spPr>
        <p:txBody>
          <a:bodyPr rtlCol="0">
            <a:normAutofit/>
          </a:bodyPr>
          <a:lstStyle>
            <a:lvl1pPr marL="0" indent="0">
              <a:buNone/>
              <a:defRPr sz="665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Design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67" y="1483784"/>
            <a:ext cx="2152651" cy="458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33" y="1483784"/>
            <a:ext cx="2152651" cy="458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4068440" y="2171161"/>
            <a:ext cx="1808005" cy="3224268"/>
          </a:xfrm>
        </p:spPr>
        <p:txBody>
          <a:bodyPr rtlCol="0">
            <a:normAutofit/>
          </a:bodyPr>
          <a:lstStyle>
            <a:lvl1pPr marL="0" indent="0">
              <a:buNone/>
              <a:defRPr sz="665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278807" y="2171161"/>
            <a:ext cx="1808005" cy="3224268"/>
          </a:xfrm>
        </p:spPr>
        <p:txBody>
          <a:bodyPr rtlCol="0">
            <a:normAutofit/>
          </a:bodyPr>
          <a:lstStyle>
            <a:lvl1pPr marL="0" indent="0">
              <a:buNone/>
              <a:defRPr sz="665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 descr="iPad Air 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2" y="1910184"/>
            <a:ext cx="3558900" cy="476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986073" y="2493815"/>
            <a:ext cx="2837783" cy="3524600"/>
          </a:xfrm>
        </p:spPr>
        <p:txBody>
          <a:bodyPr rtlCol="0">
            <a:normAutofit/>
          </a:bodyPr>
          <a:lstStyle>
            <a:lvl1pPr marL="0" indent="0">
              <a:buNone/>
              <a:defRPr sz="665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Pad Air White wo Shad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5192" y="2117"/>
            <a:ext cx="376343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265120" y="1387928"/>
            <a:ext cx="3779520" cy="2828544"/>
          </a:xfrm>
        </p:spPr>
        <p:txBody>
          <a:bodyPr rtlCol="0">
            <a:normAutofit/>
          </a:bodyPr>
          <a:lstStyle>
            <a:lvl1pPr marL="0" indent="0">
              <a:buNone/>
              <a:defRPr sz="665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5"/>
          <p:cNvGrpSpPr/>
          <p:nvPr userDrawn="1"/>
        </p:nvGrpSpPr>
        <p:grpSpPr bwMode="auto">
          <a:xfrm>
            <a:off x="258234" y="1473201"/>
            <a:ext cx="6659033" cy="5179484"/>
            <a:chOff x="2084279" y="594889"/>
            <a:chExt cx="4994398" cy="3886016"/>
          </a:xfrm>
        </p:grpSpPr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4279" y="594889"/>
              <a:ext cx="4994398" cy="3886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7"/>
            <p:cNvSpPr/>
            <p:nvPr/>
          </p:nvSpPr>
          <p:spPr>
            <a:xfrm>
              <a:off x="2908212" y="1312698"/>
              <a:ext cx="3310019" cy="2050203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8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</p:grpSp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52943" y="2427646"/>
            <a:ext cx="4413504" cy="2769217"/>
          </a:xfrm>
        </p:spPr>
        <p:txBody>
          <a:bodyPr rtlCol="0">
            <a:normAutofit/>
          </a:bodyPr>
          <a:lstStyle>
            <a:lvl1pPr marL="0" indent="0">
              <a:buNone/>
              <a:defRPr sz="10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61040" y="1984007"/>
            <a:ext cx="1469795" cy="1465167"/>
          </a:xfrm>
          <a:prstGeom prst="ellipse">
            <a:avLst/>
          </a:prstGeo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81357" y="1984007"/>
            <a:ext cx="1469795" cy="1465167"/>
          </a:xfrm>
          <a:prstGeom prst="ellipse">
            <a:avLst/>
          </a:prstGeo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000714" y="3389592"/>
            <a:ext cx="1469795" cy="1465167"/>
          </a:xfrm>
          <a:prstGeom prst="ellipse">
            <a:avLst/>
          </a:prstGeo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190212" y="4798941"/>
            <a:ext cx="1469795" cy="1465167"/>
          </a:xfrm>
          <a:prstGeom prst="ellipse">
            <a:avLst/>
          </a:prstGeo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570018" y="4798941"/>
            <a:ext cx="1469795" cy="1465167"/>
          </a:xfrm>
          <a:prstGeom prst="ellipse">
            <a:avLst/>
          </a:prstGeo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750534" y="3380390"/>
            <a:ext cx="1469795" cy="1465167"/>
          </a:xfrm>
          <a:prstGeom prst="ellipse">
            <a:avLst/>
          </a:prstGeo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lang="en-US" sz="1800" dirty="0"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 descr="iMa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84" y="1045634"/>
            <a:ext cx="5907616" cy="517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942671" y="1761068"/>
            <a:ext cx="4339463" cy="2491081"/>
          </a:xfrm>
        </p:spPr>
        <p:txBody>
          <a:bodyPr rtlCol="0">
            <a:normAutofit/>
          </a:bodyPr>
          <a:lstStyle>
            <a:lvl1pPr marL="0" indent="0">
              <a:buNone/>
              <a:defRPr sz="10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 descr="iMa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84" y="1045634"/>
            <a:ext cx="5907616" cy="517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226726" y="1761068"/>
            <a:ext cx="4339463" cy="2491081"/>
          </a:xfrm>
        </p:spPr>
        <p:txBody>
          <a:bodyPr rtlCol="0">
            <a:normAutofit/>
          </a:bodyPr>
          <a:lstStyle>
            <a:lvl1pPr marL="0" indent="0">
              <a:buNone/>
              <a:defRPr sz="10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5"/>
          <p:cNvGrpSpPr/>
          <p:nvPr userDrawn="1"/>
        </p:nvGrpSpPr>
        <p:grpSpPr bwMode="auto">
          <a:xfrm>
            <a:off x="644666" y="1841500"/>
            <a:ext cx="5704417" cy="4436533"/>
            <a:chOff x="2084279" y="594889"/>
            <a:chExt cx="4994398" cy="3886016"/>
          </a:xfrm>
        </p:grpSpPr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4279" y="594889"/>
              <a:ext cx="4994398" cy="3886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7"/>
            <p:cNvSpPr/>
            <p:nvPr/>
          </p:nvSpPr>
          <p:spPr>
            <a:xfrm>
              <a:off x="2908957" y="1314247"/>
              <a:ext cx="3309831" cy="204868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89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</p:grpSp>
      <p:sp>
        <p:nvSpPr>
          <p:cNvPr id="2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581757" y="2645849"/>
            <a:ext cx="3804836" cy="2376000"/>
          </a:xfrm>
        </p:spPr>
        <p:txBody>
          <a:bodyPr rtlCol="0">
            <a:normAutofit/>
          </a:bodyPr>
          <a:lstStyle>
            <a:lvl1pPr marL="0" indent="0">
              <a:buNone/>
              <a:defRPr sz="10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586" y="4063496"/>
            <a:ext cx="2213314" cy="470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235201" y="4711700"/>
            <a:ext cx="1905000" cy="3380967"/>
          </a:xfrm>
        </p:spPr>
        <p:txBody>
          <a:bodyPr rtlCol="0">
            <a:normAutofit/>
          </a:bodyPr>
          <a:lstStyle>
            <a:lvl1pPr marL="0" indent="0">
              <a:buNone/>
              <a:defRPr sz="10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pic>
        <p:nvPicPr>
          <p:cNvPr id="10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986" y="3072896"/>
            <a:ext cx="2213314" cy="470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181601" y="3721100"/>
            <a:ext cx="1905000" cy="3380967"/>
          </a:xfrm>
        </p:spPr>
        <p:txBody>
          <a:bodyPr rtlCol="0">
            <a:normAutofit/>
          </a:bodyPr>
          <a:lstStyle>
            <a:lvl1pPr marL="0" indent="0">
              <a:buNone/>
              <a:defRPr sz="10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pic>
        <p:nvPicPr>
          <p:cNvPr id="12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86" y="2084371"/>
            <a:ext cx="2213314" cy="470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128001" y="2732575"/>
            <a:ext cx="1905000" cy="3380967"/>
          </a:xfrm>
        </p:spPr>
        <p:txBody>
          <a:bodyPr rtlCol="0">
            <a:normAutofit/>
          </a:bodyPr>
          <a:lstStyle>
            <a:lvl1pPr marL="0" indent="0">
              <a:buNone/>
              <a:defRPr sz="10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1999" cy="3162299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_Mini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2305323" y="1762120"/>
            <a:ext cx="3348000" cy="33480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590204" y="23555"/>
            <a:ext cx="3348000" cy="33480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Marcador de posición de imagen 2"/>
          <p:cNvSpPr>
            <a:spLocks noGrp="1"/>
          </p:cNvSpPr>
          <p:nvPr>
            <p:ph type="pic" sz="quarter" idx="12"/>
          </p:nvPr>
        </p:nvSpPr>
        <p:spPr>
          <a:xfrm>
            <a:off x="577141" y="3455714"/>
            <a:ext cx="3348000" cy="3417276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61CE-601D-42DA-82AB-E576AF6007B4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3CDD9-DDBB-4906-B449-6A42C266A00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ft_Mini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-3248695" y="193178"/>
            <a:ext cx="6480000" cy="6480000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eft_Mini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8938937" y="203210"/>
            <a:ext cx="6480000" cy="6480000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4432300" y="2857500"/>
            <a:ext cx="3314700" cy="3276600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5468815" y="0"/>
            <a:ext cx="67231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94" y="1881553"/>
            <a:ext cx="6189785" cy="4044461"/>
          </a:xfrm>
          <a:prstGeom prst="rect">
            <a:avLst/>
          </a:prstGeom>
        </p:spPr>
      </p:pic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6598962" y="2128346"/>
            <a:ext cx="4666593" cy="318463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lackanwhite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6115987" y="0"/>
            <a:ext cx="607601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984" y="1859821"/>
            <a:ext cx="2160396" cy="4404458"/>
          </a:xfrm>
          <a:prstGeom prst="rect">
            <a:avLst/>
          </a:prstGeom>
          <a:effectLst>
            <a:outerShdw blurRad="482600" dist="152400" dir="5400000" sx="102000" sy="102000" algn="t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09" y="1877416"/>
            <a:ext cx="2160396" cy="4404458"/>
          </a:xfrm>
          <a:prstGeom prst="rect">
            <a:avLst/>
          </a:prstGeom>
          <a:effectLst>
            <a:outerShdw blurRad="482600" dist="152400" dir="5400000" sx="102000" sy="102000" algn="t" rotWithShape="0">
              <a:prstClr val="black">
                <a:alpha val="20000"/>
              </a:prstClr>
            </a:outerShdw>
          </a:effectLst>
        </p:spPr>
      </p:pic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1132818" y="2421924"/>
            <a:ext cx="1901294" cy="3344562"/>
          </a:xfrm>
        </p:spPr>
        <p:txBody>
          <a:bodyPr/>
          <a:lstStyle/>
          <a:p>
            <a:endParaRPr lang="es-ES"/>
          </a:p>
        </p:txBody>
      </p:sp>
      <p:sp>
        <p:nvSpPr>
          <p:cNvPr id="6" name="Marcador de posición de imagen 4"/>
          <p:cNvSpPr>
            <a:spLocks noGrp="1"/>
          </p:cNvSpPr>
          <p:nvPr>
            <p:ph type="pic" sz="quarter" idx="11"/>
          </p:nvPr>
        </p:nvSpPr>
        <p:spPr>
          <a:xfrm>
            <a:off x="9203961" y="2407556"/>
            <a:ext cx="1897349" cy="3333776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3792511" y="2515922"/>
            <a:ext cx="4512039" cy="3435172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s-ES"/>
          </a:p>
        </p:txBody>
      </p:sp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35" y="2284188"/>
            <a:ext cx="5998615" cy="4337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976" y="1099636"/>
            <a:ext cx="2213314" cy="470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223718" y="1763073"/>
            <a:ext cx="1905000" cy="3380967"/>
          </a:xfrm>
        </p:spPr>
        <p:txBody>
          <a:bodyPr rtlCol="0">
            <a:normAutofit/>
          </a:bodyPr>
          <a:lstStyle>
            <a:lvl1pPr marL="0" indent="0">
              <a:buNone/>
              <a:defRPr sz="10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506717"/>
          </a:xfr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22" y="3147704"/>
            <a:ext cx="5194920" cy="3188498"/>
          </a:xfrm>
          <a:prstGeom prst="rect">
            <a:avLst/>
          </a:prstGeom>
        </p:spPr>
      </p:pic>
      <p:sp>
        <p:nvSpPr>
          <p:cNvPr id="3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4369388" y="3537748"/>
            <a:ext cx="3403011" cy="214788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s-VE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kto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 descr="iMa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016" y="1373190"/>
            <a:ext cx="6917192" cy="606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757140" y="2199198"/>
            <a:ext cx="5020808" cy="2929393"/>
          </a:xfrm>
        </p:spPr>
        <p:txBody>
          <a:bodyPr rtlCol="0">
            <a:normAutofit/>
          </a:bodyPr>
          <a:lstStyle>
            <a:lvl1pPr marL="0" indent="0">
              <a:buNone/>
              <a:defRPr sz="10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230_4circleimage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6454208" y="1887873"/>
            <a:ext cx="1802669" cy="1796544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4101947" y="1887873"/>
            <a:ext cx="1802669" cy="1796544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4101947" y="4279653"/>
            <a:ext cx="1802669" cy="1796544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Marcador de posición de imagen 6"/>
          <p:cNvSpPr>
            <a:spLocks noGrp="1"/>
          </p:cNvSpPr>
          <p:nvPr>
            <p:ph type="pic" sz="quarter" idx="13"/>
          </p:nvPr>
        </p:nvSpPr>
        <p:spPr>
          <a:xfrm>
            <a:off x="6454208" y="4279653"/>
            <a:ext cx="1802669" cy="1796544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61CE-601D-42DA-82AB-E576AF6007B4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3CDD9-DDBB-4906-B449-6A42C266A00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4circl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9197407" y="754818"/>
            <a:ext cx="1802669" cy="1796544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6189164" y="754818"/>
            <a:ext cx="1802669" cy="1796544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6189164" y="3603799"/>
            <a:ext cx="1802669" cy="1796544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Marcador de posición de imagen 6"/>
          <p:cNvSpPr>
            <a:spLocks noGrp="1"/>
          </p:cNvSpPr>
          <p:nvPr>
            <p:ph type="pic" sz="quarter" idx="13"/>
          </p:nvPr>
        </p:nvSpPr>
        <p:spPr>
          <a:xfrm>
            <a:off x="9197407" y="3603799"/>
            <a:ext cx="1802669" cy="1796544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2019170"/>
            <a:ext cx="12192000" cy="4838829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9_personalized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5404515" y="873456"/>
            <a:ext cx="6509981" cy="2784143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1237301" y="4635663"/>
            <a:ext cx="1440000" cy="1440000"/>
          </a:xfrm>
          <a:prstGeom prst="teardrop">
            <a:avLst>
              <a:gd name="adj" fmla="val 105687"/>
            </a:avLst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0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8602637" y="391886"/>
            <a:ext cx="3241019" cy="6096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Marcador de posición de imagen 2"/>
          <p:cNvSpPr>
            <a:spLocks noGrp="1"/>
          </p:cNvSpPr>
          <p:nvPr>
            <p:ph type="pic" sz="quarter" idx="14"/>
          </p:nvPr>
        </p:nvSpPr>
        <p:spPr>
          <a:xfrm>
            <a:off x="5015549" y="391886"/>
            <a:ext cx="3243079" cy="4227881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1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2"/>
          <p:cNvSpPr>
            <a:spLocks noGrp="1"/>
          </p:cNvSpPr>
          <p:nvPr>
            <p:ph type="pic" sz="quarter" idx="14"/>
          </p:nvPr>
        </p:nvSpPr>
        <p:spPr>
          <a:xfrm>
            <a:off x="2826325" y="519854"/>
            <a:ext cx="3643747" cy="1745671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Marcador de posición de imagen 2"/>
          <p:cNvSpPr>
            <a:spLocks noGrp="1"/>
          </p:cNvSpPr>
          <p:nvPr>
            <p:ph type="pic" sz="quarter" idx="16"/>
          </p:nvPr>
        </p:nvSpPr>
        <p:spPr>
          <a:xfrm>
            <a:off x="6567054" y="519854"/>
            <a:ext cx="5140038" cy="3594941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Marcador de posición de imagen 2"/>
          <p:cNvSpPr>
            <a:spLocks noGrp="1"/>
          </p:cNvSpPr>
          <p:nvPr>
            <p:ph type="pic" sz="quarter" idx="18"/>
          </p:nvPr>
        </p:nvSpPr>
        <p:spPr>
          <a:xfrm>
            <a:off x="2826324" y="2369124"/>
            <a:ext cx="3643747" cy="1745671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persona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2"/>
          <p:cNvSpPr>
            <a:spLocks noGrp="1"/>
          </p:cNvSpPr>
          <p:nvPr>
            <p:ph type="pic" sz="quarter" idx="15"/>
          </p:nvPr>
        </p:nvSpPr>
        <p:spPr>
          <a:xfrm>
            <a:off x="8714506" y="204084"/>
            <a:ext cx="3312000" cy="3240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Marcador de posición de imagen 2"/>
          <p:cNvSpPr>
            <a:spLocks noGrp="1"/>
          </p:cNvSpPr>
          <p:nvPr>
            <p:ph type="pic" sz="quarter" idx="16"/>
          </p:nvPr>
        </p:nvSpPr>
        <p:spPr>
          <a:xfrm>
            <a:off x="5402506" y="204084"/>
            <a:ext cx="3312000" cy="3240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Marcador de posición de imagen 2"/>
          <p:cNvSpPr>
            <a:spLocks noGrp="1"/>
          </p:cNvSpPr>
          <p:nvPr>
            <p:ph type="pic" sz="quarter" idx="17"/>
          </p:nvPr>
        </p:nvSpPr>
        <p:spPr>
          <a:xfrm>
            <a:off x="5402506" y="3444084"/>
            <a:ext cx="3312000" cy="3240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Marcador de posición de imagen 2"/>
          <p:cNvSpPr>
            <a:spLocks noGrp="1"/>
          </p:cNvSpPr>
          <p:nvPr>
            <p:ph type="pic" sz="quarter" idx="18"/>
          </p:nvPr>
        </p:nvSpPr>
        <p:spPr>
          <a:xfrm>
            <a:off x="8714506" y="3444084"/>
            <a:ext cx="3312000" cy="3240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6580681" y="0"/>
            <a:ext cx="5611319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2047308" y="3005185"/>
            <a:ext cx="1030380" cy="1030380"/>
          </a:xfrm>
          <a:custGeom>
            <a:avLst/>
            <a:gdLst>
              <a:gd name="connsiteX0" fmla="*/ 515190 w 1030380"/>
              <a:gd name="connsiteY0" fmla="*/ 0 h 1030380"/>
              <a:gd name="connsiteX1" fmla="*/ 1030380 w 1030380"/>
              <a:gd name="connsiteY1" fmla="*/ 515190 h 1030380"/>
              <a:gd name="connsiteX2" fmla="*/ 515190 w 1030380"/>
              <a:gd name="connsiteY2" fmla="*/ 1030380 h 1030380"/>
              <a:gd name="connsiteX3" fmla="*/ 0 w 1030380"/>
              <a:gd name="connsiteY3" fmla="*/ 515190 h 1030380"/>
              <a:gd name="connsiteX4" fmla="*/ 515190 w 1030380"/>
              <a:gd name="connsiteY4" fmla="*/ 0 h 10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380" h="1030380">
                <a:moveTo>
                  <a:pt x="515190" y="0"/>
                </a:moveTo>
                <a:cubicBezTo>
                  <a:pt x="799722" y="0"/>
                  <a:pt x="1030380" y="230658"/>
                  <a:pt x="1030380" y="515190"/>
                </a:cubicBezTo>
                <a:cubicBezTo>
                  <a:pt x="1030380" y="799722"/>
                  <a:pt x="799722" y="1030380"/>
                  <a:pt x="515190" y="1030380"/>
                </a:cubicBezTo>
                <a:cubicBezTo>
                  <a:pt x="230658" y="1030380"/>
                  <a:pt x="0" y="799722"/>
                  <a:pt x="0" y="515190"/>
                </a:cubicBezTo>
                <a:cubicBezTo>
                  <a:pt x="0" y="230658"/>
                  <a:pt x="230658" y="0"/>
                  <a:pt x="515190" y="0"/>
                </a:cubicBezTo>
                <a:close/>
              </a:path>
            </a:pathLst>
          </a:custGeo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580810" y="3005185"/>
            <a:ext cx="1030380" cy="1030380"/>
          </a:xfrm>
          <a:custGeom>
            <a:avLst/>
            <a:gdLst>
              <a:gd name="connsiteX0" fmla="*/ 515190 w 1030380"/>
              <a:gd name="connsiteY0" fmla="*/ 0 h 1030380"/>
              <a:gd name="connsiteX1" fmla="*/ 1030380 w 1030380"/>
              <a:gd name="connsiteY1" fmla="*/ 515190 h 1030380"/>
              <a:gd name="connsiteX2" fmla="*/ 515190 w 1030380"/>
              <a:gd name="connsiteY2" fmla="*/ 1030380 h 1030380"/>
              <a:gd name="connsiteX3" fmla="*/ 0 w 1030380"/>
              <a:gd name="connsiteY3" fmla="*/ 515190 h 1030380"/>
              <a:gd name="connsiteX4" fmla="*/ 515190 w 1030380"/>
              <a:gd name="connsiteY4" fmla="*/ 0 h 10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380" h="1030380">
                <a:moveTo>
                  <a:pt x="515190" y="0"/>
                </a:moveTo>
                <a:cubicBezTo>
                  <a:pt x="799722" y="0"/>
                  <a:pt x="1030380" y="230658"/>
                  <a:pt x="1030380" y="515190"/>
                </a:cubicBezTo>
                <a:cubicBezTo>
                  <a:pt x="1030380" y="799722"/>
                  <a:pt x="799722" y="1030380"/>
                  <a:pt x="515190" y="1030380"/>
                </a:cubicBezTo>
                <a:cubicBezTo>
                  <a:pt x="230658" y="1030380"/>
                  <a:pt x="0" y="799722"/>
                  <a:pt x="0" y="515190"/>
                </a:cubicBezTo>
                <a:cubicBezTo>
                  <a:pt x="0" y="230658"/>
                  <a:pt x="230658" y="0"/>
                  <a:pt x="515190" y="0"/>
                </a:cubicBezTo>
                <a:close/>
              </a:path>
            </a:pathLst>
          </a:custGeo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9114312" y="3005185"/>
            <a:ext cx="1030380" cy="1030380"/>
          </a:xfrm>
          <a:custGeom>
            <a:avLst/>
            <a:gdLst>
              <a:gd name="connsiteX0" fmla="*/ 515190 w 1030380"/>
              <a:gd name="connsiteY0" fmla="*/ 0 h 1030380"/>
              <a:gd name="connsiteX1" fmla="*/ 1030380 w 1030380"/>
              <a:gd name="connsiteY1" fmla="*/ 515190 h 1030380"/>
              <a:gd name="connsiteX2" fmla="*/ 515190 w 1030380"/>
              <a:gd name="connsiteY2" fmla="*/ 1030380 h 1030380"/>
              <a:gd name="connsiteX3" fmla="*/ 0 w 1030380"/>
              <a:gd name="connsiteY3" fmla="*/ 515190 h 1030380"/>
              <a:gd name="connsiteX4" fmla="*/ 515190 w 1030380"/>
              <a:gd name="connsiteY4" fmla="*/ 0 h 10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380" h="1030380">
                <a:moveTo>
                  <a:pt x="515190" y="0"/>
                </a:moveTo>
                <a:cubicBezTo>
                  <a:pt x="799722" y="0"/>
                  <a:pt x="1030380" y="230658"/>
                  <a:pt x="1030380" y="515190"/>
                </a:cubicBezTo>
                <a:cubicBezTo>
                  <a:pt x="1030380" y="799722"/>
                  <a:pt x="799722" y="1030380"/>
                  <a:pt x="515190" y="1030380"/>
                </a:cubicBezTo>
                <a:cubicBezTo>
                  <a:pt x="230658" y="1030380"/>
                  <a:pt x="0" y="799722"/>
                  <a:pt x="0" y="515190"/>
                </a:cubicBezTo>
                <a:cubicBezTo>
                  <a:pt x="0" y="230658"/>
                  <a:pt x="230658" y="0"/>
                  <a:pt x="515190" y="0"/>
                </a:cubicBezTo>
                <a:close/>
              </a:path>
            </a:pathLst>
          </a:custGeo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036548" y="1710105"/>
            <a:ext cx="2118904" cy="2118904"/>
          </a:xfrm>
          <a:custGeom>
            <a:avLst/>
            <a:gdLst>
              <a:gd name="connsiteX0" fmla="*/ 1059452 w 2118904"/>
              <a:gd name="connsiteY0" fmla="*/ 0 h 2118904"/>
              <a:gd name="connsiteX1" fmla="*/ 2118904 w 2118904"/>
              <a:gd name="connsiteY1" fmla="*/ 1059452 h 2118904"/>
              <a:gd name="connsiteX2" fmla="*/ 1059452 w 2118904"/>
              <a:gd name="connsiteY2" fmla="*/ 2118904 h 2118904"/>
              <a:gd name="connsiteX3" fmla="*/ 0 w 2118904"/>
              <a:gd name="connsiteY3" fmla="*/ 1059452 h 2118904"/>
              <a:gd name="connsiteX4" fmla="*/ 1059452 w 2118904"/>
              <a:gd name="connsiteY4" fmla="*/ 0 h 211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904" h="2118904">
                <a:moveTo>
                  <a:pt x="1059452" y="0"/>
                </a:moveTo>
                <a:cubicBezTo>
                  <a:pt x="1644571" y="0"/>
                  <a:pt x="2118904" y="474333"/>
                  <a:pt x="2118904" y="1059452"/>
                </a:cubicBezTo>
                <a:cubicBezTo>
                  <a:pt x="2118904" y="1644571"/>
                  <a:pt x="1644571" y="2118904"/>
                  <a:pt x="1059452" y="2118904"/>
                </a:cubicBezTo>
                <a:cubicBezTo>
                  <a:pt x="474333" y="2118904"/>
                  <a:pt x="0" y="1644571"/>
                  <a:pt x="0" y="1059452"/>
                </a:cubicBezTo>
                <a:cubicBezTo>
                  <a:pt x="0" y="474333"/>
                  <a:pt x="474333" y="0"/>
                  <a:pt x="1059452" y="0"/>
                </a:cubicBezTo>
                <a:close/>
              </a:path>
            </a:pathLst>
          </a:custGeo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61CE-601D-42DA-82AB-E576AF6007B4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3CDD9-DDBB-4906-B449-6A42C266A00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1117600" y="1720850"/>
            <a:ext cx="5715000" cy="3416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1117600" y="1720850"/>
            <a:ext cx="5715000" cy="34163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1422400" y="2463800"/>
            <a:ext cx="2984500" cy="28575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7" name="Marcador de posición de imagen 5"/>
          <p:cNvSpPr>
            <a:spLocks noGrp="1"/>
          </p:cNvSpPr>
          <p:nvPr>
            <p:ph type="pic" sz="quarter" idx="11"/>
          </p:nvPr>
        </p:nvSpPr>
        <p:spPr>
          <a:xfrm>
            <a:off x="4673600" y="2463800"/>
            <a:ext cx="2984500" cy="28575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8" name="Marcador de posición de imagen 5"/>
          <p:cNvSpPr>
            <a:spLocks noGrp="1"/>
          </p:cNvSpPr>
          <p:nvPr>
            <p:ph type="pic" sz="quarter" idx="12"/>
          </p:nvPr>
        </p:nvSpPr>
        <p:spPr>
          <a:xfrm>
            <a:off x="7924800" y="2463800"/>
            <a:ext cx="2984500" cy="28575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785611" y="1880316"/>
            <a:ext cx="5151550" cy="31038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773113" y="1854200"/>
            <a:ext cx="5176837" cy="314325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2-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0"/>
          </p:nvPr>
        </p:nvSpPr>
        <p:spPr>
          <a:xfrm>
            <a:off x="17585" y="1618035"/>
            <a:ext cx="4484688" cy="22161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8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4642338" y="1618035"/>
            <a:ext cx="7549661" cy="22161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1159335" y="244929"/>
            <a:ext cx="2447817" cy="63518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0" name="Marcador de posición de imagen 4"/>
          <p:cNvSpPr>
            <a:spLocks noGrp="1"/>
          </p:cNvSpPr>
          <p:nvPr>
            <p:ph type="pic" sz="quarter" idx="11"/>
          </p:nvPr>
        </p:nvSpPr>
        <p:spPr>
          <a:xfrm>
            <a:off x="3652581" y="244929"/>
            <a:ext cx="2447817" cy="63518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4"/>
          <p:cNvSpPr>
            <a:spLocks noGrp="1"/>
          </p:cNvSpPr>
          <p:nvPr>
            <p:ph type="pic" sz="quarter" idx="13"/>
          </p:nvPr>
        </p:nvSpPr>
        <p:spPr>
          <a:xfrm>
            <a:off x="8671731" y="244929"/>
            <a:ext cx="2447817" cy="63518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7" name="Marcador de posición de imagen 4"/>
          <p:cNvSpPr>
            <a:spLocks noGrp="1"/>
          </p:cNvSpPr>
          <p:nvPr>
            <p:ph type="pic" sz="quarter" idx="14"/>
          </p:nvPr>
        </p:nvSpPr>
        <p:spPr>
          <a:xfrm>
            <a:off x="5953437" y="140306"/>
            <a:ext cx="2815002" cy="658706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 rot="5400000">
            <a:off x="705949" y="1134335"/>
            <a:ext cx="2409092" cy="1723048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8" name="Marcador de posición de imagen 2"/>
          <p:cNvSpPr>
            <a:spLocks noGrp="1"/>
          </p:cNvSpPr>
          <p:nvPr>
            <p:ph type="pic" sz="quarter" idx="11"/>
          </p:nvPr>
        </p:nvSpPr>
        <p:spPr>
          <a:xfrm rot="5400000">
            <a:off x="2628532" y="2567482"/>
            <a:ext cx="2409092" cy="1723048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9" name="Marcador de posición de imagen 2"/>
          <p:cNvSpPr>
            <a:spLocks noGrp="1"/>
          </p:cNvSpPr>
          <p:nvPr>
            <p:ph type="pic" sz="quarter" idx="12"/>
          </p:nvPr>
        </p:nvSpPr>
        <p:spPr>
          <a:xfrm rot="5400000">
            <a:off x="2628532" y="5354642"/>
            <a:ext cx="2409092" cy="1723048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3" name="Marcador de posición de imagen 2"/>
          <p:cNvSpPr>
            <a:spLocks noGrp="1"/>
          </p:cNvSpPr>
          <p:nvPr>
            <p:ph type="pic" sz="quarter" idx="13"/>
          </p:nvPr>
        </p:nvSpPr>
        <p:spPr>
          <a:xfrm rot="16200000" flipH="1">
            <a:off x="705948" y="-298812"/>
            <a:ext cx="2409092" cy="1723048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2"/>
          <p:cNvSpPr>
            <a:spLocks noGrp="1"/>
          </p:cNvSpPr>
          <p:nvPr>
            <p:ph type="pic" sz="quarter" idx="14"/>
          </p:nvPr>
        </p:nvSpPr>
        <p:spPr>
          <a:xfrm rot="16200000" flipH="1">
            <a:off x="705948" y="2567482"/>
            <a:ext cx="2409092" cy="1723048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5" name="Marcador de posición de imagen 2"/>
          <p:cNvSpPr>
            <a:spLocks noGrp="1"/>
          </p:cNvSpPr>
          <p:nvPr>
            <p:ph type="pic" sz="quarter" idx="15"/>
          </p:nvPr>
        </p:nvSpPr>
        <p:spPr>
          <a:xfrm rot="16200000" flipH="1">
            <a:off x="2704485" y="3961062"/>
            <a:ext cx="2409092" cy="1723048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3425943" y="2274535"/>
            <a:ext cx="2203450" cy="1519237"/>
          </a:xfrm>
          <a:prstGeom prst="roundRect">
            <a:avLst>
              <a:gd name="adj" fmla="val 9037"/>
            </a:avLst>
          </a:prstGeo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4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6546105" y="3772153"/>
            <a:ext cx="2203450" cy="1519237"/>
          </a:xfrm>
          <a:prstGeom prst="roundRect">
            <a:avLst>
              <a:gd name="adj" fmla="val 9037"/>
            </a:avLst>
          </a:prstGeo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2"/>
          <p:cNvSpPr>
            <a:spLocks noGrp="1"/>
          </p:cNvSpPr>
          <p:nvPr>
            <p:ph type="pic" sz="quarter" idx="12"/>
          </p:nvPr>
        </p:nvSpPr>
        <p:spPr>
          <a:xfrm>
            <a:off x="3425031" y="252109"/>
            <a:ext cx="2203450" cy="1519237"/>
          </a:xfrm>
          <a:prstGeom prst="roundRect">
            <a:avLst>
              <a:gd name="adj" fmla="val 9037"/>
            </a:avLst>
          </a:prstGeo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6546850" y="1815230"/>
            <a:ext cx="2203450" cy="1519237"/>
          </a:xfrm>
          <a:prstGeom prst="roundRect">
            <a:avLst>
              <a:gd name="adj" fmla="val 9037"/>
            </a:avLst>
          </a:prstGeo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3425032" y="3408818"/>
            <a:ext cx="2203450" cy="1519237"/>
          </a:xfrm>
          <a:prstGeom prst="roundRect">
            <a:avLst>
              <a:gd name="adj" fmla="val 9037"/>
            </a:avLst>
          </a:prstGeo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4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6546850" y="4911726"/>
            <a:ext cx="2203450" cy="1519237"/>
          </a:xfrm>
          <a:prstGeom prst="roundRect">
            <a:avLst>
              <a:gd name="adj" fmla="val 9037"/>
            </a:avLst>
          </a:prstGeo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2"/>
          <p:cNvSpPr>
            <a:spLocks noGrp="1"/>
          </p:cNvSpPr>
          <p:nvPr>
            <p:ph type="pic" sz="quarter" idx="12"/>
          </p:nvPr>
        </p:nvSpPr>
        <p:spPr>
          <a:xfrm>
            <a:off x="3412331" y="709314"/>
            <a:ext cx="2203450" cy="1519237"/>
          </a:xfrm>
          <a:prstGeom prst="roundRect">
            <a:avLst>
              <a:gd name="adj" fmla="val 9037"/>
            </a:avLst>
          </a:prstGeo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6546850" y="1815230"/>
            <a:ext cx="2203450" cy="1519237"/>
          </a:xfrm>
          <a:prstGeom prst="roundRect">
            <a:avLst>
              <a:gd name="adj" fmla="val 9037"/>
            </a:avLst>
          </a:prstGeo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3425032" y="3408818"/>
            <a:ext cx="2203450" cy="1519237"/>
          </a:xfrm>
          <a:prstGeom prst="roundRect">
            <a:avLst>
              <a:gd name="adj" fmla="val 9037"/>
            </a:avLst>
          </a:prstGeo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4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6546850" y="4634136"/>
            <a:ext cx="2203450" cy="1519237"/>
          </a:xfrm>
          <a:prstGeom prst="roundRect">
            <a:avLst>
              <a:gd name="adj" fmla="val 9037"/>
            </a:avLst>
          </a:prstGeo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673100" y="1397000"/>
            <a:ext cx="4673600" cy="1270000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685800" y="2755900"/>
            <a:ext cx="1511300" cy="1422400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8" name="Marcador de posición de imagen 6"/>
          <p:cNvSpPr>
            <a:spLocks noGrp="1"/>
          </p:cNvSpPr>
          <p:nvPr>
            <p:ph type="pic" sz="quarter" idx="12"/>
          </p:nvPr>
        </p:nvSpPr>
        <p:spPr>
          <a:xfrm>
            <a:off x="2260600" y="2755900"/>
            <a:ext cx="1511300" cy="1422400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9" name="Marcador de posición de imagen 6"/>
          <p:cNvSpPr>
            <a:spLocks noGrp="1"/>
          </p:cNvSpPr>
          <p:nvPr>
            <p:ph type="pic" sz="quarter" idx="13"/>
          </p:nvPr>
        </p:nvSpPr>
        <p:spPr>
          <a:xfrm>
            <a:off x="3835400" y="2755900"/>
            <a:ext cx="1511300" cy="1422400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10" name="Marcador de posición de imagen 4"/>
          <p:cNvSpPr>
            <a:spLocks noGrp="1"/>
          </p:cNvSpPr>
          <p:nvPr>
            <p:ph type="pic" sz="quarter" idx="14"/>
          </p:nvPr>
        </p:nvSpPr>
        <p:spPr>
          <a:xfrm>
            <a:off x="685800" y="4254500"/>
            <a:ext cx="4673600" cy="1270000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61CE-601D-42DA-82AB-E576AF6007B4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3CDD9-DDBB-4906-B449-6A42C266A00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533400" y="2419350"/>
            <a:ext cx="2971800" cy="37528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3" name="Marcador de posición de imagen 7"/>
          <p:cNvSpPr>
            <a:spLocks noGrp="1"/>
          </p:cNvSpPr>
          <p:nvPr>
            <p:ph type="pic" sz="quarter" idx="11"/>
          </p:nvPr>
        </p:nvSpPr>
        <p:spPr>
          <a:xfrm>
            <a:off x="3638550" y="4305300"/>
            <a:ext cx="2590800" cy="18669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4" name="Marcador de posición de imagen 7"/>
          <p:cNvSpPr>
            <a:spLocks noGrp="1"/>
          </p:cNvSpPr>
          <p:nvPr>
            <p:ph type="pic" sz="quarter" idx="12"/>
          </p:nvPr>
        </p:nvSpPr>
        <p:spPr>
          <a:xfrm>
            <a:off x="6362700" y="4305300"/>
            <a:ext cx="2590800" cy="18669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5" name="Marcador de posición de imagen 7"/>
          <p:cNvSpPr>
            <a:spLocks noGrp="1"/>
          </p:cNvSpPr>
          <p:nvPr>
            <p:ph type="pic" sz="quarter" idx="13"/>
          </p:nvPr>
        </p:nvSpPr>
        <p:spPr>
          <a:xfrm>
            <a:off x="9086850" y="4305300"/>
            <a:ext cx="2590800" cy="18669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838200" y="2228850"/>
            <a:ext cx="10515600" cy="39052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897240"/>
            <a:ext cx="12192000" cy="5078184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261937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838200" y="2019300"/>
            <a:ext cx="10515600" cy="43624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1047750" y="2438400"/>
            <a:ext cx="2343150" cy="26860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4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3524250" y="2438400"/>
            <a:ext cx="2343150" cy="26860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5" name="Marcador de posición de imagen 2"/>
          <p:cNvSpPr>
            <a:spLocks noGrp="1"/>
          </p:cNvSpPr>
          <p:nvPr>
            <p:ph type="pic" sz="quarter" idx="12"/>
          </p:nvPr>
        </p:nvSpPr>
        <p:spPr>
          <a:xfrm>
            <a:off x="6000750" y="2438400"/>
            <a:ext cx="2343150" cy="26860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1550020" y="2009105"/>
            <a:ext cx="1800000" cy="180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6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3350020" y="3809105"/>
            <a:ext cx="1800000" cy="180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7334250" y="1504950"/>
            <a:ext cx="1962150" cy="29146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4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9353550" y="3019425"/>
            <a:ext cx="1962150" cy="29146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2"/>
          </p:nvPr>
        </p:nvSpPr>
        <p:spPr>
          <a:xfrm>
            <a:off x="9353550" y="1504950"/>
            <a:ext cx="1962150" cy="145732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7" name="Marcador de posición de imagen 5"/>
          <p:cNvSpPr>
            <a:spLocks noGrp="1"/>
          </p:cNvSpPr>
          <p:nvPr>
            <p:ph type="pic" sz="quarter" idx="13"/>
          </p:nvPr>
        </p:nvSpPr>
        <p:spPr>
          <a:xfrm>
            <a:off x="7334250" y="4476749"/>
            <a:ext cx="1962150" cy="1457325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ción de imagen 12"/>
          <p:cNvSpPr>
            <a:spLocks noGrp="1"/>
          </p:cNvSpPr>
          <p:nvPr>
            <p:ph type="pic" sz="quarter" idx="10"/>
          </p:nvPr>
        </p:nvSpPr>
        <p:spPr>
          <a:xfrm>
            <a:off x="571500" y="180975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12"/>
          <p:cNvSpPr>
            <a:spLocks noGrp="1"/>
          </p:cNvSpPr>
          <p:nvPr>
            <p:ph type="pic" sz="quarter" idx="11"/>
          </p:nvPr>
        </p:nvSpPr>
        <p:spPr>
          <a:xfrm>
            <a:off x="2137050" y="180975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5" name="Marcador de posición de imagen 12"/>
          <p:cNvSpPr>
            <a:spLocks noGrp="1"/>
          </p:cNvSpPr>
          <p:nvPr>
            <p:ph type="pic" sz="quarter" idx="12"/>
          </p:nvPr>
        </p:nvSpPr>
        <p:spPr>
          <a:xfrm>
            <a:off x="3702600" y="180975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6" name="Marcador de posición de imagen 12"/>
          <p:cNvSpPr>
            <a:spLocks noGrp="1"/>
          </p:cNvSpPr>
          <p:nvPr>
            <p:ph type="pic" sz="quarter" idx="13"/>
          </p:nvPr>
        </p:nvSpPr>
        <p:spPr>
          <a:xfrm>
            <a:off x="571500" y="339090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7" name="Marcador de posición de imagen 12"/>
          <p:cNvSpPr>
            <a:spLocks noGrp="1"/>
          </p:cNvSpPr>
          <p:nvPr>
            <p:ph type="pic" sz="quarter" idx="14"/>
          </p:nvPr>
        </p:nvSpPr>
        <p:spPr>
          <a:xfrm>
            <a:off x="2137050" y="339090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8" name="Marcador de posición de imagen 12"/>
          <p:cNvSpPr>
            <a:spLocks noGrp="1"/>
          </p:cNvSpPr>
          <p:nvPr>
            <p:ph type="pic" sz="quarter" idx="15"/>
          </p:nvPr>
        </p:nvSpPr>
        <p:spPr>
          <a:xfrm>
            <a:off x="3702600" y="339090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9" name="Marcador de posición de imagen 12"/>
          <p:cNvSpPr>
            <a:spLocks noGrp="1"/>
          </p:cNvSpPr>
          <p:nvPr>
            <p:ph type="pic" sz="quarter" idx="16"/>
          </p:nvPr>
        </p:nvSpPr>
        <p:spPr>
          <a:xfrm>
            <a:off x="571500" y="497205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20" name="Marcador de posición de imagen 12"/>
          <p:cNvSpPr>
            <a:spLocks noGrp="1"/>
          </p:cNvSpPr>
          <p:nvPr>
            <p:ph type="pic" sz="quarter" idx="17"/>
          </p:nvPr>
        </p:nvSpPr>
        <p:spPr>
          <a:xfrm>
            <a:off x="2137050" y="497205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21" name="Marcador de posición de imagen 12"/>
          <p:cNvSpPr>
            <a:spLocks noGrp="1"/>
          </p:cNvSpPr>
          <p:nvPr>
            <p:ph type="pic" sz="quarter" idx="18"/>
          </p:nvPr>
        </p:nvSpPr>
        <p:spPr>
          <a:xfrm>
            <a:off x="3702600" y="497205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12"/>
          <p:cNvSpPr>
            <a:spLocks noGrp="1"/>
          </p:cNvSpPr>
          <p:nvPr>
            <p:ph type="pic" sz="quarter" idx="19"/>
          </p:nvPr>
        </p:nvSpPr>
        <p:spPr>
          <a:xfrm>
            <a:off x="5855250" y="4972050"/>
            <a:ext cx="580335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61CE-601D-42DA-82AB-E576AF6007B4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3CDD9-DDBB-4906-B449-6A42C266A00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ción de imagen 12"/>
          <p:cNvSpPr>
            <a:spLocks noGrp="1"/>
          </p:cNvSpPr>
          <p:nvPr>
            <p:ph type="pic" sz="quarter" idx="10"/>
          </p:nvPr>
        </p:nvSpPr>
        <p:spPr>
          <a:xfrm>
            <a:off x="6665086" y="126510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4" name="Marcador de posición de imagen 12"/>
          <p:cNvSpPr>
            <a:spLocks noGrp="1"/>
          </p:cNvSpPr>
          <p:nvPr>
            <p:ph type="pic" sz="quarter" idx="11"/>
          </p:nvPr>
        </p:nvSpPr>
        <p:spPr>
          <a:xfrm>
            <a:off x="8230636" y="126510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5" name="Marcador de posición de imagen 12"/>
          <p:cNvSpPr>
            <a:spLocks noGrp="1"/>
          </p:cNvSpPr>
          <p:nvPr>
            <p:ph type="pic" sz="quarter" idx="12"/>
          </p:nvPr>
        </p:nvSpPr>
        <p:spPr>
          <a:xfrm>
            <a:off x="9796186" y="126510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6" name="Marcador de posición de imagen 12"/>
          <p:cNvSpPr>
            <a:spLocks noGrp="1"/>
          </p:cNvSpPr>
          <p:nvPr>
            <p:ph type="pic" sz="quarter" idx="13"/>
          </p:nvPr>
        </p:nvSpPr>
        <p:spPr>
          <a:xfrm>
            <a:off x="6665086" y="284625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7" name="Marcador de posición de imagen 12"/>
          <p:cNvSpPr>
            <a:spLocks noGrp="1"/>
          </p:cNvSpPr>
          <p:nvPr>
            <p:ph type="pic" sz="quarter" idx="14"/>
          </p:nvPr>
        </p:nvSpPr>
        <p:spPr>
          <a:xfrm>
            <a:off x="8230636" y="284625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8" name="Marcador de posición de imagen 12"/>
          <p:cNvSpPr>
            <a:spLocks noGrp="1"/>
          </p:cNvSpPr>
          <p:nvPr>
            <p:ph type="pic" sz="quarter" idx="15"/>
          </p:nvPr>
        </p:nvSpPr>
        <p:spPr>
          <a:xfrm>
            <a:off x="9796186" y="284625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9" name="Marcador de posición de imagen 12"/>
          <p:cNvSpPr>
            <a:spLocks noGrp="1"/>
          </p:cNvSpPr>
          <p:nvPr>
            <p:ph type="pic" sz="quarter" idx="16"/>
          </p:nvPr>
        </p:nvSpPr>
        <p:spPr>
          <a:xfrm>
            <a:off x="676409" y="4698374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20" name="Marcador de posición de imagen 12"/>
          <p:cNvSpPr>
            <a:spLocks noGrp="1"/>
          </p:cNvSpPr>
          <p:nvPr>
            <p:ph type="pic" sz="quarter" idx="17"/>
          </p:nvPr>
        </p:nvSpPr>
        <p:spPr>
          <a:xfrm>
            <a:off x="2241959" y="4698374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21" name="Marcador de posición de imagen 12"/>
          <p:cNvSpPr>
            <a:spLocks noGrp="1"/>
          </p:cNvSpPr>
          <p:nvPr>
            <p:ph type="pic" sz="quarter" idx="18"/>
          </p:nvPr>
        </p:nvSpPr>
        <p:spPr>
          <a:xfrm>
            <a:off x="3807509" y="4698374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posición de imagen 12"/>
          <p:cNvSpPr>
            <a:spLocks noGrp="1"/>
          </p:cNvSpPr>
          <p:nvPr>
            <p:ph type="pic" sz="quarter" idx="20"/>
          </p:nvPr>
        </p:nvSpPr>
        <p:spPr>
          <a:xfrm>
            <a:off x="6817486" y="299865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29" name="Marcador de posición de imagen 12"/>
          <p:cNvSpPr>
            <a:spLocks noGrp="1"/>
          </p:cNvSpPr>
          <p:nvPr>
            <p:ph type="pic" sz="quarter" idx="21"/>
          </p:nvPr>
        </p:nvSpPr>
        <p:spPr>
          <a:xfrm>
            <a:off x="8383036" y="299865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30" name="Marcador de posición de imagen 12"/>
          <p:cNvSpPr>
            <a:spLocks noGrp="1"/>
          </p:cNvSpPr>
          <p:nvPr>
            <p:ph type="pic" sz="quarter" idx="22"/>
          </p:nvPr>
        </p:nvSpPr>
        <p:spPr>
          <a:xfrm>
            <a:off x="9948586" y="2998650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31" name="Marcador de posición de imagen 12"/>
          <p:cNvSpPr>
            <a:spLocks noGrp="1"/>
          </p:cNvSpPr>
          <p:nvPr>
            <p:ph type="pic" sz="quarter" idx="23"/>
          </p:nvPr>
        </p:nvSpPr>
        <p:spPr>
          <a:xfrm>
            <a:off x="828809" y="1620593"/>
            <a:ext cx="1440000" cy="4670182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32" name="Marcador de posición de imagen 12"/>
          <p:cNvSpPr>
            <a:spLocks noGrp="1"/>
          </p:cNvSpPr>
          <p:nvPr>
            <p:ph type="pic" sz="quarter" idx="24"/>
          </p:nvPr>
        </p:nvSpPr>
        <p:spPr>
          <a:xfrm>
            <a:off x="2394359" y="4850774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33" name="Marcador de posición de imagen 12"/>
          <p:cNvSpPr>
            <a:spLocks noGrp="1"/>
          </p:cNvSpPr>
          <p:nvPr>
            <p:ph type="pic" sz="quarter" idx="25"/>
          </p:nvPr>
        </p:nvSpPr>
        <p:spPr>
          <a:xfrm>
            <a:off x="3959909" y="4850774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37" name="Marcador de posición de imagen 12"/>
          <p:cNvSpPr>
            <a:spLocks noGrp="1"/>
          </p:cNvSpPr>
          <p:nvPr>
            <p:ph type="pic" sz="quarter" idx="26"/>
          </p:nvPr>
        </p:nvSpPr>
        <p:spPr>
          <a:xfrm>
            <a:off x="6817486" y="4541968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38" name="Marcador de posición de imagen 12"/>
          <p:cNvSpPr>
            <a:spLocks noGrp="1"/>
          </p:cNvSpPr>
          <p:nvPr>
            <p:ph type="pic" sz="quarter" idx="27"/>
          </p:nvPr>
        </p:nvSpPr>
        <p:spPr>
          <a:xfrm>
            <a:off x="8383036" y="4541968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39" name="Marcador de posición de imagen 12"/>
          <p:cNvSpPr>
            <a:spLocks noGrp="1"/>
          </p:cNvSpPr>
          <p:nvPr>
            <p:ph type="pic" sz="quarter" idx="28"/>
          </p:nvPr>
        </p:nvSpPr>
        <p:spPr>
          <a:xfrm>
            <a:off x="9948586" y="4541968"/>
            <a:ext cx="1440000" cy="1440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870796" y="1050384"/>
            <a:ext cx="10433050" cy="1300517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10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870796" y="2441382"/>
            <a:ext cx="10433050" cy="1300517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8"/>
          <p:cNvSpPr>
            <a:spLocks noGrp="1"/>
          </p:cNvSpPr>
          <p:nvPr>
            <p:ph type="pic" sz="quarter" idx="12"/>
          </p:nvPr>
        </p:nvSpPr>
        <p:spPr>
          <a:xfrm>
            <a:off x="870796" y="3832381"/>
            <a:ext cx="10433050" cy="1318102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8"/>
          <p:cNvSpPr>
            <a:spLocks noGrp="1"/>
          </p:cNvSpPr>
          <p:nvPr>
            <p:ph type="pic" sz="quarter" idx="13"/>
          </p:nvPr>
        </p:nvSpPr>
        <p:spPr>
          <a:xfrm>
            <a:off x="870796" y="5223378"/>
            <a:ext cx="10433050" cy="1300517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685800" y="634590"/>
            <a:ext cx="6156000" cy="1332000"/>
          </a:xfr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0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685800" y="2025588"/>
            <a:ext cx="6156000" cy="1332000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8"/>
          <p:cNvSpPr>
            <a:spLocks noGrp="1"/>
          </p:cNvSpPr>
          <p:nvPr>
            <p:ph type="pic" sz="quarter" idx="12"/>
          </p:nvPr>
        </p:nvSpPr>
        <p:spPr>
          <a:xfrm>
            <a:off x="685800" y="3415600"/>
            <a:ext cx="6156000" cy="1332000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8"/>
          <p:cNvSpPr>
            <a:spLocks noGrp="1"/>
          </p:cNvSpPr>
          <p:nvPr>
            <p:ph type="pic" sz="quarter" idx="13"/>
          </p:nvPr>
        </p:nvSpPr>
        <p:spPr>
          <a:xfrm>
            <a:off x="685800" y="4807584"/>
            <a:ext cx="6156000" cy="1332000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87086" y="67484"/>
            <a:ext cx="12024000" cy="1648217"/>
          </a:xfr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10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87086" y="1715702"/>
            <a:ext cx="12024000" cy="1690590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8"/>
          <p:cNvSpPr>
            <a:spLocks noGrp="1"/>
          </p:cNvSpPr>
          <p:nvPr>
            <p:ph type="pic" sz="quarter" idx="12"/>
          </p:nvPr>
        </p:nvSpPr>
        <p:spPr>
          <a:xfrm>
            <a:off x="87085" y="3406291"/>
            <a:ext cx="12024000" cy="1719619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8"/>
          <p:cNvSpPr>
            <a:spLocks noGrp="1"/>
          </p:cNvSpPr>
          <p:nvPr>
            <p:ph type="pic" sz="quarter" idx="13"/>
          </p:nvPr>
        </p:nvSpPr>
        <p:spPr>
          <a:xfrm>
            <a:off x="87087" y="5125910"/>
            <a:ext cx="12024000" cy="1645880"/>
          </a:xfrm>
          <a:solidFill>
            <a:schemeClr val="accent2"/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9"/>
          </p:nvPr>
        </p:nvSpPr>
        <p:spPr>
          <a:xfrm>
            <a:off x="5147970" y="3935413"/>
            <a:ext cx="1941924" cy="1912938"/>
          </a:xfrm>
          <a:prstGeom prst="triangle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22" name="Marcador de posición de imagen 2"/>
          <p:cNvSpPr>
            <a:spLocks noGrp="1"/>
          </p:cNvSpPr>
          <p:nvPr>
            <p:ph type="pic" sz="quarter" idx="20"/>
          </p:nvPr>
        </p:nvSpPr>
        <p:spPr>
          <a:xfrm>
            <a:off x="4057650" y="1980803"/>
            <a:ext cx="1941924" cy="1912938"/>
          </a:xfrm>
          <a:prstGeom prst="triangle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26" name="Marcador de posición de imagen 2"/>
          <p:cNvSpPr>
            <a:spLocks noGrp="1"/>
          </p:cNvSpPr>
          <p:nvPr>
            <p:ph type="pic" sz="quarter" idx="23"/>
          </p:nvPr>
        </p:nvSpPr>
        <p:spPr>
          <a:xfrm>
            <a:off x="6181138" y="1980803"/>
            <a:ext cx="1941924" cy="1912938"/>
          </a:xfrm>
          <a:prstGeom prst="triangle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24"/>
          </p:nvPr>
        </p:nvSpPr>
        <p:spPr>
          <a:xfrm>
            <a:off x="5109869" y="1961753"/>
            <a:ext cx="1941924" cy="1912938"/>
          </a:xfrm>
          <a:prstGeom prst="flowChartMerge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27" name="Marcador de posición de imagen 4"/>
          <p:cNvSpPr>
            <a:spLocks noGrp="1"/>
          </p:cNvSpPr>
          <p:nvPr>
            <p:ph type="pic" sz="quarter" idx="25"/>
          </p:nvPr>
        </p:nvSpPr>
        <p:spPr>
          <a:xfrm>
            <a:off x="4038600" y="3954463"/>
            <a:ext cx="1941924" cy="1912938"/>
          </a:xfrm>
          <a:prstGeom prst="flowChartMerge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  <p:sp>
        <p:nvSpPr>
          <p:cNvPr id="28" name="Marcador de posición de imagen 4"/>
          <p:cNvSpPr>
            <a:spLocks noGrp="1"/>
          </p:cNvSpPr>
          <p:nvPr>
            <p:ph type="pic" sz="quarter" idx="26"/>
          </p:nvPr>
        </p:nvSpPr>
        <p:spPr>
          <a:xfrm>
            <a:off x="6219238" y="3954463"/>
            <a:ext cx="1941924" cy="1912938"/>
          </a:xfrm>
          <a:prstGeom prst="flowChartMerge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3839610" y="3007957"/>
            <a:ext cx="4585171" cy="34142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3839609" y="3007895"/>
            <a:ext cx="4606559" cy="3416968"/>
          </a:xfrm>
        </p:spPr>
        <p:txBody>
          <a:bodyPr/>
          <a:lstStyle/>
          <a:p>
            <a:endParaRPr lang="es-ES"/>
          </a:p>
        </p:txBody>
      </p:sp>
      <p:sp>
        <p:nvSpPr>
          <p:cNvPr id="5" name="Rectángulo 4"/>
          <p:cNvSpPr/>
          <p:nvPr userDrawn="1"/>
        </p:nvSpPr>
        <p:spPr>
          <a:xfrm>
            <a:off x="9052462" y="3729791"/>
            <a:ext cx="3043286" cy="1988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/>
          <p:cNvSpPr/>
          <p:nvPr userDrawn="1"/>
        </p:nvSpPr>
        <p:spPr>
          <a:xfrm>
            <a:off x="120315" y="3729791"/>
            <a:ext cx="3043286" cy="1988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posición de imagen 7"/>
          <p:cNvSpPr>
            <a:spLocks noGrp="1"/>
          </p:cNvSpPr>
          <p:nvPr>
            <p:ph type="pic" sz="quarter" idx="11"/>
          </p:nvPr>
        </p:nvSpPr>
        <p:spPr>
          <a:xfrm>
            <a:off x="120315" y="3729791"/>
            <a:ext cx="3043286" cy="198854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 dirty="0"/>
          </a:p>
        </p:txBody>
      </p:sp>
      <p:sp>
        <p:nvSpPr>
          <p:cNvPr id="8" name="Marcador de posición de imagen 46"/>
          <p:cNvSpPr>
            <a:spLocks noGrp="1"/>
          </p:cNvSpPr>
          <p:nvPr>
            <p:ph type="pic" sz="quarter" idx="12"/>
          </p:nvPr>
        </p:nvSpPr>
        <p:spPr>
          <a:xfrm>
            <a:off x="9052462" y="3729791"/>
            <a:ext cx="3043286" cy="198854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sp>
    </p:spTree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1997075" y="2695575"/>
            <a:ext cx="1539875" cy="1924050"/>
          </a:xfrm>
        </p:spPr>
        <p:txBody>
          <a:bodyPr/>
          <a:lstStyle/>
          <a:p>
            <a:endParaRPr lang="es-ES"/>
          </a:p>
        </p:txBody>
      </p:sp>
      <p:sp>
        <p:nvSpPr>
          <p:cNvPr id="2" name="Proceso 1"/>
          <p:cNvSpPr/>
          <p:nvPr userDrawn="1"/>
        </p:nvSpPr>
        <p:spPr>
          <a:xfrm>
            <a:off x="1996742" y="2700074"/>
            <a:ext cx="1515979" cy="1900989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o 1"/>
          <p:cNvSpPr/>
          <p:nvPr userDrawn="1"/>
        </p:nvSpPr>
        <p:spPr>
          <a:xfrm>
            <a:off x="4908884" y="1323215"/>
            <a:ext cx="2382253" cy="4259437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4908884" y="1323473"/>
            <a:ext cx="2382253" cy="4259179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o 1"/>
          <p:cNvSpPr/>
          <p:nvPr userDrawn="1"/>
        </p:nvSpPr>
        <p:spPr>
          <a:xfrm>
            <a:off x="8515350" y="1600200"/>
            <a:ext cx="2628900" cy="360045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Proceso 2"/>
          <p:cNvSpPr/>
          <p:nvPr userDrawn="1"/>
        </p:nvSpPr>
        <p:spPr>
          <a:xfrm>
            <a:off x="6523158" y="2619374"/>
            <a:ext cx="1476000" cy="259200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posición de imagen 6"/>
          <p:cNvSpPr>
            <a:spLocks noGrp="1"/>
          </p:cNvSpPr>
          <p:nvPr>
            <p:ph type="pic" sz="quarter" idx="11"/>
          </p:nvPr>
        </p:nvSpPr>
        <p:spPr>
          <a:xfrm>
            <a:off x="6523038" y="2619375"/>
            <a:ext cx="1476375" cy="2592388"/>
          </a:xfrm>
        </p:spPr>
        <p:txBody>
          <a:bodyPr/>
          <a:lstStyle/>
          <a:p>
            <a:endParaRPr lang="es-ES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0"/>
          </p:nvPr>
        </p:nvSpPr>
        <p:spPr>
          <a:xfrm>
            <a:off x="8496300" y="1581150"/>
            <a:ext cx="2647950" cy="363855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61CE-601D-42DA-82AB-E576AF6007B4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3CDD9-DDBB-4906-B449-6A42C266A00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o 11"/>
          <p:cNvSpPr/>
          <p:nvPr userDrawn="1"/>
        </p:nvSpPr>
        <p:spPr>
          <a:xfrm>
            <a:off x="990600" y="1733550"/>
            <a:ext cx="4381500" cy="270510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posición de imagen 13"/>
          <p:cNvSpPr>
            <a:spLocks noGrp="1"/>
          </p:cNvSpPr>
          <p:nvPr>
            <p:ph type="pic" sz="quarter" idx="10"/>
          </p:nvPr>
        </p:nvSpPr>
        <p:spPr>
          <a:xfrm>
            <a:off x="971550" y="1695450"/>
            <a:ext cx="4419600" cy="27432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876300" y="1981200"/>
            <a:ext cx="3848100" cy="5105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876300" y="1981200"/>
            <a:ext cx="3848100" cy="51054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9182100" y="933450"/>
            <a:ext cx="2533650" cy="4819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9182100" y="933450"/>
            <a:ext cx="2533650" cy="4819650"/>
          </a:xfrm>
        </p:spPr>
        <p:txBody>
          <a:bodyPr/>
          <a:lstStyle/>
          <a:p>
            <a:endParaRPr lang="es-ES"/>
          </a:p>
        </p:txBody>
      </p:sp>
      <p:sp>
        <p:nvSpPr>
          <p:cNvPr id="5" name="Rectángulo 4"/>
          <p:cNvSpPr/>
          <p:nvPr userDrawn="1"/>
        </p:nvSpPr>
        <p:spPr>
          <a:xfrm>
            <a:off x="6648450" y="933450"/>
            <a:ext cx="2533650" cy="251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posición de imagen 3"/>
          <p:cNvSpPr>
            <a:spLocks noGrp="1"/>
          </p:cNvSpPr>
          <p:nvPr>
            <p:ph type="pic" sz="quarter" idx="11"/>
          </p:nvPr>
        </p:nvSpPr>
        <p:spPr>
          <a:xfrm>
            <a:off x="6648450" y="933450"/>
            <a:ext cx="2533650" cy="25146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9182100" y="933450"/>
            <a:ext cx="2533650" cy="4819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0"/>
          </p:nvPr>
        </p:nvSpPr>
        <p:spPr>
          <a:xfrm>
            <a:off x="9182100" y="933450"/>
            <a:ext cx="2533650" cy="4819650"/>
          </a:xfrm>
        </p:spPr>
        <p:txBody>
          <a:bodyPr/>
          <a:lstStyle/>
          <a:p>
            <a:endParaRPr lang="es-ES"/>
          </a:p>
        </p:txBody>
      </p:sp>
      <p:sp>
        <p:nvSpPr>
          <p:cNvPr id="5" name="Rectángulo 4"/>
          <p:cNvSpPr/>
          <p:nvPr userDrawn="1"/>
        </p:nvSpPr>
        <p:spPr>
          <a:xfrm>
            <a:off x="6578110" y="933450"/>
            <a:ext cx="2533650" cy="251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posición de imagen 3"/>
          <p:cNvSpPr>
            <a:spLocks noGrp="1"/>
          </p:cNvSpPr>
          <p:nvPr>
            <p:ph type="pic" sz="quarter" idx="11"/>
          </p:nvPr>
        </p:nvSpPr>
        <p:spPr>
          <a:xfrm>
            <a:off x="6560525" y="933450"/>
            <a:ext cx="2533650" cy="25146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545C65"/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3308200" y="2460368"/>
            <a:ext cx="2078037" cy="2227262"/>
          </a:xfrm>
          <a:prstGeom prst="roundRect">
            <a:avLst>
              <a:gd name="adj" fmla="val 9466"/>
            </a:avLst>
          </a:prstGeom>
          <a:solidFill>
            <a:schemeClr val="tx2">
              <a:lumMod val="50000"/>
              <a:lumOff val="50000"/>
            </a:schemeClr>
          </a:solidFill>
          <a:ln w="28575">
            <a:solidFill>
              <a:schemeClr val="bg1"/>
            </a:solidFill>
          </a:ln>
        </p:spPr>
        <p:txBody>
          <a:bodyPr/>
          <a:lstStyle/>
          <a:p>
            <a:endParaRPr lang="es-ES"/>
          </a:p>
        </p:txBody>
      </p:sp>
      <p:sp>
        <p:nvSpPr>
          <p:cNvPr id="7" name="Marcador de posición de imagen 2"/>
          <p:cNvSpPr>
            <a:spLocks noGrp="1"/>
          </p:cNvSpPr>
          <p:nvPr>
            <p:ph type="pic" sz="quarter" idx="12"/>
          </p:nvPr>
        </p:nvSpPr>
        <p:spPr>
          <a:xfrm>
            <a:off x="6802329" y="2460368"/>
            <a:ext cx="2078037" cy="2227262"/>
          </a:xfrm>
          <a:prstGeom prst="roundRect">
            <a:avLst>
              <a:gd name="adj" fmla="val 9466"/>
            </a:avLst>
          </a:prstGeom>
          <a:solidFill>
            <a:schemeClr val="tx2">
              <a:lumMod val="50000"/>
              <a:lumOff val="50000"/>
            </a:schemeClr>
          </a:solidFill>
          <a:ln w="28575">
            <a:solidFill>
              <a:schemeClr val="bg1"/>
            </a:solidFill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 flipH="1">
            <a:off x="4858604" y="218365"/>
            <a:ext cx="7333396" cy="6414634"/>
          </a:xfrm>
          <a:prstGeom prst="flowChartDelay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0" y="218365"/>
            <a:ext cx="7333396" cy="6414634"/>
          </a:xfrm>
          <a:prstGeom prst="flowChartDelay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846445" y="2252474"/>
            <a:ext cx="2183357" cy="2210344"/>
          </a:xfrm>
          <a:prstGeom prst="chord">
            <a:avLst>
              <a:gd name="adj1" fmla="val 2700000"/>
              <a:gd name="adj2" fmla="val 16873060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Marcador de posición de imagen 8"/>
          <p:cNvSpPr>
            <a:spLocks noGrp="1"/>
          </p:cNvSpPr>
          <p:nvPr>
            <p:ph type="pic" sz="quarter" idx="11"/>
          </p:nvPr>
        </p:nvSpPr>
        <p:spPr>
          <a:xfrm flipH="1">
            <a:off x="8996433" y="2252474"/>
            <a:ext cx="2183357" cy="2210344"/>
          </a:xfrm>
          <a:prstGeom prst="chord">
            <a:avLst>
              <a:gd name="adj1" fmla="val 2700000"/>
              <a:gd name="adj2" fmla="val 16873060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682671" y="1862373"/>
            <a:ext cx="2183357" cy="2210344"/>
          </a:xfrm>
          <a:prstGeom prst="chord">
            <a:avLst>
              <a:gd name="adj1" fmla="val 2700000"/>
              <a:gd name="adj2" fmla="val 16873060"/>
            </a:avLst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0" name="Marcador de posición de imagen 8"/>
          <p:cNvSpPr>
            <a:spLocks noGrp="1"/>
          </p:cNvSpPr>
          <p:nvPr>
            <p:ph type="pic" sz="quarter" idx="11"/>
          </p:nvPr>
        </p:nvSpPr>
        <p:spPr>
          <a:xfrm flipH="1">
            <a:off x="9310334" y="1862373"/>
            <a:ext cx="2183357" cy="2210344"/>
          </a:xfrm>
          <a:prstGeom prst="chord">
            <a:avLst>
              <a:gd name="adj1" fmla="val 2700000"/>
              <a:gd name="adj2" fmla="val 16873060"/>
            </a:avLst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Marcador de posición de imagen 8"/>
          <p:cNvSpPr>
            <a:spLocks noGrp="1"/>
          </p:cNvSpPr>
          <p:nvPr>
            <p:ph type="pic" sz="quarter" idx="12"/>
          </p:nvPr>
        </p:nvSpPr>
        <p:spPr>
          <a:xfrm>
            <a:off x="682671" y="4415073"/>
            <a:ext cx="2183357" cy="2210344"/>
          </a:xfrm>
          <a:prstGeom prst="chord">
            <a:avLst>
              <a:gd name="adj1" fmla="val 2700000"/>
              <a:gd name="adj2" fmla="val 16873060"/>
            </a:avLst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Marcador de posición de imagen 8"/>
          <p:cNvSpPr>
            <a:spLocks noGrp="1"/>
          </p:cNvSpPr>
          <p:nvPr>
            <p:ph type="pic" sz="quarter" idx="13"/>
          </p:nvPr>
        </p:nvSpPr>
        <p:spPr>
          <a:xfrm flipH="1">
            <a:off x="9310334" y="4415073"/>
            <a:ext cx="2183357" cy="2210344"/>
          </a:xfrm>
          <a:prstGeom prst="chord">
            <a:avLst>
              <a:gd name="adj1" fmla="val 2700000"/>
              <a:gd name="adj2" fmla="val 16873060"/>
            </a:avLst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61CE-601D-42DA-82AB-E576AF6007B4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3CDD9-DDBB-4906-B449-6A42C266A00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114300" y="3298373"/>
            <a:ext cx="11952514" cy="3543300"/>
          </a:xfrm>
          <a:solidFill>
            <a:schemeClr val="accent2"/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os 5"/>
          <p:cNvSpPr/>
          <p:nvPr userDrawn="1"/>
        </p:nvSpPr>
        <p:spPr>
          <a:xfrm>
            <a:off x="6104586" y="0"/>
            <a:ext cx="8577329" cy="6858000"/>
          </a:xfrm>
          <a:prstGeom prst="flowChartInputOut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6104586" y="0"/>
            <a:ext cx="8577329" cy="6858000"/>
          </a:xfrm>
          <a:prstGeom prst="flowChartInputOutput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peración manual 14"/>
          <p:cNvSpPr/>
          <p:nvPr userDrawn="1"/>
        </p:nvSpPr>
        <p:spPr>
          <a:xfrm>
            <a:off x="0" y="0"/>
            <a:ext cx="1705970" cy="685800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Marcador de posición de imagen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05969" cy="6858000"/>
          </a:xfrm>
          <a:prstGeom prst="flowChartManualOperation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0" name="Operación manual 19"/>
          <p:cNvSpPr/>
          <p:nvPr userDrawn="1"/>
        </p:nvSpPr>
        <p:spPr>
          <a:xfrm>
            <a:off x="1899313" y="0"/>
            <a:ext cx="1705970" cy="685800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Operación manual 20"/>
          <p:cNvSpPr/>
          <p:nvPr userDrawn="1"/>
        </p:nvSpPr>
        <p:spPr>
          <a:xfrm>
            <a:off x="3798626" y="0"/>
            <a:ext cx="1705970" cy="685800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Marcador de posición de imagen 16"/>
          <p:cNvSpPr>
            <a:spLocks noGrp="1"/>
          </p:cNvSpPr>
          <p:nvPr>
            <p:ph type="pic" sz="quarter" idx="11"/>
          </p:nvPr>
        </p:nvSpPr>
        <p:spPr>
          <a:xfrm>
            <a:off x="1899313" y="0"/>
            <a:ext cx="1706563" cy="6858000"/>
          </a:xfrm>
          <a:prstGeom prst="flowChartManualOperation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2" name="Marcador de posición de imagen 16"/>
          <p:cNvSpPr>
            <a:spLocks noGrp="1"/>
          </p:cNvSpPr>
          <p:nvPr>
            <p:ph type="pic" sz="quarter" idx="12"/>
          </p:nvPr>
        </p:nvSpPr>
        <p:spPr>
          <a:xfrm>
            <a:off x="3798626" y="0"/>
            <a:ext cx="1706563" cy="6858000"/>
          </a:xfrm>
          <a:prstGeom prst="flowChartManualOperation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elogramo 6"/>
          <p:cNvSpPr/>
          <p:nvPr userDrawn="1"/>
        </p:nvSpPr>
        <p:spPr>
          <a:xfrm>
            <a:off x="6594147" y="0"/>
            <a:ext cx="2424748" cy="6858000"/>
          </a:xfrm>
          <a:prstGeom prst="parallelogram">
            <a:avLst>
              <a:gd name="adj" fmla="val 1983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0"/>
          </p:nvPr>
        </p:nvSpPr>
        <p:spPr>
          <a:xfrm>
            <a:off x="6594147" y="0"/>
            <a:ext cx="2424747" cy="6858000"/>
          </a:xfrm>
          <a:prstGeom prst="flowChartInputOutpu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0" name="Paralelogramo 9"/>
          <p:cNvSpPr/>
          <p:nvPr userDrawn="1"/>
        </p:nvSpPr>
        <p:spPr>
          <a:xfrm>
            <a:off x="9018895" y="0"/>
            <a:ext cx="2424748" cy="6858000"/>
          </a:xfrm>
          <a:prstGeom prst="parallelogram">
            <a:avLst>
              <a:gd name="adj" fmla="val 1983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Marcador de posición de imagen 8"/>
          <p:cNvSpPr>
            <a:spLocks noGrp="1"/>
          </p:cNvSpPr>
          <p:nvPr>
            <p:ph type="pic" sz="quarter" idx="11"/>
          </p:nvPr>
        </p:nvSpPr>
        <p:spPr>
          <a:xfrm>
            <a:off x="9018895" y="0"/>
            <a:ext cx="2424748" cy="6858000"/>
          </a:xfrm>
          <a:prstGeom prst="flowChartInputOutput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mbinar 1"/>
          <p:cNvSpPr/>
          <p:nvPr userDrawn="1"/>
        </p:nvSpPr>
        <p:spPr>
          <a:xfrm>
            <a:off x="0" y="0"/>
            <a:ext cx="4517409" cy="2224585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ombinar 2"/>
          <p:cNvSpPr/>
          <p:nvPr userDrawn="1"/>
        </p:nvSpPr>
        <p:spPr>
          <a:xfrm>
            <a:off x="2258704" y="2308745"/>
            <a:ext cx="4517409" cy="2224585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ombinar 3"/>
          <p:cNvSpPr/>
          <p:nvPr userDrawn="1"/>
        </p:nvSpPr>
        <p:spPr>
          <a:xfrm>
            <a:off x="0" y="4633415"/>
            <a:ext cx="4517409" cy="2224585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18025" cy="2208213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posición de imagen 5"/>
          <p:cNvSpPr>
            <a:spLocks noGrp="1"/>
          </p:cNvSpPr>
          <p:nvPr>
            <p:ph type="pic" sz="quarter" idx="11"/>
          </p:nvPr>
        </p:nvSpPr>
        <p:spPr>
          <a:xfrm>
            <a:off x="2258088" y="2325117"/>
            <a:ext cx="4518025" cy="2208213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8" name="Marcador de posición de imagen 5"/>
          <p:cNvSpPr>
            <a:spLocks noGrp="1"/>
          </p:cNvSpPr>
          <p:nvPr>
            <p:ph type="pic" sz="quarter" idx="12"/>
          </p:nvPr>
        </p:nvSpPr>
        <p:spPr>
          <a:xfrm>
            <a:off x="-925" y="4649787"/>
            <a:ext cx="4518025" cy="2208213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5"/>
          <p:cNvSpPr>
            <a:spLocks noGrp="1"/>
          </p:cNvSpPr>
          <p:nvPr>
            <p:ph type="pic" sz="quarter" idx="15"/>
          </p:nvPr>
        </p:nvSpPr>
        <p:spPr>
          <a:xfrm>
            <a:off x="6119570" y="1429966"/>
            <a:ext cx="4658060" cy="20706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30" name="Marcador de posición de imagen 5"/>
          <p:cNvSpPr>
            <a:spLocks noGrp="1"/>
          </p:cNvSpPr>
          <p:nvPr>
            <p:ph type="pic" sz="quarter" idx="16"/>
          </p:nvPr>
        </p:nvSpPr>
        <p:spPr>
          <a:xfrm>
            <a:off x="6119883" y="5604336"/>
            <a:ext cx="4658060" cy="20706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" name="Combinar 1"/>
          <p:cNvSpPr/>
          <p:nvPr userDrawn="1"/>
        </p:nvSpPr>
        <p:spPr>
          <a:xfrm>
            <a:off x="-865632" y="-689116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Combinar 16"/>
          <p:cNvSpPr/>
          <p:nvPr userDrawn="1"/>
        </p:nvSpPr>
        <p:spPr>
          <a:xfrm>
            <a:off x="-865632" y="3518344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Combinar 18"/>
          <p:cNvSpPr/>
          <p:nvPr userDrawn="1"/>
        </p:nvSpPr>
        <p:spPr>
          <a:xfrm>
            <a:off x="1463085" y="1431159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Combinar 20"/>
          <p:cNvSpPr/>
          <p:nvPr userDrawn="1"/>
        </p:nvSpPr>
        <p:spPr>
          <a:xfrm>
            <a:off x="3791489" y="-689116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Combinar 22"/>
          <p:cNvSpPr/>
          <p:nvPr userDrawn="1"/>
        </p:nvSpPr>
        <p:spPr>
          <a:xfrm>
            <a:off x="3791489" y="3522087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Combinar 24"/>
          <p:cNvSpPr/>
          <p:nvPr userDrawn="1"/>
        </p:nvSpPr>
        <p:spPr>
          <a:xfrm>
            <a:off x="6138620" y="1447704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Combinar 28"/>
          <p:cNvSpPr/>
          <p:nvPr userDrawn="1"/>
        </p:nvSpPr>
        <p:spPr>
          <a:xfrm>
            <a:off x="6143469" y="5627435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Combinar 30"/>
          <p:cNvSpPr/>
          <p:nvPr userDrawn="1"/>
        </p:nvSpPr>
        <p:spPr>
          <a:xfrm>
            <a:off x="1461208" y="5627282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3" name="Combinar 32"/>
          <p:cNvSpPr/>
          <p:nvPr userDrawn="1"/>
        </p:nvSpPr>
        <p:spPr>
          <a:xfrm>
            <a:off x="8447661" y="3515794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Combinar 36"/>
          <p:cNvSpPr/>
          <p:nvPr userDrawn="1"/>
        </p:nvSpPr>
        <p:spPr>
          <a:xfrm>
            <a:off x="8447974" y="-694216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9" name="Combinar 38"/>
          <p:cNvSpPr/>
          <p:nvPr userDrawn="1"/>
        </p:nvSpPr>
        <p:spPr>
          <a:xfrm>
            <a:off x="10775752" y="1445154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1" name="Combinar 40"/>
          <p:cNvSpPr/>
          <p:nvPr userDrawn="1"/>
        </p:nvSpPr>
        <p:spPr>
          <a:xfrm>
            <a:off x="-3196216" y="1437560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Combinar 42"/>
          <p:cNvSpPr/>
          <p:nvPr userDrawn="1"/>
        </p:nvSpPr>
        <p:spPr>
          <a:xfrm>
            <a:off x="-3195288" y="5628475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-865642" y="-690309"/>
            <a:ext cx="4658060" cy="20706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8" name="Marcador de posición de imagen 5"/>
          <p:cNvSpPr>
            <a:spLocks noGrp="1"/>
          </p:cNvSpPr>
          <p:nvPr>
            <p:ph type="pic" sz="quarter" idx="11"/>
          </p:nvPr>
        </p:nvSpPr>
        <p:spPr>
          <a:xfrm>
            <a:off x="-865642" y="3517151"/>
            <a:ext cx="4658060" cy="20706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0" name="Marcador de posición de imagen 5"/>
          <p:cNvSpPr>
            <a:spLocks noGrp="1"/>
          </p:cNvSpPr>
          <p:nvPr>
            <p:ph type="pic" sz="quarter" idx="12"/>
          </p:nvPr>
        </p:nvSpPr>
        <p:spPr>
          <a:xfrm>
            <a:off x="1463075" y="1429966"/>
            <a:ext cx="4658060" cy="20706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2" name="Marcador de posición de imagen 5"/>
          <p:cNvSpPr>
            <a:spLocks noGrp="1"/>
          </p:cNvSpPr>
          <p:nvPr>
            <p:ph type="pic" sz="quarter" idx="13"/>
          </p:nvPr>
        </p:nvSpPr>
        <p:spPr>
          <a:xfrm>
            <a:off x="3791479" y="-690309"/>
            <a:ext cx="4658060" cy="20706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4" name="Marcador de posición de imagen 5"/>
          <p:cNvSpPr>
            <a:spLocks noGrp="1"/>
          </p:cNvSpPr>
          <p:nvPr>
            <p:ph type="pic" sz="quarter" idx="14"/>
          </p:nvPr>
        </p:nvSpPr>
        <p:spPr>
          <a:xfrm>
            <a:off x="3790457" y="3521002"/>
            <a:ext cx="4658060" cy="20706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32" name="Marcador de posición de imagen 5"/>
          <p:cNvSpPr>
            <a:spLocks noGrp="1"/>
          </p:cNvSpPr>
          <p:nvPr>
            <p:ph type="pic" sz="quarter" idx="17"/>
          </p:nvPr>
        </p:nvSpPr>
        <p:spPr>
          <a:xfrm>
            <a:off x="1462293" y="5608079"/>
            <a:ext cx="4658060" cy="20706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34" name="Marcador de posición de imagen 5"/>
          <p:cNvSpPr>
            <a:spLocks noGrp="1"/>
          </p:cNvSpPr>
          <p:nvPr>
            <p:ph type="pic" sz="quarter" idx="18"/>
          </p:nvPr>
        </p:nvSpPr>
        <p:spPr>
          <a:xfrm>
            <a:off x="8447651" y="3514601"/>
            <a:ext cx="4658060" cy="20706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38" name="Marcador de posición de imagen 5"/>
          <p:cNvSpPr>
            <a:spLocks noGrp="1"/>
          </p:cNvSpPr>
          <p:nvPr>
            <p:ph type="pic" sz="quarter" idx="19"/>
          </p:nvPr>
        </p:nvSpPr>
        <p:spPr>
          <a:xfrm>
            <a:off x="8447964" y="-695409"/>
            <a:ext cx="4658060" cy="20757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0" name="Marcador de posición de imagen 5"/>
          <p:cNvSpPr>
            <a:spLocks noGrp="1"/>
          </p:cNvSpPr>
          <p:nvPr>
            <p:ph type="pic" sz="quarter" idx="20"/>
          </p:nvPr>
        </p:nvSpPr>
        <p:spPr>
          <a:xfrm>
            <a:off x="10775742" y="1443961"/>
            <a:ext cx="4658060" cy="20706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2" name="Marcador de posición de imagen 5"/>
          <p:cNvSpPr>
            <a:spLocks noGrp="1"/>
          </p:cNvSpPr>
          <p:nvPr>
            <p:ph type="pic" sz="quarter" idx="21"/>
          </p:nvPr>
        </p:nvSpPr>
        <p:spPr>
          <a:xfrm>
            <a:off x="-3196226" y="1436367"/>
            <a:ext cx="4658060" cy="20706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4" name="Marcador de posición de imagen 5"/>
          <p:cNvSpPr>
            <a:spLocks noGrp="1"/>
          </p:cNvSpPr>
          <p:nvPr>
            <p:ph type="pic" sz="quarter" idx="22"/>
          </p:nvPr>
        </p:nvSpPr>
        <p:spPr>
          <a:xfrm>
            <a:off x="-3195298" y="5627282"/>
            <a:ext cx="4658060" cy="20706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5" name="Combinar 44"/>
          <p:cNvSpPr/>
          <p:nvPr userDrawn="1"/>
        </p:nvSpPr>
        <p:spPr>
          <a:xfrm>
            <a:off x="10780122" y="5631025"/>
            <a:ext cx="4657424" cy="2085992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6" name="Marcador de posición de imagen 5"/>
          <p:cNvSpPr>
            <a:spLocks noGrp="1"/>
          </p:cNvSpPr>
          <p:nvPr>
            <p:ph type="pic" sz="quarter" idx="23"/>
          </p:nvPr>
        </p:nvSpPr>
        <p:spPr>
          <a:xfrm>
            <a:off x="10780122" y="5608079"/>
            <a:ext cx="4658060" cy="2070640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mbinar 16"/>
          <p:cNvSpPr/>
          <p:nvPr userDrawn="1"/>
        </p:nvSpPr>
        <p:spPr>
          <a:xfrm>
            <a:off x="5257800" y="0"/>
            <a:ext cx="4674571" cy="2224585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Combinar 17"/>
          <p:cNvSpPr/>
          <p:nvPr userDrawn="1"/>
        </p:nvSpPr>
        <p:spPr>
          <a:xfrm>
            <a:off x="7673666" y="2308745"/>
            <a:ext cx="4517409" cy="2224585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Combinar 18"/>
          <p:cNvSpPr/>
          <p:nvPr userDrawn="1"/>
        </p:nvSpPr>
        <p:spPr>
          <a:xfrm>
            <a:off x="5414962" y="4633415"/>
            <a:ext cx="4517409" cy="2224585"/>
          </a:xfrm>
          <a:prstGeom prst="flowChartMerg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5257800" y="0"/>
            <a:ext cx="4674572" cy="2224585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0" name="Marcador de posición de imagen 5"/>
          <p:cNvSpPr>
            <a:spLocks noGrp="1"/>
          </p:cNvSpPr>
          <p:nvPr>
            <p:ph type="pic" sz="quarter" idx="11"/>
          </p:nvPr>
        </p:nvSpPr>
        <p:spPr>
          <a:xfrm>
            <a:off x="7673667" y="2308298"/>
            <a:ext cx="4518333" cy="2225031"/>
          </a:xfrm>
          <a:prstGeom prst="flowChartMerge">
            <a:avLst/>
          </a:prstGeom>
          <a:ln>
            <a:noFill/>
          </a:ln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posición de imagen 5"/>
          <p:cNvSpPr>
            <a:spLocks noGrp="1"/>
          </p:cNvSpPr>
          <p:nvPr>
            <p:ph type="pic" sz="quarter" idx="12"/>
          </p:nvPr>
        </p:nvSpPr>
        <p:spPr>
          <a:xfrm>
            <a:off x="5414962" y="4633414"/>
            <a:ext cx="4517409" cy="2224586"/>
          </a:xfrm>
          <a:prstGeom prst="flowChartMerge">
            <a:avLst/>
          </a:prstGeom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/>
          <p:cNvSpPr>
            <a:spLocks noGrp="1"/>
          </p:cNvSpPr>
          <p:nvPr>
            <p:ph type="pic" sz="quarter" idx="10"/>
          </p:nvPr>
        </p:nvSpPr>
        <p:spPr>
          <a:xfrm>
            <a:off x="533400" y="971550"/>
            <a:ext cx="2628900" cy="54102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10"/>
          <p:cNvSpPr>
            <a:spLocks noGrp="1"/>
          </p:cNvSpPr>
          <p:nvPr>
            <p:ph type="pic" sz="quarter" idx="11"/>
          </p:nvPr>
        </p:nvSpPr>
        <p:spPr>
          <a:xfrm>
            <a:off x="2781300" y="857250"/>
            <a:ext cx="2590800" cy="51435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704850"/>
            <a:ext cx="2019300" cy="531495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/>
          </a:p>
        </p:txBody>
      </p:sp>
      <p:sp>
        <p:nvSpPr>
          <p:cNvPr id="6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1200150" y="2554272"/>
            <a:ext cx="5295900" cy="3922728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ceso 8"/>
          <p:cNvSpPr/>
          <p:nvPr userDrawn="1"/>
        </p:nvSpPr>
        <p:spPr>
          <a:xfrm>
            <a:off x="3543300" y="2362200"/>
            <a:ext cx="5219700" cy="3867150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posición de imagen 15"/>
          <p:cNvSpPr>
            <a:spLocks noGrp="1"/>
          </p:cNvSpPr>
          <p:nvPr>
            <p:ph type="pic" sz="quarter" idx="10"/>
          </p:nvPr>
        </p:nvSpPr>
        <p:spPr>
          <a:xfrm>
            <a:off x="3524250" y="2343150"/>
            <a:ext cx="5238750" cy="3886200"/>
          </a:xfrm>
        </p:spPr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226" Type="http://schemas.openxmlformats.org/officeDocument/2006/relationships/slideLayout" Target="../slideLayouts/slideLayout226.xml"/><Relationship Id="rId268" Type="http://schemas.openxmlformats.org/officeDocument/2006/relationships/slideLayout" Target="../slideLayouts/slideLayout268.xml"/><Relationship Id="rId32" Type="http://schemas.openxmlformats.org/officeDocument/2006/relationships/slideLayout" Target="../slideLayouts/slideLayout32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181" Type="http://schemas.openxmlformats.org/officeDocument/2006/relationships/slideLayout" Target="../slideLayouts/slideLayout181.xml"/><Relationship Id="rId237" Type="http://schemas.openxmlformats.org/officeDocument/2006/relationships/slideLayout" Target="../slideLayouts/slideLayout237.xml"/><Relationship Id="rId279" Type="http://schemas.openxmlformats.org/officeDocument/2006/relationships/slideLayout" Target="../slideLayouts/slideLayout279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290" Type="http://schemas.openxmlformats.org/officeDocument/2006/relationships/slideLayout" Target="../slideLayouts/slideLayout29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48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12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59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291" Type="http://schemas.openxmlformats.org/officeDocument/2006/relationships/slideLayout" Target="../slideLayouts/slideLayout291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281" Type="http://schemas.openxmlformats.org/officeDocument/2006/relationships/slideLayout" Target="../slideLayouts/slideLayout281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39" Type="http://schemas.openxmlformats.org/officeDocument/2006/relationships/slideLayout" Target="../slideLayouts/slideLayout239.xml"/><Relationship Id="rId250" Type="http://schemas.openxmlformats.org/officeDocument/2006/relationships/slideLayout" Target="../slideLayouts/slideLayout250.xml"/><Relationship Id="rId271" Type="http://schemas.openxmlformats.org/officeDocument/2006/relationships/slideLayout" Target="../slideLayouts/slideLayout271.xml"/><Relationship Id="rId292" Type="http://schemas.openxmlformats.org/officeDocument/2006/relationships/slideLayout" Target="../slideLayouts/slideLayout292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240" Type="http://schemas.openxmlformats.org/officeDocument/2006/relationships/slideLayout" Target="../slideLayouts/slideLayout240.xml"/><Relationship Id="rId261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8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219" Type="http://schemas.openxmlformats.org/officeDocument/2006/relationships/slideLayout" Target="../slideLayouts/slideLayout219.xml"/><Relationship Id="rId230" Type="http://schemas.openxmlformats.org/officeDocument/2006/relationships/slideLayout" Target="../slideLayouts/slideLayout230.xml"/><Relationship Id="rId251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293" Type="http://schemas.openxmlformats.org/officeDocument/2006/relationships/slideLayout" Target="../slideLayouts/slideLayout29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220" Type="http://schemas.openxmlformats.org/officeDocument/2006/relationships/slideLayout" Target="../slideLayouts/slideLayout220.xml"/><Relationship Id="rId241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283" Type="http://schemas.openxmlformats.org/officeDocument/2006/relationships/slideLayout" Target="../slideLayouts/slideLayout283.xml"/><Relationship Id="rId78" Type="http://schemas.openxmlformats.org/officeDocument/2006/relationships/slideLayout" Target="../slideLayouts/slideLayout78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64" Type="http://schemas.openxmlformats.org/officeDocument/2006/relationships/slideLayout" Target="../slideLayouts/slideLayout164.xml"/><Relationship Id="rId185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273" Type="http://schemas.openxmlformats.org/officeDocument/2006/relationships/slideLayout" Target="../slideLayouts/slideLayout273.xml"/><Relationship Id="rId294" Type="http://schemas.openxmlformats.org/officeDocument/2006/relationships/slideLayout" Target="../slideLayouts/slideLayout294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284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4" Type="http://schemas.openxmlformats.org/officeDocument/2006/relationships/slideLayout" Target="../slideLayouts/slideLayout274.xml"/><Relationship Id="rId295" Type="http://schemas.openxmlformats.org/officeDocument/2006/relationships/slideLayout" Target="../slideLayouts/slideLayout295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285" Type="http://schemas.openxmlformats.org/officeDocument/2006/relationships/slideLayout" Target="../slideLayouts/slideLayout28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75" Type="http://schemas.openxmlformats.org/officeDocument/2006/relationships/slideLayout" Target="../slideLayouts/slideLayout275.xml"/><Relationship Id="rId296" Type="http://schemas.openxmlformats.org/officeDocument/2006/relationships/slideLayout" Target="../slideLayouts/slideLayout296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286" Type="http://schemas.openxmlformats.org/officeDocument/2006/relationships/slideLayout" Target="../slideLayouts/slideLayout286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5" Type="http://schemas.openxmlformats.org/officeDocument/2006/relationships/slideLayout" Target="../slideLayouts/slideLayout255.xml"/><Relationship Id="rId276" Type="http://schemas.openxmlformats.org/officeDocument/2006/relationships/slideLayout" Target="../slideLayouts/slideLayout276.xml"/><Relationship Id="rId297" Type="http://schemas.openxmlformats.org/officeDocument/2006/relationships/theme" Target="../theme/theme1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266" Type="http://schemas.openxmlformats.org/officeDocument/2006/relationships/slideLayout" Target="../slideLayouts/slideLayout266.xml"/><Relationship Id="rId287" Type="http://schemas.openxmlformats.org/officeDocument/2006/relationships/slideLayout" Target="../slideLayouts/slideLayout287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288" Type="http://schemas.openxmlformats.org/officeDocument/2006/relationships/slideLayout" Target="../slideLayouts/slideLayout288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289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11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258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71" Type="http://schemas.openxmlformats.org/officeDocument/2006/relationships/slideLayout" Target="../slideLayouts/slideLayout171.xml"/><Relationship Id="rId227" Type="http://schemas.openxmlformats.org/officeDocument/2006/relationships/slideLayout" Target="../slideLayouts/slideLayout227.xml"/><Relationship Id="rId269" Type="http://schemas.openxmlformats.org/officeDocument/2006/relationships/slideLayout" Target="../slideLayouts/slideLayout269.xml"/><Relationship Id="rId33" Type="http://schemas.openxmlformats.org/officeDocument/2006/relationships/slideLayout" Target="../slideLayouts/slideLayout33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E61CE-601D-42DA-82AB-E576AF6007B4}" type="datetimeFigureOut">
              <a:rPr lang="es-ES" smtClean="0"/>
              <a:pPr/>
              <a:t>17/05/2018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3CDD9-DDBB-4906-B449-6A42C266A004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2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81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5" r:id="rId41"/>
    <p:sldLayoutId id="2147483696" r:id="rId42"/>
    <p:sldLayoutId id="2147483697" r:id="rId43"/>
    <p:sldLayoutId id="2147483698" r:id="rId44"/>
    <p:sldLayoutId id="2147483699" r:id="rId45"/>
    <p:sldLayoutId id="2147483700" r:id="rId46"/>
    <p:sldLayoutId id="2147483701" r:id="rId47"/>
    <p:sldLayoutId id="2147483702" r:id="rId48"/>
    <p:sldLayoutId id="2147483703" r:id="rId49"/>
    <p:sldLayoutId id="2147483705" r:id="rId50"/>
    <p:sldLayoutId id="2147483706" r:id="rId51"/>
    <p:sldLayoutId id="2147483707" r:id="rId52"/>
    <p:sldLayoutId id="2147483708" r:id="rId53"/>
    <p:sldLayoutId id="2147483709" r:id="rId54"/>
    <p:sldLayoutId id="2147483710" r:id="rId55"/>
    <p:sldLayoutId id="2147483711" r:id="rId56"/>
    <p:sldLayoutId id="2147483712" r:id="rId57"/>
    <p:sldLayoutId id="2147483713" r:id="rId58"/>
    <p:sldLayoutId id="2147483714" r:id="rId59"/>
    <p:sldLayoutId id="2147483715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  <p:sldLayoutId id="2147483724" r:id="rId69"/>
    <p:sldLayoutId id="2147483725" r:id="rId70"/>
    <p:sldLayoutId id="2147483726" r:id="rId71"/>
    <p:sldLayoutId id="2147483727" r:id="rId72"/>
    <p:sldLayoutId id="2147483728" r:id="rId73"/>
    <p:sldLayoutId id="2147483729" r:id="rId74"/>
    <p:sldLayoutId id="2147483730" r:id="rId75"/>
    <p:sldLayoutId id="2147483731" r:id="rId76"/>
    <p:sldLayoutId id="2147483732" r:id="rId77"/>
    <p:sldLayoutId id="2147483733" r:id="rId78"/>
    <p:sldLayoutId id="2147483734" r:id="rId79"/>
    <p:sldLayoutId id="2147483735" r:id="rId80"/>
    <p:sldLayoutId id="2147483736" r:id="rId81"/>
    <p:sldLayoutId id="2147483737" r:id="rId82"/>
    <p:sldLayoutId id="2147483738" r:id="rId83"/>
    <p:sldLayoutId id="2147483739" r:id="rId84"/>
    <p:sldLayoutId id="2147483740" r:id="rId85"/>
    <p:sldLayoutId id="2147483741" r:id="rId86"/>
    <p:sldLayoutId id="2147483742" r:id="rId87"/>
    <p:sldLayoutId id="2147483743" r:id="rId88"/>
    <p:sldLayoutId id="2147483744" r:id="rId89"/>
    <p:sldLayoutId id="2147483745" r:id="rId90"/>
    <p:sldLayoutId id="2147483746" r:id="rId91"/>
    <p:sldLayoutId id="2147483747" r:id="rId92"/>
    <p:sldLayoutId id="2147483748" r:id="rId93"/>
    <p:sldLayoutId id="2147483749" r:id="rId94"/>
    <p:sldLayoutId id="2147483750" r:id="rId95"/>
    <p:sldLayoutId id="2147483751" r:id="rId96"/>
    <p:sldLayoutId id="2147483752" r:id="rId97"/>
    <p:sldLayoutId id="2147483753" r:id="rId98"/>
    <p:sldLayoutId id="2147483754" r:id="rId99"/>
    <p:sldLayoutId id="2147483755" r:id="rId100"/>
    <p:sldLayoutId id="2147483756" r:id="rId101"/>
    <p:sldLayoutId id="2147483757" r:id="rId102"/>
    <p:sldLayoutId id="2147483758" r:id="rId103"/>
    <p:sldLayoutId id="2147483759" r:id="rId104"/>
    <p:sldLayoutId id="2147483760" r:id="rId105"/>
    <p:sldLayoutId id="2147483761" r:id="rId106"/>
    <p:sldLayoutId id="2147483762" r:id="rId107"/>
    <p:sldLayoutId id="2147483763" r:id="rId108"/>
    <p:sldLayoutId id="2147483764" r:id="rId109"/>
    <p:sldLayoutId id="2147483765" r:id="rId110"/>
    <p:sldLayoutId id="2147483766" r:id="rId111"/>
    <p:sldLayoutId id="2147483767" r:id="rId112"/>
    <p:sldLayoutId id="2147483768" r:id="rId113"/>
    <p:sldLayoutId id="2147483769" r:id="rId114"/>
    <p:sldLayoutId id="2147483770" r:id="rId115"/>
    <p:sldLayoutId id="2147483771" r:id="rId116"/>
    <p:sldLayoutId id="2147483772" r:id="rId117"/>
    <p:sldLayoutId id="2147483773" r:id="rId118"/>
    <p:sldLayoutId id="2147483774" r:id="rId119"/>
    <p:sldLayoutId id="2147483775" r:id="rId120"/>
    <p:sldLayoutId id="2147483776" r:id="rId121"/>
    <p:sldLayoutId id="2147483777" r:id="rId122"/>
    <p:sldLayoutId id="2147483778" r:id="rId123"/>
    <p:sldLayoutId id="2147483779" r:id="rId124"/>
    <p:sldLayoutId id="2147483780" r:id="rId125"/>
    <p:sldLayoutId id="2147483781" r:id="rId126"/>
    <p:sldLayoutId id="2147483782" r:id="rId127"/>
    <p:sldLayoutId id="2147483783" r:id="rId128"/>
    <p:sldLayoutId id="2147483784" r:id="rId129"/>
    <p:sldLayoutId id="2147483785" r:id="rId130"/>
    <p:sldLayoutId id="2147483786" r:id="rId131"/>
    <p:sldLayoutId id="2147483787" r:id="rId132"/>
    <p:sldLayoutId id="2147483788" r:id="rId133"/>
    <p:sldLayoutId id="2147483789" r:id="rId134"/>
    <p:sldLayoutId id="2147483790" r:id="rId135"/>
    <p:sldLayoutId id="2147483791" r:id="rId136"/>
    <p:sldLayoutId id="2147483792" r:id="rId137"/>
    <p:sldLayoutId id="2147483793" r:id="rId138"/>
    <p:sldLayoutId id="2147483794" r:id="rId139"/>
    <p:sldLayoutId id="2147483795" r:id="rId140"/>
    <p:sldLayoutId id="2147483796" r:id="rId141"/>
    <p:sldLayoutId id="2147483797" r:id="rId142"/>
    <p:sldLayoutId id="2147483798" r:id="rId143"/>
    <p:sldLayoutId id="2147483799" r:id="rId144"/>
    <p:sldLayoutId id="2147483800" r:id="rId145"/>
    <p:sldLayoutId id="2147483801" r:id="rId146"/>
    <p:sldLayoutId id="2147483802" r:id="rId147"/>
    <p:sldLayoutId id="2147483803" r:id="rId148"/>
    <p:sldLayoutId id="2147483804" r:id="rId149"/>
    <p:sldLayoutId id="2147483805" r:id="rId150"/>
    <p:sldLayoutId id="2147483806" r:id="rId151"/>
    <p:sldLayoutId id="2147483807" r:id="rId152"/>
    <p:sldLayoutId id="2147483808" r:id="rId153"/>
    <p:sldLayoutId id="2147483809" r:id="rId154"/>
    <p:sldLayoutId id="2147483810" r:id="rId155"/>
    <p:sldLayoutId id="2147483811" r:id="rId156"/>
    <p:sldLayoutId id="2147483812" r:id="rId157"/>
    <p:sldLayoutId id="2147483813" r:id="rId158"/>
    <p:sldLayoutId id="2147483814" r:id="rId159"/>
    <p:sldLayoutId id="2147483815" r:id="rId160"/>
    <p:sldLayoutId id="2147483816" r:id="rId161"/>
    <p:sldLayoutId id="2147483817" r:id="rId162"/>
    <p:sldLayoutId id="2147483818" r:id="rId163"/>
    <p:sldLayoutId id="2147483819" r:id="rId164"/>
    <p:sldLayoutId id="2147483820" r:id="rId165"/>
    <p:sldLayoutId id="2147483821" r:id="rId166"/>
    <p:sldLayoutId id="2147483822" r:id="rId167"/>
    <p:sldLayoutId id="2147483823" r:id="rId168"/>
    <p:sldLayoutId id="2147483824" r:id="rId169"/>
    <p:sldLayoutId id="2147483825" r:id="rId170"/>
    <p:sldLayoutId id="2147483826" r:id="rId171"/>
    <p:sldLayoutId id="2147483827" r:id="rId172"/>
    <p:sldLayoutId id="2147483828" r:id="rId173"/>
    <p:sldLayoutId id="2147483829" r:id="rId174"/>
    <p:sldLayoutId id="2147483830" r:id="rId175"/>
    <p:sldLayoutId id="2147483831" r:id="rId176"/>
    <p:sldLayoutId id="2147483832" r:id="rId177"/>
    <p:sldLayoutId id="2147483833" r:id="rId178"/>
    <p:sldLayoutId id="2147483834" r:id="rId179"/>
    <p:sldLayoutId id="2147483835" r:id="rId180"/>
    <p:sldLayoutId id="2147483836" r:id="rId181"/>
    <p:sldLayoutId id="2147483837" r:id="rId182"/>
    <p:sldLayoutId id="2147483838" r:id="rId183"/>
    <p:sldLayoutId id="2147483839" r:id="rId184"/>
    <p:sldLayoutId id="2147483840" r:id="rId185"/>
    <p:sldLayoutId id="2147483841" r:id="rId186"/>
    <p:sldLayoutId id="2147483842" r:id="rId187"/>
    <p:sldLayoutId id="2147483843" r:id="rId188"/>
    <p:sldLayoutId id="2147483844" r:id="rId189"/>
    <p:sldLayoutId id="2147483845" r:id="rId190"/>
    <p:sldLayoutId id="2147483846" r:id="rId191"/>
    <p:sldLayoutId id="2147483847" r:id="rId192"/>
    <p:sldLayoutId id="2147483848" r:id="rId193"/>
    <p:sldLayoutId id="2147483849" r:id="rId194"/>
    <p:sldLayoutId id="2147483850" r:id="rId195"/>
    <p:sldLayoutId id="2147483851" r:id="rId196"/>
    <p:sldLayoutId id="2147483852" r:id="rId197"/>
    <p:sldLayoutId id="2147483853" r:id="rId198"/>
    <p:sldLayoutId id="2147483854" r:id="rId199"/>
    <p:sldLayoutId id="2147483855" r:id="rId200"/>
    <p:sldLayoutId id="2147483856" r:id="rId201"/>
    <p:sldLayoutId id="2147483857" r:id="rId202"/>
    <p:sldLayoutId id="2147483858" r:id="rId203"/>
    <p:sldLayoutId id="2147483859" r:id="rId204"/>
    <p:sldLayoutId id="2147483860" r:id="rId205"/>
    <p:sldLayoutId id="2147483861" r:id="rId206"/>
    <p:sldLayoutId id="2147483862" r:id="rId207"/>
    <p:sldLayoutId id="2147483863" r:id="rId208"/>
    <p:sldLayoutId id="2147483864" r:id="rId209"/>
    <p:sldLayoutId id="2147483865" r:id="rId210"/>
    <p:sldLayoutId id="2147483866" r:id="rId211"/>
    <p:sldLayoutId id="2147483867" r:id="rId212"/>
    <p:sldLayoutId id="2147483868" r:id="rId213"/>
    <p:sldLayoutId id="2147483869" r:id="rId214"/>
    <p:sldLayoutId id="2147483870" r:id="rId215"/>
    <p:sldLayoutId id="2147483871" r:id="rId216"/>
    <p:sldLayoutId id="2147483872" r:id="rId217"/>
    <p:sldLayoutId id="2147483873" r:id="rId218"/>
    <p:sldLayoutId id="2147483874" r:id="rId219"/>
    <p:sldLayoutId id="2147483875" r:id="rId220"/>
    <p:sldLayoutId id="2147483876" r:id="rId221"/>
    <p:sldLayoutId id="2147483877" r:id="rId222"/>
    <p:sldLayoutId id="2147483878" r:id="rId223"/>
    <p:sldLayoutId id="2147483879" r:id="rId224"/>
    <p:sldLayoutId id="2147483880" r:id="rId225"/>
    <p:sldLayoutId id="2147483881" r:id="rId226"/>
    <p:sldLayoutId id="2147483882" r:id="rId227"/>
    <p:sldLayoutId id="2147483883" r:id="rId228"/>
    <p:sldLayoutId id="2147483884" r:id="rId229"/>
    <p:sldLayoutId id="2147483885" r:id="rId230"/>
    <p:sldLayoutId id="2147483886" r:id="rId231"/>
    <p:sldLayoutId id="2147483887" r:id="rId232"/>
    <p:sldLayoutId id="2147483888" r:id="rId233"/>
    <p:sldLayoutId id="2147483889" r:id="rId234"/>
    <p:sldLayoutId id="2147483890" r:id="rId235"/>
    <p:sldLayoutId id="2147483891" r:id="rId236"/>
    <p:sldLayoutId id="2147483892" r:id="rId237"/>
    <p:sldLayoutId id="2147483893" r:id="rId238"/>
    <p:sldLayoutId id="2147483894" r:id="rId239"/>
    <p:sldLayoutId id="2147483895" r:id="rId240"/>
    <p:sldLayoutId id="2147483896" r:id="rId241"/>
    <p:sldLayoutId id="2147483897" r:id="rId242"/>
    <p:sldLayoutId id="2147483898" r:id="rId243"/>
    <p:sldLayoutId id="2147483899" r:id="rId244"/>
    <p:sldLayoutId id="2147483900" r:id="rId245"/>
    <p:sldLayoutId id="2147483901" r:id="rId246"/>
    <p:sldLayoutId id="2147483902" r:id="rId247"/>
    <p:sldLayoutId id="2147483903" r:id="rId248"/>
    <p:sldLayoutId id="2147483904" r:id="rId249"/>
    <p:sldLayoutId id="2147483905" r:id="rId250"/>
    <p:sldLayoutId id="2147483906" r:id="rId251"/>
    <p:sldLayoutId id="2147483907" r:id="rId252"/>
    <p:sldLayoutId id="2147483908" r:id="rId253"/>
    <p:sldLayoutId id="2147483909" r:id="rId254"/>
    <p:sldLayoutId id="2147483910" r:id="rId255"/>
    <p:sldLayoutId id="2147483911" r:id="rId256"/>
    <p:sldLayoutId id="2147483912" r:id="rId257"/>
    <p:sldLayoutId id="2147483913" r:id="rId258"/>
    <p:sldLayoutId id="2147483914" r:id="rId259"/>
    <p:sldLayoutId id="2147483915" r:id="rId260"/>
    <p:sldLayoutId id="2147483916" r:id="rId261"/>
    <p:sldLayoutId id="2147483917" r:id="rId262"/>
    <p:sldLayoutId id="2147483918" r:id="rId263"/>
    <p:sldLayoutId id="2147483919" r:id="rId264"/>
    <p:sldLayoutId id="2147483920" r:id="rId265"/>
    <p:sldLayoutId id="2147483921" r:id="rId266"/>
    <p:sldLayoutId id="2147483922" r:id="rId267"/>
    <p:sldLayoutId id="2147483923" r:id="rId268"/>
    <p:sldLayoutId id="2147483924" r:id="rId269"/>
    <p:sldLayoutId id="2147483925" r:id="rId270"/>
    <p:sldLayoutId id="2147483926" r:id="rId271"/>
    <p:sldLayoutId id="2147483927" r:id="rId272"/>
    <p:sldLayoutId id="2147483928" r:id="rId273"/>
    <p:sldLayoutId id="2147483929" r:id="rId274"/>
    <p:sldLayoutId id="2147483930" r:id="rId275"/>
    <p:sldLayoutId id="2147483931" r:id="rId276"/>
    <p:sldLayoutId id="2147483932" r:id="rId277"/>
    <p:sldLayoutId id="2147483933" r:id="rId278"/>
    <p:sldLayoutId id="2147483934" r:id="rId279"/>
    <p:sldLayoutId id="2147483935" r:id="rId280"/>
    <p:sldLayoutId id="2147483936" r:id="rId281"/>
    <p:sldLayoutId id="2147483937" r:id="rId282"/>
    <p:sldLayoutId id="2147483938" r:id="rId283"/>
    <p:sldLayoutId id="2147483939" r:id="rId284"/>
    <p:sldLayoutId id="2147483940" r:id="rId285"/>
    <p:sldLayoutId id="2147483941" r:id="rId286"/>
    <p:sldLayoutId id="2147483942" r:id="rId287"/>
    <p:sldLayoutId id="2147483943" r:id="rId288"/>
    <p:sldLayoutId id="2147483944" r:id="rId289"/>
    <p:sldLayoutId id="2147483945" r:id="rId290"/>
    <p:sldLayoutId id="2147483946" r:id="rId291"/>
    <p:sldLayoutId id="2147483947" r:id="rId292"/>
    <p:sldLayoutId id="2147483948" r:id="rId293"/>
    <p:sldLayoutId id="2147483949" r:id="rId294"/>
    <p:sldLayoutId id="2147483950" r:id="rId295"/>
    <p:sldLayoutId id="2147483951" r:id="rId29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jpeg"/><Relationship Id="rId7" Type="http://schemas.openxmlformats.org/officeDocument/2006/relationships/image" Target="../media/image2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 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es-VE">
              <a:solidFill>
                <a:schemeClr val="accent6"/>
              </a:solidFill>
              <a:sym typeface="+mn-ea"/>
            </a:endParaRPr>
          </a:p>
        </p:txBody>
      </p:sp>
      <p:sp>
        <p:nvSpPr>
          <p:cNvPr id="7" name="CuadroTexto 16"/>
          <p:cNvSpPr txBox="1"/>
          <p:nvPr/>
        </p:nvSpPr>
        <p:spPr>
          <a:xfrm>
            <a:off x="2633345" y="3284855"/>
            <a:ext cx="80581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s-VE" sz="4800" spc="1040" dirty="0" smtClean="0">
                <a:solidFill>
                  <a:schemeClr val="bg1"/>
                </a:solidFill>
                <a:latin typeface="Roboto Black" panose="02000000000000000000" pitchFamily="2" charset="0"/>
                <a:ea typeface="宋体" panose="02010600030101010101" pitchFamily="2" charset="-122"/>
                <a:cs typeface="Roboto Black" panose="02000000000000000000" pitchFamily="2" charset="0"/>
              </a:rPr>
              <a:t>無邊界設計工作室</a:t>
            </a:r>
          </a:p>
          <a:p>
            <a:pPr algn="ctr"/>
            <a:r>
              <a:rPr lang="es-VE" sz="4800" spc="104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</a:p>
        </p:txBody>
      </p:sp>
      <p:graphicFrame>
        <p:nvGraphicFramePr>
          <p:cNvPr id="2" name="对象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638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4" imgW="914400" imgH="215640" progId="Equations">
                  <p:embed/>
                </p:oleObj>
              </mc:Choice>
              <mc:Fallback>
                <p:oleObj r:id="rId4" imgW="914400" imgH="215640" progId="Equations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11" descr="微信图片_201803180109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0795" y="-635"/>
            <a:ext cx="12214225" cy="68592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797" y="0"/>
            <a:ext cx="11917203" cy="686049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209" y="-11794"/>
            <a:ext cx="11973791" cy="68930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8977"/>
            <a:ext cx="12192000" cy="701868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0192" y="405245"/>
            <a:ext cx="30602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色彩分析</a:t>
            </a:r>
            <a:endParaRPr lang="zh-CN" alt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60689"/>
            <a:ext cx="12192000" cy="70186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4618673" y="2967335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CN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敬请期待</a:t>
            </a:r>
            <a:endParaRPr lang="en-US" altLang="zh-CN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"/>
          <a:stretch/>
        </p:blipFill>
        <p:spPr>
          <a:xfrm>
            <a:off x="0" y="-193183"/>
            <a:ext cx="12229894" cy="7051183"/>
          </a:xfrm>
          <a:prstGeom prst="rect">
            <a:avLst/>
          </a:prstGeom>
        </p:spPr>
      </p:pic>
      <p:cxnSp>
        <p:nvCxnSpPr>
          <p:cNvPr id="9" name="肘形连接符 8"/>
          <p:cNvCxnSpPr/>
          <p:nvPr/>
        </p:nvCxnSpPr>
        <p:spPr>
          <a:xfrm rot="5400000" flipH="1" flipV="1">
            <a:off x="5692462" y="2047741"/>
            <a:ext cx="2099256" cy="191895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5782614" y="5422006"/>
            <a:ext cx="4082603" cy="901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5474"/>
            <a:ext cx="12192000" cy="70186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8195"/>
            <a:ext cx="12192000" cy="70186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60689"/>
            <a:ext cx="12192000" cy="7018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1" y="4145974"/>
            <a:ext cx="126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VIP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接待室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60689"/>
            <a:ext cx="12192000" cy="70186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60689"/>
            <a:ext cx="12192000" cy="70186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arcador de posición de imagen 17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1" b="31971"/>
          <a:stretch>
            <a:fillRect/>
          </a:stretch>
        </p:blipFill>
        <p:spPr>
          <a:xfrm>
            <a:off x="12065" y="5080"/>
            <a:ext cx="12168000" cy="2988000"/>
          </a:xfrm>
        </p:spPr>
      </p:pic>
      <p:sp>
        <p:nvSpPr>
          <p:cNvPr id="31" name="CuadroTexto 30"/>
          <p:cNvSpPr txBox="1"/>
          <p:nvPr/>
        </p:nvSpPr>
        <p:spPr>
          <a:xfrm>
            <a:off x="572770" y="643255"/>
            <a:ext cx="8269605" cy="2005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600" smtClean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NUO</a:t>
            </a:r>
          </a:p>
          <a:p>
            <a:pPr>
              <a:lnSpc>
                <a:spcPct val="130000"/>
              </a:lnSpc>
            </a:pPr>
            <a:r>
              <a:rPr lang="es-VE" sz="3200" smtClean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Roboto Black" panose="02000000000000000000" pitchFamily="2" charset="0"/>
              </a:rPr>
              <a:t>品牌</a:t>
            </a:r>
            <a:r>
              <a:rPr lang="zh-CN" altLang="es-VE" sz="3200" smtClean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Roboto Black" panose="02000000000000000000" pitchFamily="2" charset="0"/>
              </a:rPr>
              <a:t>的</a:t>
            </a:r>
            <a:r>
              <a:rPr lang="es-VE" sz="3200" smtClean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Roboto Black" panose="02000000000000000000" pitchFamily="2" charset="0"/>
              </a:rPr>
              <a:t>定位：</a:t>
            </a:r>
          </a:p>
          <a:p>
            <a:pPr>
              <a:lnSpc>
                <a:spcPct val="130000"/>
              </a:lnSpc>
            </a:pPr>
            <a:r>
              <a:rPr lang="es-VE" sz="3600" dirty="0" smtClean="0">
                <a:solidFill>
                  <a:schemeClr val="accent6"/>
                </a:solidFill>
                <a:latin typeface="微软雅黑 Light" panose="020B0502040204020203" charset="-122"/>
                <a:ea typeface="微软雅黑 Light" panose="020B0502040204020203" charset="-122"/>
                <a:cs typeface="Roboto Black" panose="02000000000000000000" pitchFamily="2" charset="0"/>
              </a:rPr>
              <a:t>独立 </a:t>
            </a:r>
            <a:r>
              <a:rPr lang="en-US" altLang="es-VE" sz="3600" dirty="0" smtClean="0">
                <a:solidFill>
                  <a:schemeClr val="accent6"/>
                </a:solidFill>
                <a:latin typeface="微软雅黑 Light" panose="020B0502040204020203" charset="-122"/>
                <a:ea typeface="微软雅黑 Light" panose="020B0502040204020203" charset="-122"/>
                <a:cs typeface="Roboto Black" panose="02000000000000000000" pitchFamily="2" charset="0"/>
              </a:rPr>
              <a:t>/</a:t>
            </a:r>
            <a:r>
              <a:rPr lang="es-VE" sz="3600" dirty="0" smtClean="0">
                <a:solidFill>
                  <a:schemeClr val="accent6"/>
                </a:solidFill>
                <a:latin typeface="微软雅黑 Light" panose="020B0502040204020203" charset="-122"/>
                <a:ea typeface="微软雅黑 Light" panose="020B0502040204020203" charset="-122"/>
                <a:cs typeface="Roboto Black" panose="02000000000000000000" pitchFamily="2" charset="0"/>
              </a:rPr>
              <a:t>年轻 </a:t>
            </a:r>
            <a:r>
              <a:rPr lang="en-US" altLang="es-VE" sz="3600" dirty="0" smtClean="0">
                <a:solidFill>
                  <a:schemeClr val="accent6"/>
                </a:solidFill>
                <a:latin typeface="微软雅黑 Light" panose="020B0502040204020203" charset="-122"/>
                <a:ea typeface="微软雅黑 Light" panose="020B0502040204020203" charset="-122"/>
                <a:cs typeface="Roboto Black" panose="02000000000000000000" pitchFamily="2" charset="0"/>
              </a:rPr>
              <a:t>/</a:t>
            </a:r>
            <a:r>
              <a:rPr lang="es-VE" sz="3600" dirty="0" smtClean="0">
                <a:solidFill>
                  <a:schemeClr val="accent6"/>
                </a:solidFill>
                <a:latin typeface="微软雅黑 Light" panose="020B0502040204020203" charset="-122"/>
                <a:ea typeface="微软雅黑 Light" panose="020B0502040204020203" charset="-122"/>
                <a:cs typeface="Roboto Black" panose="02000000000000000000" pitchFamily="2" charset="0"/>
              </a:rPr>
              <a:t>个性 </a:t>
            </a:r>
            <a:r>
              <a:rPr lang="en-US" altLang="es-VE" sz="3600" dirty="0" smtClean="0">
                <a:solidFill>
                  <a:schemeClr val="accent6"/>
                </a:solidFill>
                <a:latin typeface="微软雅黑 Light" panose="020B0502040204020203" charset="-122"/>
                <a:ea typeface="微软雅黑 Light" panose="020B0502040204020203" charset="-122"/>
                <a:cs typeface="Roboto Black" panose="02000000000000000000" pitchFamily="2" charset="0"/>
              </a:rPr>
              <a:t>/</a:t>
            </a:r>
            <a:r>
              <a:rPr lang="es-VE" sz="3600" dirty="0" smtClean="0">
                <a:solidFill>
                  <a:schemeClr val="accent6"/>
                </a:solidFill>
                <a:latin typeface="微软雅黑 Light" panose="020B0502040204020203" charset="-122"/>
                <a:ea typeface="微软雅黑 Light" panose="020B0502040204020203" charset="-122"/>
                <a:cs typeface="Roboto Black" panose="02000000000000000000" pitchFamily="2" charset="0"/>
              </a:rPr>
              <a:t>原创</a:t>
            </a:r>
          </a:p>
        </p:txBody>
      </p:sp>
      <p:pic>
        <p:nvPicPr>
          <p:cNvPr id="12" name="图片占位符 11" descr="微信图片_2018031801310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tretch>
            <a:fillRect/>
          </a:stretch>
        </p:blipFill>
        <p:spPr>
          <a:xfrm>
            <a:off x="107950" y="3249930"/>
            <a:ext cx="4597400" cy="3477260"/>
          </a:xfrm>
          <a:prstGeom prst="rect">
            <a:avLst/>
          </a:prstGeom>
        </p:spPr>
      </p:pic>
      <p:pic>
        <p:nvPicPr>
          <p:cNvPr id="22" name="图片占位符 21" descr="微信图片_20180318013111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/>
          <a:stretch>
            <a:fillRect/>
          </a:stretch>
        </p:blipFill>
        <p:spPr>
          <a:xfrm>
            <a:off x="7546975" y="5237480"/>
            <a:ext cx="2107565" cy="1489710"/>
          </a:xfrm>
          <a:prstGeom prst="rect">
            <a:avLst/>
          </a:prstGeom>
        </p:spPr>
      </p:pic>
      <p:pic>
        <p:nvPicPr>
          <p:cNvPr id="15" name="图片占位符 14" descr="微信图片_20180318013042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/>
          <a:stretch>
            <a:fillRect/>
          </a:stretch>
        </p:blipFill>
        <p:spPr>
          <a:xfrm>
            <a:off x="7546975" y="3217545"/>
            <a:ext cx="2107565" cy="1939290"/>
          </a:xfrm>
          <a:prstGeom prst="rect">
            <a:avLst/>
          </a:prstGeom>
        </p:spPr>
      </p:pic>
      <p:pic>
        <p:nvPicPr>
          <p:cNvPr id="21" name="图片占位符 20" descr="微信图片_20180318013052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/>
          <a:stretch>
            <a:fillRect/>
          </a:stretch>
        </p:blipFill>
        <p:spPr>
          <a:xfrm>
            <a:off x="4773295" y="3217545"/>
            <a:ext cx="2646045" cy="3542030"/>
          </a:xfrm>
          <a:prstGeom prst="rect">
            <a:avLst/>
          </a:prstGeom>
        </p:spPr>
      </p:pic>
      <p:pic>
        <p:nvPicPr>
          <p:cNvPr id="24" name="图片 23" descr="C:\Users\user\Desktop\新建文件夹 (6)\微信图片_20180318014005.png微信图片_2018031801400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9769475" y="3217545"/>
            <a:ext cx="2410460" cy="1720215"/>
          </a:xfrm>
          <a:prstGeom prst="rect">
            <a:avLst/>
          </a:prstGeom>
        </p:spPr>
      </p:pic>
      <p:pic>
        <p:nvPicPr>
          <p:cNvPr id="28" name="图片 27" descr="微信图片_2018031801435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69475" y="5015230"/>
            <a:ext cx="2388870" cy="17119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614"/>
            <a:ext cx="12192000" cy="70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1326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000" y="-10389"/>
            <a:ext cx="12206000" cy="702674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60689"/>
            <a:ext cx="12192000" cy="70186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  1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b="8075"/>
          <a:stretch>
            <a:fillRect/>
          </a:stretch>
        </p:blipFill>
        <p:spPr/>
      </p:pic>
      <p:sp>
        <p:nvSpPr>
          <p:cNvPr id="4" name="Rectángulo 3"/>
          <p:cNvSpPr/>
          <p:nvPr/>
        </p:nvSpPr>
        <p:spPr>
          <a:xfrm>
            <a:off x="-2107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er 8"/>
          <p:cNvGrpSpPr/>
          <p:nvPr/>
        </p:nvGrpSpPr>
        <p:grpSpPr>
          <a:xfrm>
            <a:off x="827304" y="811332"/>
            <a:ext cx="5273587" cy="5160501"/>
            <a:chOff x="1758957" y="776826"/>
            <a:chExt cx="5273587" cy="5160501"/>
          </a:xfrm>
        </p:grpSpPr>
        <p:grpSp>
          <p:nvGrpSpPr>
            <p:cNvPr id="6" name="Grupo 5"/>
            <p:cNvGrpSpPr/>
            <p:nvPr/>
          </p:nvGrpSpPr>
          <p:grpSpPr>
            <a:xfrm flipH="1">
              <a:off x="1758957" y="779814"/>
              <a:ext cx="5273587" cy="5157512"/>
              <a:chOff x="5298584" y="905156"/>
              <a:chExt cx="5273587" cy="5157512"/>
            </a:xfrm>
          </p:grpSpPr>
          <p:cxnSp>
            <p:nvCxnSpPr>
              <p:cNvPr id="7" name="Conector recto 6"/>
              <p:cNvCxnSpPr/>
              <p:nvPr/>
            </p:nvCxnSpPr>
            <p:spPr>
              <a:xfrm rot="5400000">
                <a:off x="5136584" y="5900668"/>
                <a:ext cx="324000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cto 7"/>
              <p:cNvCxnSpPr/>
              <p:nvPr/>
            </p:nvCxnSpPr>
            <p:spPr>
              <a:xfrm>
                <a:off x="5304641" y="905156"/>
                <a:ext cx="5267530" cy="1929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10"/>
              <p:cNvCxnSpPr/>
              <p:nvPr/>
            </p:nvCxnSpPr>
            <p:spPr>
              <a:xfrm>
                <a:off x="5303304" y="905156"/>
                <a:ext cx="2278" cy="39504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Conector recto 26"/>
            <p:cNvCxnSpPr/>
            <p:nvPr/>
          </p:nvCxnSpPr>
          <p:spPr>
            <a:xfrm flipH="1" flipV="1">
              <a:off x="1761727" y="5936512"/>
              <a:ext cx="5269013" cy="81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 rot="16200000" flipH="1">
              <a:off x="-817070" y="3356226"/>
              <a:ext cx="515880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uadroTexto 4"/>
          <p:cNvSpPr txBox="1"/>
          <p:nvPr/>
        </p:nvSpPr>
        <p:spPr>
          <a:xfrm>
            <a:off x="3536609" y="2611658"/>
            <a:ext cx="51285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smtClean="0">
                <a:solidFill>
                  <a:schemeClr val="accent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+mn-ea"/>
              </a:rPr>
              <a:t>NUO </a:t>
            </a:r>
            <a:r>
              <a:rPr lang="zh-CN" altLang="es-VE" sz="4800" dirty="0" smtClean="0">
                <a:solidFill>
                  <a:schemeClr val="accent6"/>
                </a:solidFill>
                <a:latin typeface="微软雅黑 Light" panose="020B0502040204020203" charset="-122"/>
                <a:ea typeface="微软雅黑 Light" panose="020B0502040204020203" charset="-122"/>
                <a:cs typeface="Roboto Black" panose="02000000000000000000" pitchFamily="2" charset="0"/>
              </a:rPr>
              <a:t>品牌标语</a:t>
            </a:r>
          </a:p>
        </p:txBody>
      </p:sp>
      <p:sp>
        <p:nvSpPr>
          <p:cNvPr id="22" name="Rectangle 10"/>
          <p:cNvSpPr/>
          <p:nvPr/>
        </p:nvSpPr>
        <p:spPr>
          <a:xfrm>
            <a:off x="3642813" y="3436282"/>
            <a:ext cx="5022359" cy="1332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spcAft>
                <a:spcPts val="800"/>
              </a:spcAft>
            </a:pPr>
            <a:r>
              <a:rPr lang="en-US" smtClean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Browallia New" panose="020B0604020202020204" pitchFamily="34" charset="-34"/>
              </a:rPr>
              <a:t>  </a:t>
            </a:r>
            <a:r>
              <a:rPr lang="en-US" sz="2000" smtClean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Browallia New" panose="020B0604020202020204" pitchFamily="34" charset="-34"/>
              </a:rPr>
              <a:t>做有个性的独⽴原创首饰设计 </a:t>
            </a:r>
          </a:p>
          <a:p>
            <a:pPr>
              <a:spcAft>
                <a:spcPts val="800"/>
              </a:spcAft>
            </a:pPr>
            <a:r>
              <a:rPr lang="en-US" smtClean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Adobe Ming Std L" panose="02020300000000000000" pitchFamily="18" charset="-128"/>
                <a:cs typeface="Browallia New" panose="020B0604020202020204" pitchFamily="34" charset="-34"/>
              </a:rPr>
              <a:t>We create personalized      and original jewelry   design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 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7" b="20877"/>
          <a:stretch>
            <a:fillRect/>
          </a:stretch>
        </p:blipFill>
        <p:spPr/>
      </p:pic>
      <p:sp>
        <p:nvSpPr>
          <p:cNvPr id="21" name="Rectángulo 20"/>
          <p:cNvSpPr/>
          <p:nvPr/>
        </p:nvSpPr>
        <p:spPr>
          <a:xfrm>
            <a:off x="-4118" y="-17164"/>
            <a:ext cx="12196118" cy="4945061"/>
          </a:xfrm>
          <a:prstGeom prst="rect">
            <a:avLst/>
          </a:prstGeom>
          <a:solidFill>
            <a:schemeClr val="tx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20"/>
          <p:cNvSpPr txBox="1"/>
          <p:nvPr/>
        </p:nvSpPr>
        <p:spPr>
          <a:xfrm>
            <a:off x="3663650" y="2620013"/>
            <a:ext cx="481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Black" panose="02000000000000000000" pitchFamily="2" charset="0"/>
              </a:rPr>
              <a:t>Minimal and creative </a:t>
            </a:r>
            <a:r>
              <a:rPr lang="en-US" dirty="0" err="1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Black" panose="02000000000000000000" pitchFamily="2" charset="0"/>
              </a:rPr>
              <a:t>Powerpoint</a:t>
            </a: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Black" panose="02000000000000000000" pitchFamily="2" charset="0"/>
              </a:rPr>
              <a:t>presentation</a:t>
            </a:r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3" name="Rectangle 30"/>
          <p:cNvSpPr/>
          <p:nvPr/>
        </p:nvSpPr>
        <p:spPr>
          <a:xfrm>
            <a:off x="1386840" y="5982335"/>
            <a:ext cx="9910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chemeClr val="accent4"/>
              </a:solidFill>
              <a:latin typeface="微软雅黑 Light" panose="020B0502040204020203" charset="-122"/>
              <a:ea typeface="微软雅黑 Light" panose="020B0502040204020203" charset="-122"/>
              <a:cs typeface="Roboto Light" panose="02000000000000000000" pitchFamily="2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163647" y="5279257"/>
            <a:ext cx="620418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s-VE" b="1" dirty="0" smtClean="0">
                <a:solidFill>
                  <a:schemeClr val="accent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+mn-ea"/>
              </a:rPr>
              <a:t>NUO </a:t>
            </a:r>
            <a:r>
              <a:rPr lang="zh-CN" altLang="en-US" b="1" dirty="0" smtClean="0">
                <a:solidFill>
                  <a:schemeClr val="accent6"/>
                </a:solidFill>
                <a:latin typeface="Roboto Black" panose="02000000000000000000" pitchFamily="2" charset="0"/>
                <a:ea typeface="宋体" panose="02010600030101010101" pitchFamily="2" charset="-122"/>
                <a:cs typeface="Roboto Black" panose="02000000000000000000" pitchFamily="2" charset="0"/>
                <a:sym typeface="+mn-ea"/>
              </a:rPr>
              <a:t>品牌理念：</a:t>
            </a:r>
            <a:endParaRPr lang="zh-CN" altLang="en-US" b="1" dirty="0">
              <a:solidFill>
                <a:schemeClr val="accent6"/>
              </a:solidFill>
              <a:latin typeface="微软雅黑 Light" panose="020B0502040204020203" charset="-122"/>
              <a:ea typeface="微软雅黑 Light" panose="020B0502040204020203" charset="-122"/>
              <a:cs typeface="Roboto Light" panose="02000000000000000000" pitchFamily="2" charset="0"/>
            </a:endParaRPr>
          </a:p>
        </p:txBody>
      </p:sp>
      <p:sp>
        <p:nvSpPr>
          <p:cNvPr id="8" name="CuadroTexto 4"/>
          <p:cNvSpPr txBox="1"/>
          <p:nvPr/>
        </p:nvSpPr>
        <p:spPr>
          <a:xfrm>
            <a:off x="3538068" y="1921808"/>
            <a:ext cx="5128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4800" b="1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Presentation title</a:t>
            </a:r>
          </a:p>
        </p:txBody>
      </p:sp>
      <p:pic>
        <p:nvPicPr>
          <p:cNvPr id="2" name="图片 1" descr="微信图片_2018031801564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7580" y="-9525"/>
            <a:ext cx="7424420" cy="4937760"/>
          </a:xfrm>
          <a:prstGeom prst="rect">
            <a:avLst/>
          </a:prstGeom>
        </p:spPr>
      </p:pic>
      <p:pic>
        <p:nvPicPr>
          <p:cNvPr id="4" name="图片 3" descr="微信图片_201803180202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10" y="-17145"/>
            <a:ext cx="7685405" cy="49498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27225" y="5859145"/>
            <a:ext cx="10840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5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Browallia New" panose="020B0604020202020204" pitchFamily="34" charset="-34"/>
                <a:sym typeface="+mn-ea"/>
              </a:rPr>
              <a:t>打造出独立原创的首饰设计，赋予首饰个性和灵魂，使其设计成为思考的载体。</a:t>
            </a:r>
          </a:p>
          <a:p>
            <a:endParaRPr lang="en-US" altLang="en-US" smtClean="0">
              <a:solidFill>
                <a:schemeClr val="accent5"/>
              </a:solidFill>
              <a:effectLst/>
              <a:latin typeface="微软雅黑 Light" panose="020B0502040204020203" charset="-122"/>
              <a:ea typeface="微软雅黑 Light" panose="020B0502040204020203" charset="-122"/>
              <a:cs typeface="Browallia New" panose="020B0604020202020204" pitchFamily="34" charset="-34"/>
              <a:sym typeface="+mn-ea"/>
            </a:endParaRPr>
          </a:p>
        </p:txBody>
      </p:sp>
      <p:pic>
        <p:nvPicPr>
          <p:cNvPr id="9" name="图片 8" descr="微信图片_2018031801305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7780"/>
            <a:ext cx="6777355" cy="49453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 build="p"/>
      <p:bldP spid="2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/>
          <p:nvPr/>
        </p:nvSpPr>
        <p:spPr>
          <a:xfrm>
            <a:off x="6202680" y="4062095"/>
            <a:ext cx="54775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smtClean="0">
                <a:solidFill>
                  <a:schemeClr val="accent4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Browallia New" panose="020B0604020202020204" pitchFamily="34" charset="-34"/>
              </a:rPr>
              <a:t>（自然界系列）与（Lost and Found失而复得系列）</a:t>
            </a:r>
          </a:p>
        </p:txBody>
      </p:sp>
      <p:sp>
        <p:nvSpPr>
          <p:cNvPr id="13" name="TextBox 49"/>
          <p:cNvSpPr txBox="1"/>
          <p:nvPr/>
        </p:nvSpPr>
        <p:spPr>
          <a:xfrm>
            <a:off x="6110619" y="2640906"/>
            <a:ext cx="586337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s-ES" sz="4800" dirty="0" err="1" smtClean="0">
                <a:solidFill>
                  <a:schemeClr val="tx2"/>
                </a:solidFill>
                <a:latin typeface="Roboto Black" panose="02000000000000000000" pitchFamily="2" charset="0"/>
                <a:cs typeface="Adobe Arabic" panose="02040503050201020203" pitchFamily="18" charset="-78"/>
              </a:rPr>
              <a:t>NOU</a:t>
            </a:r>
            <a:r>
              <a:rPr lang="es-ES" sz="4800" dirty="0" err="1" smtClean="0">
                <a:solidFill>
                  <a:schemeClr val="tx2"/>
                </a:solidFill>
                <a:latin typeface="Roboto Black" panose="02000000000000000000" pitchFamily="2" charset="0"/>
                <a:cs typeface="Adobe Arabic" panose="02040503050201020203" pitchFamily="18" charset="-78"/>
              </a:rPr>
              <a:t>设计理念：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202694" y="3471105"/>
            <a:ext cx="5679393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Lost and Found</a:t>
            </a:r>
          </a:p>
        </p:txBody>
      </p:sp>
      <p:pic>
        <p:nvPicPr>
          <p:cNvPr id="6" name="Marcador de posición de imagen 5" descr="C:\Users\user\Desktop\新建文件夹 (6)\微信图片_20180318013100.png微信图片_2018031801310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3420" y="1849755"/>
            <a:ext cx="4774565" cy="3609975"/>
          </a:xfrm>
        </p:spPr>
      </p:pic>
      <p:grpSp>
        <p:nvGrpSpPr>
          <p:cNvPr id="4" name="Grupo 3"/>
          <p:cNvGrpSpPr/>
          <p:nvPr/>
        </p:nvGrpSpPr>
        <p:grpSpPr>
          <a:xfrm>
            <a:off x="4206240" y="1524000"/>
            <a:ext cx="894715" cy="962025"/>
            <a:chOff x="4206394" y="1365755"/>
            <a:chExt cx="1116000" cy="1116000"/>
          </a:xfrm>
        </p:grpSpPr>
        <p:sp>
          <p:nvSpPr>
            <p:cNvPr id="16" name="Conector 15"/>
            <p:cNvSpPr/>
            <p:nvPr/>
          </p:nvSpPr>
          <p:spPr>
            <a:xfrm>
              <a:off x="4206394" y="1365755"/>
              <a:ext cx="1116000" cy="1116000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  <a:effectLst>
              <a:outerShdw blurRad="241300" dist="88900" dir="5400000" algn="t" rotWithShape="0">
                <a:prstClr val="black">
                  <a:alpha val="4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hape 2587"/>
            <p:cNvSpPr/>
            <p:nvPr/>
          </p:nvSpPr>
          <p:spPr>
            <a:xfrm>
              <a:off x="4584394" y="1743755"/>
              <a:ext cx="360000" cy="36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79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1159412" y="-1045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>
            <a:fillRect/>
          </a:stretch>
        </p:blipFill>
        <p:spPr/>
      </p:pic>
      <p:sp>
        <p:nvSpPr>
          <p:cNvPr id="18" name="Rectangle 10"/>
          <p:cNvSpPr/>
          <p:nvPr/>
        </p:nvSpPr>
        <p:spPr>
          <a:xfrm>
            <a:off x="542925" y="3623921"/>
            <a:ext cx="6218093" cy="215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1400" dirty="0" smtClean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rowallia New" panose="020B0604020202020204" pitchFamily="34" charset="-34"/>
              </a:rPr>
              <a:t>1.以首饰为载体，通过设计师挖掘和解读其自身或社会的整体的生活，情感或内心世界从而获得灵感，并以多重方式进行加工，最终以抽象，艺术的形式表现在设计作品当中。呈现出个性化的表达。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1400" dirty="0" smtClean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rowallia New" panose="020B0604020202020204" pitchFamily="34" charset="-34"/>
              </a:rPr>
              <a:t>2.区别于传统商业化的首饰品牌着重材料的价值，NUO品牌做的是赋予首饰的</a:t>
            </a:r>
            <a:r>
              <a:rPr lang="en-US" sz="1400" dirty="0" smtClean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rowallia New" panose="020B0604020202020204" pitchFamily="34" charset="-34"/>
              </a:rPr>
              <a:t>个性</a:t>
            </a:r>
            <a:r>
              <a:rPr lang="en-US" sz="1400" dirty="0" smtClean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rowallia New" panose="020B0604020202020204" pitchFamily="34" charset="-34"/>
              </a:rPr>
              <a:t>和灵魂，使其</a:t>
            </a:r>
            <a:r>
              <a:rPr lang="en-US" sz="1400" dirty="0" smtClean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rowallia New" panose="020B0604020202020204" pitchFamily="34" charset="-34"/>
              </a:rPr>
              <a:t>设计成为思考的载体</a:t>
            </a:r>
            <a:r>
              <a:rPr lang="en-US" sz="1400" dirty="0" smtClean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Browallia New" panose="020B0604020202020204" pitchFamily="34" charset="-34"/>
              </a:rPr>
              <a:t>。（NUO品牌更注重首饰背后的艺术价值，区别于传统首饰的“贵重感”而是着重体现首饰的“艺术感”能让人感受到本产品背后带来的意义。）</a:t>
            </a:r>
          </a:p>
        </p:txBody>
      </p:sp>
      <p:sp>
        <p:nvSpPr>
          <p:cNvPr id="11" name="TextBox 49"/>
          <p:cNvSpPr txBox="1"/>
          <p:nvPr/>
        </p:nvSpPr>
        <p:spPr>
          <a:xfrm>
            <a:off x="479275" y="2557344"/>
            <a:ext cx="682356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err="1" smtClean="0">
                <a:solidFill>
                  <a:schemeClr val="tx2"/>
                </a:solidFill>
                <a:latin typeface="Roboto Black" panose="02000000000000000000" pitchFamily="2" charset="0"/>
                <a:cs typeface="Adobe Arabic" panose="02040503050201020203" pitchFamily="18" charset="-78"/>
              </a:rPr>
              <a:t>NUO品牌的</a:t>
            </a:r>
            <a:r>
              <a:rPr lang="zh-CN" altLang="es-ES" sz="4800" dirty="0" err="1" smtClean="0">
                <a:solidFill>
                  <a:schemeClr val="tx2"/>
                </a:solidFill>
                <a:latin typeface="Roboto Black" panose="02000000000000000000" pitchFamily="2" charset="0"/>
                <a:cs typeface="Adobe Arabic" panose="02040503050201020203" pitchFamily="18" charset="-78"/>
              </a:rPr>
              <a:t>分析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7016" y="5017858"/>
            <a:ext cx="952803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1200"/>
            </a:lvl1pPr>
          </a:lstStyle>
          <a:p>
            <a:pPr algn="ctr">
              <a:lnSpc>
                <a:spcPct val="100000"/>
              </a:lnSpc>
            </a:pPr>
            <a:r>
              <a:rPr sz="1600" dirty="0">
                <a:solidFill>
                  <a:schemeClr val="accent5"/>
                </a:solidFill>
                <a:latin typeface="微软雅黑 Light" panose="020B0502040204020203" charset="-122"/>
                <a:ea typeface="微软雅黑 Light" panose="020B0502040204020203" charset="-122"/>
                <a:cs typeface="Roboto Light" panose="02000000000000000000" pitchFamily="2" charset="0"/>
              </a:rPr>
              <a:t>独一无二 体现</a:t>
            </a:r>
            <a:r>
              <a:rPr sz="1600" dirty="0">
                <a:solidFill>
                  <a:schemeClr val="accent6"/>
                </a:solidFill>
                <a:latin typeface="微软雅黑 Light" panose="020B0502040204020203" charset="-122"/>
                <a:ea typeface="微软雅黑 Light" panose="020B0502040204020203" charset="-122"/>
                <a:cs typeface="Roboto Light" panose="02000000000000000000" pitchFamily="2" charset="0"/>
              </a:rPr>
              <a:t>原创</a:t>
            </a:r>
            <a:r>
              <a:rPr sz="1600" dirty="0">
                <a:solidFill>
                  <a:schemeClr val="accent5"/>
                </a:solidFill>
                <a:latin typeface="微软雅黑 Light" panose="020B0502040204020203" charset="-122"/>
                <a:ea typeface="微软雅黑 Light" panose="020B0502040204020203" charset="-122"/>
                <a:cs typeface="Roboto Light" panose="02000000000000000000" pitchFamily="2" charset="0"/>
              </a:rPr>
              <a:t>的价值   </a:t>
            </a:r>
            <a:r>
              <a:rPr lang="zh-CN" sz="1600" dirty="0">
                <a:solidFill>
                  <a:schemeClr val="accent5"/>
                </a:solidFill>
                <a:latin typeface="微软雅黑 Light" panose="020B0502040204020203" charset="-122"/>
                <a:ea typeface="微软雅黑 Light" panose="020B0502040204020203" charset="-122"/>
                <a:cs typeface="Roboto Light" panose="02000000000000000000" pitchFamily="2" charset="0"/>
              </a:rPr>
              <a:t>Uniqueness embodies original value</a:t>
            </a:r>
          </a:p>
        </p:txBody>
      </p:sp>
      <p:pic>
        <p:nvPicPr>
          <p:cNvPr id="13" name="Espace réservé pour une image  1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0" b="26650"/>
          <a:stretch>
            <a:fillRect/>
          </a:stretch>
        </p:blipFill>
        <p:spPr/>
      </p:pic>
      <p:pic>
        <p:nvPicPr>
          <p:cNvPr id="2" name="图片 1" descr="风蚀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" y="-23495"/>
            <a:ext cx="5727700" cy="3806825"/>
          </a:xfrm>
          <a:prstGeom prst="rect">
            <a:avLst/>
          </a:prstGeom>
        </p:spPr>
      </p:pic>
      <p:pic>
        <p:nvPicPr>
          <p:cNvPr id="3" name="图片 2" descr="风蚀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6115" y="-23495"/>
            <a:ext cx="6445250" cy="38074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95140" y="4369435"/>
            <a:ext cx="7896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無邊界的設計之源：</a:t>
            </a:r>
            <a:r>
              <a:rPr lang="zh-CN" altLang="en-US">
                <a:solidFill>
                  <a:schemeClr val="accent6"/>
                </a:solidFill>
              </a:rPr>
              <a:t>风蚀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2057246" y="3420349"/>
            <a:ext cx="534416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Roboto Light" panose="02000000000000000000" pitchFamily="2" charset="0"/>
              </a:rPr>
              <a:t>独一无二  体现</a:t>
            </a:r>
            <a:r>
              <a:rPr lang="es-ES" sz="1600">
                <a:solidFill>
                  <a:schemeClr val="accent6"/>
                </a:solidFill>
                <a:latin typeface="微软雅黑 Light" panose="020B0502040204020203" charset="-122"/>
                <a:ea typeface="微软雅黑 Light" panose="020B0502040204020203" charset="-122"/>
                <a:cs typeface="Roboto Light" panose="02000000000000000000" pitchFamily="2" charset="0"/>
              </a:rPr>
              <a:t>原创</a:t>
            </a:r>
            <a:r>
              <a:rPr lang="es-ES" sz="160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Roboto Light" panose="02000000000000000000" pitchFamily="2" charset="0"/>
              </a:rPr>
              <a:t>的价值</a:t>
            </a:r>
          </a:p>
        </p:txBody>
      </p:sp>
      <p:pic>
        <p:nvPicPr>
          <p:cNvPr id="40" name="Marcador de posición de imagen 39" descr="C:\Users\user\Desktop\风蚀4.jpg风蚀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/>
          <a:srcRect/>
          <a:stretch>
            <a:fillRect/>
          </a:stretch>
        </p:blipFill>
        <p:spPr>
          <a:xfrm rot="840000">
            <a:off x="10140520" y="981650"/>
            <a:ext cx="4988931" cy="3741420"/>
          </a:xfrm>
        </p:spPr>
      </p:pic>
      <p:pic>
        <p:nvPicPr>
          <p:cNvPr id="32" name="Marcador de posición de imagen 31" descr="C:\Users\user\Desktop\风蚀3.jpg风蚀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53056" y="-2716241"/>
            <a:ext cx="3260725" cy="4880028"/>
          </a:xfrm>
        </p:spPr>
      </p:pic>
      <p:pic>
        <p:nvPicPr>
          <p:cNvPr id="34" name="Marcador de posición de imagen 33" descr="C:\Users\user\Desktop\风蚀2.jpg风蚀2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/>
          <a:srcRect/>
          <a:stretch>
            <a:fillRect/>
          </a:stretch>
        </p:blipFill>
        <p:spPr>
          <a:xfrm rot="21360000">
            <a:off x="5043170" y="425450"/>
            <a:ext cx="3606800" cy="4854575"/>
          </a:xfrm>
        </p:spPr>
      </p:pic>
      <p:pic>
        <p:nvPicPr>
          <p:cNvPr id="36" name="Marcador de posición de imagen 35" descr="C:\Users\user\Desktop\风蚀6.jpg风蚀6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/>
          <a:srcRect/>
          <a:stretch>
            <a:fillRect/>
          </a:stretch>
        </p:blipFill>
        <p:spPr>
          <a:xfrm rot="21120000">
            <a:off x="7343226" y="2762246"/>
            <a:ext cx="4838065" cy="5184826"/>
          </a:xfrm>
        </p:spPr>
      </p:pic>
      <p:pic>
        <p:nvPicPr>
          <p:cNvPr id="38" name="Marcador de posición de imagen 37" descr="C:\Users\user\Desktop\风蚀9.jpg风蚀9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/>
          <a:srcRect/>
          <a:stretch>
            <a:fillRect/>
          </a:stretch>
        </p:blipFill>
        <p:spPr>
          <a:xfrm rot="900000">
            <a:off x="7192010" y="-1289050"/>
            <a:ext cx="4989195" cy="3519805"/>
          </a:xfrm>
        </p:spPr>
      </p:pic>
      <p:pic>
        <p:nvPicPr>
          <p:cNvPr id="2" name="Marcador de posición de imagen 35" descr="C:\Users\user\Desktop\风蚀8.jpg风蚀8"/>
          <p:cNvPicPr>
            <a:picLocks noGrp="1"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480000">
            <a:off x="2563495" y="4314190"/>
            <a:ext cx="4838065" cy="4110355"/>
          </a:xfrm>
          <a:prstGeom prst="diamond">
            <a:avLst/>
          </a:prstGeom>
        </p:spPr>
      </p:pic>
      <p:pic>
        <p:nvPicPr>
          <p:cNvPr id="3" name="Marcador de posición de imagen 39" descr="C:\Users\user\Desktop\风蚀7.jpg风蚀7"/>
          <p:cNvPicPr>
            <a:picLocks noGrp="1"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 rot="900000">
            <a:off x="-814705" y="-914400"/>
            <a:ext cx="4660900" cy="4001770"/>
          </a:xfrm>
          <a:prstGeom prst="diamond">
            <a:avLst/>
          </a:prstGeom>
        </p:spPr>
      </p:pic>
      <p:pic>
        <p:nvPicPr>
          <p:cNvPr id="4" name="Marcador de posición de imagen 31" descr="C:\Users\user\Desktop\新建文件夹 (6)\u=1721478003,2789842253&amp;fm=27&amp;gp=0.jpgu=1721478003,2789842253&amp;fm=27&amp;gp=0"/>
          <p:cNvPicPr>
            <a:picLocks noGrp="1"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 rot="300000">
            <a:off x="-1267460" y="4029075"/>
            <a:ext cx="3907790" cy="3004185"/>
          </a:xfrm>
          <a:prstGeom prst="diamond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941702" y="1273752"/>
            <a:ext cx="5798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About our </a:t>
            </a:r>
          </a:p>
          <a:p>
            <a:r>
              <a:rPr lang="en-US" sz="4800" dirty="0" smtClean="0">
                <a:solidFill>
                  <a:schemeClr val="accent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Company</a:t>
            </a:r>
            <a:endParaRPr lang="en-US" sz="4800" dirty="0">
              <a:solidFill>
                <a:schemeClr val="accent6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67764" y="3206657"/>
            <a:ext cx="4623919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黑体" pitchFamily="49" charset="-122"/>
                <a:ea typeface="黑体" pitchFamily="49" charset="-122"/>
                <a:cs typeface="Roboto Light" panose="02000000000000000000" pitchFamily="2" charset="0"/>
              </a:rPr>
              <a:t>风蚀</a:t>
            </a:r>
            <a:r>
              <a:rPr lang="en-US" sz="1600" dirty="0">
                <a:solidFill>
                  <a:schemeClr val="accent4"/>
                </a:solidFill>
                <a:latin typeface="黑体" pitchFamily="49" charset="-122"/>
                <a:ea typeface="黑体" pitchFamily="49" charset="-122"/>
                <a:cs typeface="Roboto Light" panose="02000000000000000000" pitchFamily="2" charset="0"/>
              </a:rPr>
              <a:t>的形成是由于风沙长期的对地表物质进行吹蚀和磨蚀，使地表物质遭受破坏，长时间形成了大小不一，形状各异的小洞穴，凹坑，石柱，形成的风蚀造型，虽然长时间经受风沙的损害；可随着时光的流逝，在风蚀的过程中每个生命的时刻都呈现出新的艺术形态，这体现了NUO品牌的</a:t>
            </a:r>
            <a:r>
              <a:rPr lang="en-US" sz="1600" dirty="0">
                <a:solidFill>
                  <a:schemeClr val="accent6"/>
                </a:solidFill>
                <a:latin typeface="黑体" pitchFamily="49" charset="-122"/>
                <a:ea typeface="黑体" pitchFamily="49" charset="-122"/>
                <a:cs typeface="Roboto Light" panose="02000000000000000000" pitchFamily="2" charset="0"/>
              </a:rPr>
              <a:t>年轻，个性，独立，原创，</a:t>
            </a:r>
            <a:r>
              <a:rPr lang="en-US" sz="1600" dirty="0">
                <a:solidFill>
                  <a:schemeClr val="accent4"/>
                </a:solidFill>
                <a:latin typeface="黑体" pitchFamily="49" charset="-122"/>
                <a:ea typeface="黑体" pitchFamily="49" charset="-122"/>
                <a:cs typeface="Roboto Light" panose="02000000000000000000" pitchFamily="2" charset="0"/>
              </a:rPr>
              <a:t>不会随着时间的流逝而失去光彩。</a:t>
            </a:r>
          </a:p>
        </p:txBody>
      </p:sp>
      <p:cxnSp>
        <p:nvCxnSpPr>
          <p:cNvPr id="13" name="Straight Connector 8"/>
          <p:cNvCxnSpPr/>
          <p:nvPr/>
        </p:nvCxnSpPr>
        <p:spPr>
          <a:xfrm>
            <a:off x="6563706" y="1463040"/>
            <a:ext cx="0" cy="45550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Espace réservé pour une image  15" descr="C:\Users\user\Desktop\新建文件夹 (6)\u=3817044886,4211118613&amp;fm=27&amp;gp=0.jpgu=3817044886,4211118613&amp;fm=27&amp;gp=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5965" y="1273810"/>
            <a:ext cx="5241925" cy="4081145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Blue Dodger">
      <a:dk1>
        <a:srgbClr val="000000"/>
      </a:dk1>
      <a:lt1>
        <a:srgbClr val="FFFFFF"/>
      </a:lt1>
      <a:dk2>
        <a:srgbClr val="2B2B2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19B5FE"/>
      </a:accent6>
      <a:hlink>
        <a:srgbClr val="5F5F5F"/>
      </a:hlink>
      <a:folHlink>
        <a:srgbClr val="919191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</TotalTime>
  <Words>167</Words>
  <Application>Microsoft Office PowerPoint</Application>
  <PresentationFormat>宽屏</PresentationFormat>
  <Paragraphs>28</Paragraphs>
  <Slides>22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Adobe Ming Std L</vt:lpstr>
      <vt:lpstr>Browallia New</vt:lpstr>
      <vt:lpstr>Gill Sans</vt:lpstr>
      <vt:lpstr>Roboto Black</vt:lpstr>
      <vt:lpstr>Roboto Light</vt:lpstr>
      <vt:lpstr>Source Sans Pro</vt:lpstr>
      <vt:lpstr>等线</vt:lpstr>
      <vt:lpstr>黑体</vt:lpstr>
      <vt:lpstr>宋体</vt:lpstr>
      <vt:lpstr>微软雅黑</vt:lpstr>
      <vt:lpstr>微软雅黑 Light</vt:lpstr>
      <vt:lpstr>Adobe Arabic</vt:lpstr>
      <vt:lpstr>Arial</vt:lpstr>
      <vt:lpstr>Calibri</vt:lpstr>
      <vt:lpstr>Calibri Light</vt:lpstr>
      <vt:lpstr>Century</vt:lpstr>
      <vt:lpstr>Office Theme</vt:lpstr>
      <vt:lpstr>Equations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Jhoselin</dc:creator>
  <cp:lastModifiedBy>蔡翔宇</cp:lastModifiedBy>
  <cp:revision>910</cp:revision>
  <dcterms:created xsi:type="dcterms:W3CDTF">2017-02-10T14:49:00Z</dcterms:created>
  <dcterms:modified xsi:type="dcterms:W3CDTF">2018-05-17T05:30:50Z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</Properties>
</file>