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1" r:id="rId4"/>
    <p:sldId id="263" r:id="rId5"/>
    <p:sldId id="265" r:id="rId6"/>
    <p:sldId id="264" r:id="rId7"/>
    <p:sldId id="266" r:id="rId8"/>
    <p:sldId id="280" r:id="rId9"/>
    <p:sldId id="319" r:id="rId10"/>
    <p:sldId id="281" r:id="rId11"/>
    <p:sldId id="289" r:id="rId12"/>
    <p:sldId id="290" r:id="rId13"/>
    <p:sldId id="292" r:id="rId14"/>
    <p:sldId id="291" r:id="rId15"/>
    <p:sldId id="282" r:id="rId16"/>
    <p:sldId id="283" r:id="rId17"/>
    <p:sldId id="284" r:id="rId18"/>
    <p:sldId id="277" r:id="rId19"/>
    <p:sldId id="278" r:id="rId20"/>
    <p:sldId id="279"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6" r:id="rId36"/>
    <p:sldId id="315" r:id="rId37"/>
    <p:sldId id="267"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4"/>
          <p:cNvSpPr>
            <a:spLocks noChangeArrowheads="1"/>
          </p:cNvSpPr>
          <p:nvPr/>
        </p:nvSpPr>
        <p:spPr bwMode="auto">
          <a:xfrm>
            <a:off x="0" y="0"/>
            <a:ext cx="1162050" cy="68580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30"/>
          <p:cNvSpPr>
            <a:spLocks noChangeArrowheads="1"/>
          </p:cNvSpPr>
          <p:nvPr/>
        </p:nvSpPr>
        <p:spPr bwMode="auto">
          <a:xfrm>
            <a:off x="1160463" y="0"/>
            <a:ext cx="1163637" cy="6858000"/>
          </a:xfrm>
          <a:custGeom>
            <a:avLst/>
            <a:gdLst>
              <a:gd name="T0" fmla="*/ 0 w 1162754"/>
              <a:gd name="T1" fmla="*/ 0 h 6858000"/>
              <a:gd name="T2" fmla="*/ 1162754 w 1162754"/>
              <a:gd name="T3" fmla="*/ 0 h 6858000"/>
              <a:gd name="T4" fmla="*/ 1162754 w 1162754"/>
              <a:gd name="T5" fmla="*/ 2553053 h 6858000"/>
              <a:gd name="T6" fmla="*/ 1108498 w 1162754"/>
              <a:gd name="T7" fmla="*/ 2625608 h 6858000"/>
              <a:gd name="T8" fmla="*/ 863096 w 1162754"/>
              <a:gd name="T9" fmla="*/ 3429000 h 6858000"/>
              <a:gd name="T10" fmla="*/ 1108498 w 1162754"/>
              <a:gd name="T11" fmla="*/ 4232393 h 6858000"/>
              <a:gd name="T12" fmla="*/ 1162754 w 1162754"/>
              <a:gd name="T13" fmla="*/ 4304948 h 6858000"/>
              <a:gd name="T14" fmla="*/ 1162754 w 1162754"/>
              <a:gd name="T15" fmla="*/ 6858000 h 6858000"/>
              <a:gd name="T16" fmla="*/ 0 w 1162754"/>
              <a:gd name="T17" fmla="*/ 6858000 h 6858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2754"/>
              <a:gd name="T28" fmla="*/ 0 h 6858000"/>
              <a:gd name="T29" fmla="*/ 1162754 w 1162754"/>
              <a:gd name="T30" fmla="*/ 6858000 h 685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2754" h="6858000">
                <a:moveTo>
                  <a:pt x="0" y="0"/>
                </a:moveTo>
                <a:lnTo>
                  <a:pt x="1162754" y="0"/>
                </a:lnTo>
                <a:lnTo>
                  <a:pt x="1162754" y="2553053"/>
                </a:lnTo>
                <a:lnTo>
                  <a:pt x="1108498" y="2625608"/>
                </a:lnTo>
                <a:cubicBezTo>
                  <a:pt x="953564" y="2854941"/>
                  <a:pt x="863096" y="3131405"/>
                  <a:pt x="863096" y="3429000"/>
                </a:cubicBezTo>
                <a:cubicBezTo>
                  <a:pt x="863096" y="3726595"/>
                  <a:pt x="953564" y="4003060"/>
                  <a:pt x="1108498" y="4232393"/>
                </a:cubicBezTo>
                <a:lnTo>
                  <a:pt x="1162754" y="4304948"/>
                </a:lnTo>
                <a:lnTo>
                  <a:pt x="1162754" y="6858000"/>
                </a:lnTo>
                <a:lnTo>
                  <a:pt x="0" y="6858000"/>
                </a:lnTo>
                <a:close/>
              </a:path>
            </a:pathLst>
          </a:cu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任意多边形 24"/>
          <p:cNvSpPr>
            <a:spLocks noChangeArrowheads="1"/>
          </p:cNvSpPr>
          <p:nvPr/>
        </p:nvSpPr>
        <p:spPr bwMode="auto">
          <a:xfrm>
            <a:off x="2320925" y="0"/>
            <a:ext cx="1162050" cy="6858000"/>
          </a:xfrm>
          <a:custGeom>
            <a:avLst/>
            <a:gdLst>
              <a:gd name="T0" fmla="*/ 0 w 1162754"/>
              <a:gd name="T1" fmla="*/ 4300721 h 6858000"/>
              <a:gd name="T2" fmla="*/ 31624 w 1162754"/>
              <a:gd name="T3" fmla="*/ 4343011 h 6858000"/>
              <a:gd name="T4" fmla="*/ 1140417 w 1162754"/>
              <a:gd name="T5" fmla="*/ 4865914 h 6858000"/>
              <a:gd name="T6" fmla="*/ 1162754 w 1162754"/>
              <a:gd name="T7" fmla="*/ 4863662 h 6858000"/>
              <a:gd name="T8" fmla="*/ 1162754 w 1162754"/>
              <a:gd name="T9" fmla="*/ 6858000 h 6858000"/>
              <a:gd name="T10" fmla="*/ 0 w 1162754"/>
              <a:gd name="T11" fmla="*/ 6858000 h 6858000"/>
              <a:gd name="T12" fmla="*/ 0 w 1162754"/>
              <a:gd name="T13" fmla="*/ 0 h 6858000"/>
              <a:gd name="T14" fmla="*/ 1162754 w 1162754"/>
              <a:gd name="T15" fmla="*/ 0 h 6858000"/>
              <a:gd name="T16" fmla="*/ 1162754 w 1162754"/>
              <a:gd name="T17" fmla="*/ 1994338 h 6858000"/>
              <a:gd name="T18" fmla="*/ 1140417 w 1162754"/>
              <a:gd name="T19" fmla="*/ 1992086 h 6858000"/>
              <a:gd name="T20" fmla="*/ 31624 w 1162754"/>
              <a:gd name="T21" fmla="*/ 2514989 h 6858000"/>
              <a:gd name="T22" fmla="*/ 0 w 1162754"/>
              <a:gd name="T23" fmla="*/ 2557280 h 6858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2754"/>
              <a:gd name="T37" fmla="*/ 0 h 6858000"/>
              <a:gd name="T38" fmla="*/ 1162754 w 1162754"/>
              <a:gd name="T39" fmla="*/ 6858000 h 6858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2754" h="6858000">
                <a:moveTo>
                  <a:pt x="0" y="4300721"/>
                </a:moveTo>
                <a:lnTo>
                  <a:pt x="31624" y="4343011"/>
                </a:lnTo>
                <a:cubicBezTo>
                  <a:pt x="295175" y="4662361"/>
                  <a:pt x="694025" y="4865914"/>
                  <a:pt x="1140417" y="4865914"/>
                </a:cubicBezTo>
                <a:lnTo>
                  <a:pt x="1162754" y="4863662"/>
                </a:lnTo>
                <a:lnTo>
                  <a:pt x="1162754" y="6858000"/>
                </a:lnTo>
                <a:lnTo>
                  <a:pt x="0" y="6858000"/>
                </a:lnTo>
                <a:close/>
                <a:moveTo>
                  <a:pt x="0" y="0"/>
                </a:moveTo>
                <a:lnTo>
                  <a:pt x="1162754" y="0"/>
                </a:lnTo>
                <a:lnTo>
                  <a:pt x="1162754" y="1994338"/>
                </a:lnTo>
                <a:lnTo>
                  <a:pt x="1140417" y="1992086"/>
                </a:lnTo>
                <a:cubicBezTo>
                  <a:pt x="694025" y="1992086"/>
                  <a:pt x="295175" y="2195639"/>
                  <a:pt x="31624" y="2514989"/>
                </a:cubicBezTo>
                <a:lnTo>
                  <a:pt x="0" y="2557280"/>
                </a:lnTo>
                <a:close/>
              </a:path>
            </a:pathLst>
          </a:cu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任意多边形 22"/>
          <p:cNvSpPr>
            <a:spLocks noChangeArrowheads="1"/>
          </p:cNvSpPr>
          <p:nvPr/>
        </p:nvSpPr>
        <p:spPr bwMode="auto">
          <a:xfrm>
            <a:off x="3475038" y="0"/>
            <a:ext cx="1162050" cy="6858000"/>
          </a:xfrm>
          <a:custGeom>
            <a:avLst/>
            <a:gdLst>
              <a:gd name="T0" fmla="*/ 1162754 w 1162754"/>
              <a:gd name="T1" fmla="*/ 4252655 h 6858000"/>
              <a:gd name="T2" fmla="*/ 1162754 w 1162754"/>
              <a:gd name="T3" fmla="*/ 6858000 h 6858000"/>
              <a:gd name="T4" fmla="*/ 0 w 1162754"/>
              <a:gd name="T5" fmla="*/ 6858000 h 6858000"/>
              <a:gd name="T6" fmla="*/ 0 w 1162754"/>
              <a:gd name="T7" fmla="*/ 4864543 h 6858000"/>
              <a:gd name="T8" fmla="*/ 275983 w 1162754"/>
              <a:gd name="T9" fmla="*/ 4836721 h 6858000"/>
              <a:gd name="T10" fmla="*/ 1095187 w 1162754"/>
              <a:gd name="T11" fmla="*/ 4343011 h 6858000"/>
              <a:gd name="T12" fmla="*/ 0 w 1162754"/>
              <a:gd name="T13" fmla="*/ 0 h 6858000"/>
              <a:gd name="T14" fmla="*/ 1162754 w 1162754"/>
              <a:gd name="T15" fmla="*/ 0 h 6858000"/>
              <a:gd name="T16" fmla="*/ 1162754 w 1162754"/>
              <a:gd name="T17" fmla="*/ 2605346 h 6858000"/>
              <a:gd name="T18" fmla="*/ 1095187 w 1162754"/>
              <a:gd name="T19" fmla="*/ 2514989 h 6858000"/>
              <a:gd name="T20" fmla="*/ 275983 w 1162754"/>
              <a:gd name="T21" fmla="*/ 2021279 h 6858000"/>
              <a:gd name="T22" fmla="*/ 0 w 1162754"/>
              <a:gd name="T23" fmla="*/ 1993458 h 6858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2754"/>
              <a:gd name="T37" fmla="*/ 0 h 6858000"/>
              <a:gd name="T38" fmla="*/ 1162754 w 1162754"/>
              <a:gd name="T39" fmla="*/ 6858000 h 6858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2754" h="6858000">
                <a:moveTo>
                  <a:pt x="1162754" y="4252655"/>
                </a:moveTo>
                <a:lnTo>
                  <a:pt x="1162754" y="6858000"/>
                </a:lnTo>
                <a:lnTo>
                  <a:pt x="0" y="6858000"/>
                </a:lnTo>
                <a:lnTo>
                  <a:pt x="0" y="4864543"/>
                </a:lnTo>
                <a:lnTo>
                  <a:pt x="275983" y="4836721"/>
                </a:lnTo>
                <a:cubicBezTo>
                  <a:pt x="603371" y="4769728"/>
                  <a:pt x="890203" y="4591395"/>
                  <a:pt x="1095187" y="4343011"/>
                </a:cubicBezTo>
                <a:close/>
                <a:moveTo>
                  <a:pt x="0" y="0"/>
                </a:moveTo>
                <a:lnTo>
                  <a:pt x="1162754" y="0"/>
                </a:lnTo>
                <a:lnTo>
                  <a:pt x="1162754" y="2605346"/>
                </a:lnTo>
                <a:lnTo>
                  <a:pt x="1095187" y="2514989"/>
                </a:lnTo>
                <a:cubicBezTo>
                  <a:pt x="890203" y="2266606"/>
                  <a:pt x="603371" y="2088273"/>
                  <a:pt x="275983" y="2021279"/>
                </a:cubicBezTo>
                <a:lnTo>
                  <a:pt x="0" y="1993458"/>
                </a:lnTo>
                <a:close/>
              </a:path>
            </a:pathLst>
          </a:cu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8"/>
          <p:cNvSpPr>
            <a:spLocks noChangeArrowheads="1"/>
          </p:cNvSpPr>
          <p:nvPr/>
        </p:nvSpPr>
        <p:spPr bwMode="auto">
          <a:xfrm>
            <a:off x="2174875" y="2144713"/>
            <a:ext cx="2568575" cy="2568575"/>
          </a:xfrm>
          <a:prstGeom prst="ellipse">
            <a:avLst/>
          </a:prstGeom>
          <a:noFill/>
          <a:ln w="63500" cap="flat" cmpd="sng">
            <a:solidFill>
              <a:srgbClr val="AEABAB"/>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9"/>
          <p:cNvGrpSpPr/>
          <p:nvPr/>
        </p:nvGrpSpPr>
        <p:grpSpPr bwMode="auto">
          <a:xfrm>
            <a:off x="2643188" y="2870200"/>
            <a:ext cx="1638300" cy="1303338"/>
            <a:chOff x="0" y="0"/>
            <a:chExt cx="3511344" cy="2793440"/>
          </a:xfrm>
        </p:grpSpPr>
        <p:sp>
          <p:nvSpPr>
            <p:cNvPr id="13" name="任意多边形 10"/>
            <p:cNvSpPr>
              <a:spLocks noChangeArrowheads="1"/>
            </p:cNvSpPr>
            <p:nvPr/>
          </p:nvSpPr>
          <p:spPr bwMode="auto">
            <a:xfrm rot="7919936" flipH="1">
              <a:off x="1379718" y="2285966"/>
              <a:ext cx="601451" cy="413498"/>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任意多边形 11"/>
            <p:cNvSpPr>
              <a:spLocks noChangeArrowheads="1"/>
            </p:cNvSpPr>
            <p:nvPr/>
          </p:nvSpPr>
          <p:spPr bwMode="auto">
            <a:xfrm>
              <a:off x="993621" y="0"/>
              <a:ext cx="2192041" cy="1291579"/>
            </a:xfrm>
            <a:custGeom>
              <a:avLst/>
              <a:gdLst>
                <a:gd name="T0" fmla="*/ 516185 w 3138701"/>
                <a:gd name="T1" fmla="*/ 0 h 1855387"/>
                <a:gd name="T2" fmla="*/ 1637582 w 3138701"/>
                <a:gd name="T3" fmla="*/ 0 h 1855387"/>
                <a:gd name="T4" fmla="*/ 1637582 w 3138701"/>
                <a:gd name="T5" fmla="*/ 350 h 1855387"/>
                <a:gd name="T6" fmla="*/ 1685820 w 3138701"/>
                <a:gd name="T7" fmla="*/ 7244 h 1855387"/>
                <a:gd name="T8" fmla="*/ 1703618 w 3138701"/>
                <a:gd name="T9" fmla="*/ 15076 h 1855387"/>
                <a:gd name="T10" fmla="*/ 1751767 w 3138701"/>
                <a:gd name="T11" fmla="*/ 16762 h 1855387"/>
                <a:gd name="T12" fmla="*/ 1856186 w 3138701"/>
                <a:gd name="T13" fmla="*/ 65589 h 1855387"/>
                <a:gd name="T14" fmla="*/ 1856794 w 3138701"/>
                <a:gd name="T15" fmla="*/ 64965 h 1855387"/>
                <a:gd name="T16" fmla="*/ 3083689 w 3138701"/>
                <a:gd name="T17" fmla="*/ 1262696 h 1855387"/>
                <a:gd name="T18" fmla="*/ 3083080 w 3138701"/>
                <a:gd name="T19" fmla="*/ 1263319 h 1855387"/>
                <a:gd name="T20" fmla="*/ 3123858 w 3138701"/>
                <a:gd name="T21" fmla="*/ 1327129 h 1855387"/>
                <a:gd name="T22" fmla="*/ 3013679 w 3138701"/>
                <a:gd name="T23" fmla="*/ 1788886 h 1855387"/>
                <a:gd name="T24" fmla="*/ 2970669 w 3138701"/>
                <a:gd name="T25" fmla="*/ 1855387 h 1855387"/>
                <a:gd name="T26" fmla="*/ 1734982 w 3138701"/>
                <a:gd name="T27" fmla="*/ 649073 h 1855387"/>
                <a:gd name="T28" fmla="*/ 1730748 w 3138701"/>
                <a:gd name="T29" fmla="*/ 652331 h 1855387"/>
                <a:gd name="T30" fmla="*/ 1637582 w 3138701"/>
                <a:gd name="T31" fmla="*/ 678997 h 1855387"/>
                <a:gd name="T32" fmla="*/ 1637577 w 3138701"/>
                <a:gd name="T33" fmla="*/ 678996 h 1855387"/>
                <a:gd name="T34" fmla="*/ 827968 w 3138701"/>
                <a:gd name="T35" fmla="*/ 678996 h 1855387"/>
                <a:gd name="T36" fmla="*/ 626667 w 3138701"/>
                <a:gd name="T37" fmla="*/ 1342730 h 1855387"/>
                <a:gd name="T38" fmla="*/ 626666 w 3138701"/>
                <a:gd name="T39" fmla="*/ 1342734 h 1855387"/>
                <a:gd name="T40" fmla="*/ 263214 w 3138701"/>
                <a:gd name="T41" fmla="*/ 1420521 h 1855387"/>
                <a:gd name="T42" fmla="*/ 0 w 3138701"/>
                <a:gd name="T43" fmla="*/ 1190568 h 1855387"/>
                <a:gd name="T44" fmla="*/ 4201 w 3138701"/>
                <a:gd name="T45" fmla="*/ 1153950 h 1855387"/>
                <a:gd name="T46" fmla="*/ 3880 w 3138701"/>
                <a:gd name="T47" fmla="*/ 1153853 h 1855387"/>
                <a:gd name="T48" fmla="*/ 61270 w 3138701"/>
                <a:gd name="T49" fmla="*/ 964626 h 1855387"/>
                <a:gd name="T50" fmla="*/ 65236 w 3138701"/>
                <a:gd name="T51" fmla="*/ 930056 h 1855387"/>
                <a:gd name="T52" fmla="*/ 64915 w 3138701"/>
                <a:gd name="T53" fmla="*/ 929959 h 1855387"/>
                <a:gd name="T54" fmla="*/ 309572 w 3138701"/>
                <a:gd name="T55" fmla="*/ 123272 h 1855387"/>
                <a:gd name="T56" fmla="*/ 309893 w 3138701"/>
                <a:gd name="T57" fmla="*/ 123369 h 1855387"/>
                <a:gd name="T58" fmla="*/ 354677 w 3138701"/>
                <a:gd name="T59" fmla="*/ 63767 h 1855387"/>
                <a:gd name="T60" fmla="*/ 396203 w 3138701"/>
                <a:gd name="T61" fmla="*/ 46568 h 1855387"/>
                <a:gd name="T62" fmla="*/ 428422 w 3138701"/>
                <a:gd name="T63" fmla="*/ 23886 h 1855387"/>
                <a:gd name="T64" fmla="*/ 467949 w 3138701"/>
                <a:gd name="T65" fmla="*/ 7244 h 1855387"/>
                <a:gd name="T66" fmla="*/ 516185 w 3138701"/>
                <a:gd name="T67" fmla="*/ 350 h 1855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8701"/>
                <a:gd name="T103" fmla="*/ 0 h 1855387"/>
                <a:gd name="T104" fmla="*/ 3138701 w 3138701"/>
                <a:gd name="T105" fmla="*/ 1855387 h 1855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8701" h="1855387">
                  <a:moveTo>
                    <a:pt x="516185" y="0"/>
                  </a:moveTo>
                  <a:lnTo>
                    <a:pt x="1637582" y="0"/>
                  </a:lnTo>
                  <a:lnTo>
                    <a:pt x="1637582" y="350"/>
                  </a:lnTo>
                  <a:cubicBezTo>
                    <a:pt x="1654106" y="350"/>
                    <a:pt x="1670239" y="2723"/>
                    <a:pt x="1685820" y="7244"/>
                  </a:cubicBezTo>
                  <a:lnTo>
                    <a:pt x="1703618" y="15076"/>
                  </a:lnTo>
                  <a:lnTo>
                    <a:pt x="1751767" y="16762"/>
                  </a:lnTo>
                  <a:cubicBezTo>
                    <a:pt x="1793619" y="23104"/>
                    <a:pt x="1829069" y="39116"/>
                    <a:pt x="1856186" y="65589"/>
                  </a:cubicBezTo>
                  <a:lnTo>
                    <a:pt x="1856794" y="64965"/>
                  </a:lnTo>
                  <a:lnTo>
                    <a:pt x="3083689" y="1262696"/>
                  </a:lnTo>
                  <a:lnTo>
                    <a:pt x="3083080" y="1263319"/>
                  </a:lnTo>
                  <a:lnTo>
                    <a:pt x="3123858" y="1327129"/>
                  </a:lnTo>
                  <a:cubicBezTo>
                    <a:pt x="3164025" y="1435188"/>
                    <a:pt x="3121150" y="1605205"/>
                    <a:pt x="3013679" y="1788886"/>
                  </a:cubicBezTo>
                  <a:lnTo>
                    <a:pt x="2970669" y="1855387"/>
                  </a:lnTo>
                  <a:lnTo>
                    <a:pt x="1734982" y="649073"/>
                  </a:lnTo>
                  <a:lnTo>
                    <a:pt x="1730748" y="652331"/>
                  </a:lnTo>
                  <a:cubicBezTo>
                    <a:pt x="1702113" y="669502"/>
                    <a:pt x="1670630" y="678997"/>
                    <a:pt x="1637582" y="678997"/>
                  </a:cubicBezTo>
                  <a:lnTo>
                    <a:pt x="1637577" y="678996"/>
                  </a:lnTo>
                  <a:lnTo>
                    <a:pt x="827968" y="678996"/>
                  </a:lnTo>
                  <a:lnTo>
                    <a:pt x="626667" y="1342730"/>
                  </a:lnTo>
                  <a:lnTo>
                    <a:pt x="626666" y="1342734"/>
                  </a:lnTo>
                  <a:cubicBezTo>
                    <a:pt x="597826" y="1437826"/>
                    <a:pt x="435104" y="1472652"/>
                    <a:pt x="263214" y="1420521"/>
                  </a:cubicBezTo>
                  <a:cubicBezTo>
                    <a:pt x="112811" y="1374905"/>
                    <a:pt x="5226" y="1277828"/>
                    <a:pt x="0" y="1190568"/>
                  </a:cubicBezTo>
                  <a:lnTo>
                    <a:pt x="4201" y="1153950"/>
                  </a:lnTo>
                  <a:lnTo>
                    <a:pt x="3880" y="1153853"/>
                  </a:lnTo>
                  <a:lnTo>
                    <a:pt x="61270" y="964626"/>
                  </a:lnTo>
                  <a:lnTo>
                    <a:pt x="65236" y="930056"/>
                  </a:lnTo>
                  <a:lnTo>
                    <a:pt x="64915" y="929959"/>
                  </a:lnTo>
                  <a:lnTo>
                    <a:pt x="309572" y="123272"/>
                  </a:lnTo>
                  <a:lnTo>
                    <a:pt x="309893" y="123369"/>
                  </a:lnTo>
                  <a:cubicBezTo>
                    <a:pt x="317103" y="99596"/>
                    <a:pt x="332680" y="79590"/>
                    <a:pt x="354677" y="63767"/>
                  </a:cubicBezTo>
                  <a:lnTo>
                    <a:pt x="396203" y="46568"/>
                  </a:lnTo>
                  <a:lnTo>
                    <a:pt x="428422" y="23886"/>
                  </a:lnTo>
                  <a:cubicBezTo>
                    <a:pt x="441104" y="16797"/>
                    <a:pt x="454315" y="11199"/>
                    <a:pt x="467949" y="7244"/>
                  </a:cubicBezTo>
                  <a:lnTo>
                    <a:pt x="516185" y="350"/>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任意多边形 12"/>
            <p:cNvSpPr>
              <a:spLocks noChangeArrowheads="1"/>
            </p:cNvSpPr>
            <p:nvPr/>
          </p:nvSpPr>
          <p:spPr bwMode="auto">
            <a:xfrm rot="18878804">
              <a:off x="996728" y="-14503"/>
              <a:ext cx="1718892" cy="2632744"/>
            </a:xfrm>
            <a:custGeom>
              <a:avLst/>
              <a:gdLst>
                <a:gd name="T0" fmla="*/ 0 w 2469232"/>
                <a:gd name="T1" fmla="*/ 0 h 3782005"/>
                <a:gd name="T2" fmla="*/ 2469232 w 2469232"/>
                <a:gd name="T3" fmla="*/ 3782005 h 3782005"/>
              </a:gdLst>
              <a:ahLst/>
              <a:cxnLst/>
              <a:rect l="T0" t="T1" r="T2" b="T3"/>
              <a:pathLst>
                <a:path w="2469232" h="3782005">
                  <a:moveTo>
                    <a:pt x="2452764" y="2967790"/>
                  </a:moveTo>
                  <a:lnTo>
                    <a:pt x="2469232" y="3022027"/>
                  </a:lnTo>
                  <a:lnTo>
                    <a:pt x="2453094" y="3024524"/>
                  </a:lnTo>
                  <a:close/>
                  <a:moveTo>
                    <a:pt x="1692777" y="15340"/>
                  </a:moveTo>
                  <a:lnTo>
                    <a:pt x="1315571" y="213215"/>
                  </a:lnTo>
                  <a:lnTo>
                    <a:pt x="1321320" y="213998"/>
                  </a:lnTo>
                  <a:lnTo>
                    <a:pt x="1191916" y="278081"/>
                  </a:lnTo>
                  <a:lnTo>
                    <a:pt x="930176" y="415384"/>
                  </a:lnTo>
                  <a:lnTo>
                    <a:pt x="926185" y="409676"/>
                  </a:lnTo>
                  <a:lnTo>
                    <a:pt x="836676" y="454002"/>
                  </a:lnTo>
                  <a:lnTo>
                    <a:pt x="836843" y="454346"/>
                  </a:lnTo>
                  <a:cubicBezTo>
                    <a:pt x="811853" y="466722"/>
                    <a:pt x="792600" y="487843"/>
                    <a:pt x="779181" y="515443"/>
                  </a:cubicBezTo>
                  <a:lnTo>
                    <a:pt x="778615" y="517096"/>
                  </a:lnTo>
                  <a:lnTo>
                    <a:pt x="768033" y="573970"/>
                  </a:lnTo>
                  <a:cubicBezTo>
                    <a:pt x="765169" y="595177"/>
                    <a:pt x="763142" y="617653"/>
                    <a:pt x="761955" y="641195"/>
                  </a:cubicBezTo>
                  <a:lnTo>
                    <a:pt x="761245" y="691889"/>
                  </a:lnTo>
                  <a:lnTo>
                    <a:pt x="769471" y="740622"/>
                  </a:lnTo>
                  <a:cubicBezTo>
                    <a:pt x="779783" y="785057"/>
                    <a:pt x="796126" y="831432"/>
                    <a:pt x="818597" y="877479"/>
                  </a:cubicBezTo>
                  <a:cubicBezTo>
                    <a:pt x="829832" y="900503"/>
                    <a:pt x="842068" y="922354"/>
                    <a:pt x="855074" y="942870"/>
                  </a:cubicBezTo>
                  <a:lnTo>
                    <a:pt x="888764" y="989910"/>
                  </a:lnTo>
                  <a:lnTo>
                    <a:pt x="893520" y="998448"/>
                  </a:lnTo>
                  <a:cubicBezTo>
                    <a:pt x="979108" y="1133883"/>
                    <a:pt x="1099571" y="1207991"/>
                    <a:pt x="1180942" y="1167694"/>
                  </a:cubicBezTo>
                  <a:lnTo>
                    <a:pt x="1180947" y="1167691"/>
                  </a:lnTo>
                  <a:lnTo>
                    <a:pt x="1761861" y="880013"/>
                  </a:lnTo>
                  <a:lnTo>
                    <a:pt x="1775774" y="894203"/>
                  </a:lnTo>
                  <a:lnTo>
                    <a:pt x="1781024" y="891688"/>
                  </a:lnTo>
                  <a:cubicBezTo>
                    <a:pt x="1807904" y="887635"/>
                    <a:pt x="1845228" y="903621"/>
                    <a:pt x="1875959" y="934962"/>
                  </a:cubicBezTo>
                  <a:lnTo>
                    <a:pt x="2311367" y="1379019"/>
                  </a:lnTo>
                  <a:cubicBezTo>
                    <a:pt x="2331854" y="1399913"/>
                    <a:pt x="2345531" y="1423674"/>
                    <a:pt x="2351084" y="1445202"/>
                  </a:cubicBezTo>
                  <a:lnTo>
                    <a:pt x="2351257" y="1447721"/>
                  </a:lnTo>
                  <a:lnTo>
                    <a:pt x="2356189" y="1455140"/>
                  </a:lnTo>
                  <a:cubicBezTo>
                    <a:pt x="2387563" y="1512712"/>
                    <a:pt x="2406090" y="1582230"/>
                    <a:pt x="2406526" y="1657177"/>
                  </a:cubicBezTo>
                  <a:lnTo>
                    <a:pt x="2406822" y="1657175"/>
                  </a:lnTo>
                  <a:lnTo>
                    <a:pt x="2416688" y="3352611"/>
                  </a:lnTo>
                  <a:lnTo>
                    <a:pt x="2416392" y="3352613"/>
                  </a:lnTo>
                  <a:lnTo>
                    <a:pt x="2410969" y="3425576"/>
                  </a:lnTo>
                  <a:cubicBezTo>
                    <a:pt x="2385088" y="3590634"/>
                    <a:pt x="2269753" y="3715362"/>
                    <a:pt x="2130652" y="3716183"/>
                  </a:cubicBezTo>
                  <a:cubicBezTo>
                    <a:pt x="1971678" y="3717123"/>
                    <a:pt x="1841862" y="3555868"/>
                    <a:pt x="1840698" y="3356012"/>
                  </a:cubicBezTo>
                  <a:lnTo>
                    <a:pt x="1840700" y="3356003"/>
                  </a:lnTo>
                  <a:lnTo>
                    <a:pt x="1831887" y="1841678"/>
                  </a:lnTo>
                  <a:lnTo>
                    <a:pt x="1780315" y="1841678"/>
                  </a:lnTo>
                  <a:lnTo>
                    <a:pt x="1789358" y="3395533"/>
                  </a:lnTo>
                  <a:lnTo>
                    <a:pt x="1789061" y="3395534"/>
                  </a:lnTo>
                  <a:lnTo>
                    <a:pt x="1783613" y="3464442"/>
                  </a:lnTo>
                  <a:cubicBezTo>
                    <a:pt x="1757680" y="3620331"/>
                    <a:pt x="1642305" y="3738162"/>
                    <a:pt x="1503203" y="3738983"/>
                  </a:cubicBezTo>
                  <a:cubicBezTo>
                    <a:pt x="1344229" y="3739922"/>
                    <a:pt x="1214466" y="3587676"/>
                    <a:pt x="1213367" y="3398933"/>
                  </a:cubicBezTo>
                  <a:lnTo>
                    <a:pt x="1213367" y="3398925"/>
                  </a:lnTo>
                  <a:lnTo>
                    <a:pt x="1204306" y="1841678"/>
                  </a:lnTo>
                  <a:lnTo>
                    <a:pt x="1157101" y="1841678"/>
                  </a:lnTo>
                  <a:lnTo>
                    <a:pt x="1166389" y="3437667"/>
                  </a:lnTo>
                  <a:lnTo>
                    <a:pt x="1166091" y="3437669"/>
                  </a:lnTo>
                  <a:lnTo>
                    <a:pt x="1160645" y="3506576"/>
                  </a:lnTo>
                  <a:cubicBezTo>
                    <a:pt x="1134711" y="3662465"/>
                    <a:pt x="1019336" y="3780296"/>
                    <a:pt x="880233" y="3781117"/>
                  </a:cubicBezTo>
                  <a:cubicBezTo>
                    <a:pt x="721260" y="3782056"/>
                    <a:pt x="591496" y="3629810"/>
                    <a:pt x="590398" y="3441066"/>
                  </a:cubicBezTo>
                  <a:lnTo>
                    <a:pt x="590398" y="3441059"/>
                  </a:lnTo>
                  <a:lnTo>
                    <a:pt x="581091" y="1841678"/>
                  </a:lnTo>
                  <a:lnTo>
                    <a:pt x="535380" y="1841678"/>
                  </a:lnTo>
                  <a:lnTo>
                    <a:pt x="544673" y="3438653"/>
                  </a:lnTo>
                  <a:lnTo>
                    <a:pt x="544394" y="3438654"/>
                  </a:lnTo>
                  <a:lnTo>
                    <a:pt x="539294" y="3507561"/>
                  </a:lnTo>
                  <a:cubicBezTo>
                    <a:pt x="514953" y="3663440"/>
                    <a:pt x="406469" y="3781230"/>
                    <a:pt x="275626" y="3782002"/>
                  </a:cubicBezTo>
                  <a:cubicBezTo>
                    <a:pt x="126091" y="3782885"/>
                    <a:pt x="3979" y="3630595"/>
                    <a:pt x="2881" y="3441851"/>
                  </a:cubicBezTo>
                  <a:lnTo>
                    <a:pt x="2883" y="3441842"/>
                  </a:lnTo>
                  <a:lnTo>
                    <a:pt x="1716" y="3241460"/>
                  </a:lnTo>
                  <a:lnTo>
                    <a:pt x="192102" y="3232591"/>
                  </a:lnTo>
                  <a:lnTo>
                    <a:pt x="192087" y="3232275"/>
                  </a:lnTo>
                  <a:cubicBezTo>
                    <a:pt x="201001" y="3231860"/>
                    <a:pt x="209605" y="3229304"/>
                    <a:pt x="217823" y="3224818"/>
                  </a:cubicBezTo>
                  <a:lnTo>
                    <a:pt x="229277" y="3215506"/>
                  </a:lnTo>
                  <a:lnTo>
                    <a:pt x="229596" y="3215405"/>
                  </a:lnTo>
                  <a:lnTo>
                    <a:pt x="231354" y="3213817"/>
                  </a:lnTo>
                  <a:lnTo>
                    <a:pt x="241238" y="3205780"/>
                  </a:lnTo>
                  <a:lnTo>
                    <a:pt x="242948" y="3203347"/>
                  </a:lnTo>
                  <a:lnTo>
                    <a:pt x="252911" y="3194350"/>
                  </a:lnTo>
                  <a:cubicBezTo>
                    <a:pt x="296853" y="3140275"/>
                    <a:pt x="323749" y="3017193"/>
                    <a:pt x="317196" y="2875493"/>
                  </a:cubicBezTo>
                  <a:cubicBezTo>
                    <a:pt x="309550" y="2710176"/>
                    <a:pt x="258912" y="2574295"/>
                    <a:pt x="198598" y="2545117"/>
                  </a:cubicBezTo>
                  <a:lnTo>
                    <a:pt x="186069" y="2542384"/>
                  </a:lnTo>
                  <a:lnTo>
                    <a:pt x="187165" y="2542067"/>
                  </a:lnTo>
                  <a:cubicBezTo>
                    <a:pt x="244687" y="2510667"/>
                    <a:pt x="283259" y="2384686"/>
                    <a:pt x="276440" y="2236160"/>
                  </a:cubicBezTo>
                  <a:cubicBezTo>
                    <a:pt x="269622" y="2087635"/>
                    <a:pt x="219673" y="1965778"/>
                    <a:pt x="159519" y="1939860"/>
                  </a:cubicBezTo>
                  <a:lnTo>
                    <a:pt x="152340" y="1938487"/>
                  </a:lnTo>
                  <a:lnTo>
                    <a:pt x="166888" y="1933872"/>
                  </a:lnTo>
                  <a:cubicBezTo>
                    <a:pt x="224252" y="1899252"/>
                    <a:pt x="262134" y="1759277"/>
                    <a:pt x="254489" y="1593960"/>
                  </a:cubicBezTo>
                  <a:cubicBezTo>
                    <a:pt x="252304" y="1546726"/>
                    <a:pt x="246610" y="1501896"/>
                    <a:pt x="238184" y="1461271"/>
                  </a:cubicBezTo>
                  <a:lnTo>
                    <a:pt x="232157" y="1437501"/>
                  </a:lnTo>
                  <a:lnTo>
                    <a:pt x="231266" y="1430706"/>
                  </a:lnTo>
                  <a:cubicBezTo>
                    <a:pt x="212766" y="1348657"/>
                    <a:pt x="180330" y="1285808"/>
                    <a:pt x="142704" y="1260563"/>
                  </a:cubicBezTo>
                  <a:lnTo>
                    <a:pt x="121262" y="1253955"/>
                  </a:lnTo>
                  <a:lnTo>
                    <a:pt x="156538" y="1252323"/>
                  </a:lnTo>
                  <a:lnTo>
                    <a:pt x="156522" y="1251971"/>
                  </a:lnTo>
                  <a:cubicBezTo>
                    <a:pt x="227833" y="1248673"/>
                    <a:pt x="278560" y="1092839"/>
                    <a:pt x="269823" y="903906"/>
                  </a:cubicBezTo>
                  <a:cubicBezTo>
                    <a:pt x="261085" y="714973"/>
                    <a:pt x="196193" y="564485"/>
                    <a:pt x="124881" y="567783"/>
                  </a:cubicBezTo>
                  <a:lnTo>
                    <a:pt x="124878" y="567784"/>
                  </a:lnTo>
                  <a:lnTo>
                    <a:pt x="0" y="573559"/>
                  </a:lnTo>
                  <a:lnTo>
                    <a:pt x="0" y="456392"/>
                  </a:lnTo>
                  <a:cubicBezTo>
                    <a:pt x="0" y="204739"/>
                    <a:pt x="121216" y="735"/>
                    <a:pt x="270743" y="735"/>
                  </a:cubicBezTo>
                  <a:lnTo>
                    <a:pt x="640213" y="735"/>
                  </a:lnTo>
                  <a:lnTo>
                    <a:pt x="639699" y="0"/>
                  </a:lnTo>
                  <a:lnTo>
                    <a:pt x="690147" y="735"/>
                  </a:lnTo>
                  <a:lnTo>
                    <a:pt x="967204" y="735"/>
                  </a:lnTo>
                  <a:lnTo>
                    <a:pt x="1308256" y="6941"/>
                  </a:lnTo>
                  <a:lnTo>
                    <a:pt x="1304933" y="9691"/>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任意多边形 13"/>
            <p:cNvSpPr>
              <a:spLocks noChangeArrowheads="1"/>
            </p:cNvSpPr>
            <p:nvPr/>
          </p:nvSpPr>
          <p:spPr bwMode="auto">
            <a:xfrm rot="18941349">
              <a:off x="0" y="120992"/>
              <a:ext cx="1154466" cy="412675"/>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任意多边形 14"/>
            <p:cNvSpPr>
              <a:spLocks noChangeArrowheads="1"/>
            </p:cNvSpPr>
            <p:nvPr/>
          </p:nvSpPr>
          <p:spPr bwMode="auto">
            <a:xfrm rot="7919936" flipH="1">
              <a:off x="1028921" y="1988843"/>
              <a:ext cx="601451" cy="413498"/>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15"/>
            <p:cNvSpPr>
              <a:spLocks noChangeArrowheads="1"/>
            </p:cNvSpPr>
            <p:nvPr/>
          </p:nvSpPr>
          <p:spPr bwMode="auto">
            <a:xfrm rot="7919936" flipH="1">
              <a:off x="695064" y="1677716"/>
              <a:ext cx="601451" cy="413498"/>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任意多边形 16"/>
            <p:cNvSpPr>
              <a:spLocks noChangeArrowheads="1"/>
            </p:cNvSpPr>
            <p:nvPr/>
          </p:nvSpPr>
          <p:spPr bwMode="auto">
            <a:xfrm rot="7919936" flipH="1">
              <a:off x="375023" y="1344408"/>
              <a:ext cx="601451" cy="413498"/>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任意多边形 17"/>
            <p:cNvSpPr>
              <a:spLocks noChangeArrowheads="1"/>
            </p:cNvSpPr>
            <p:nvPr/>
          </p:nvSpPr>
          <p:spPr bwMode="auto">
            <a:xfrm rot="2658651" flipH="1">
              <a:off x="2356878" y="71960"/>
              <a:ext cx="1154466" cy="412675"/>
            </a:xfrm>
            <a:custGeom>
              <a:avLst/>
              <a:gdLst>
                <a:gd name="T0" fmla="*/ 403796 w 2699456"/>
                <a:gd name="T1" fmla="*/ 0 h 808010"/>
                <a:gd name="T2" fmla="*/ 2295659 w 2699456"/>
                <a:gd name="T3" fmla="*/ 0 h 808010"/>
                <a:gd name="T4" fmla="*/ 2295659 w 2699456"/>
                <a:gd name="T5" fmla="*/ 416 h 808010"/>
                <a:gd name="T6" fmla="*/ 2699456 w 2699456"/>
                <a:gd name="T7" fmla="*/ 404213 h 808010"/>
                <a:gd name="T8" fmla="*/ 2295659 w 2699456"/>
                <a:gd name="T9" fmla="*/ 808010 h 808010"/>
                <a:gd name="T10" fmla="*/ 2295649 w 2699456"/>
                <a:gd name="T11" fmla="*/ 808009 h 808010"/>
                <a:gd name="T12" fmla="*/ 403807 w 2699456"/>
                <a:gd name="T13" fmla="*/ 808009 h 808010"/>
                <a:gd name="T14" fmla="*/ 403797 w 2699456"/>
                <a:gd name="T15" fmla="*/ 808010 h 808010"/>
                <a:gd name="T16" fmla="*/ 0 w 2699456"/>
                <a:gd name="T17" fmla="*/ 404213 h 808010"/>
                <a:gd name="T18" fmla="*/ 322418 w 2699456"/>
                <a:gd name="T19" fmla="*/ 8620 h 808010"/>
                <a:gd name="T20" fmla="*/ 403796 w 2699456"/>
                <a:gd name="T21" fmla="*/ 416 h 808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9456"/>
                <a:gd name="T34" fmla="*/ 0 h 808010"/>
                <a:gd name="T35" fmla="*/ 2699456 w 2699456"/>
                <a:gd name="T36" fmla="*/ 808010 h 8080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9456" h="808010">
                  <a:moveTo>
                    <a:pt x="403796" y="0"/>
                  </a:moveTo>
                  <a:lnTo>
                    <a:pt x="2295659" y="0"/>
                  </a:lnTo>
                  <a:lnTo>
                    <a:pt x="2295659" y="416"/>
                  </a:lnTo>
                  <a:cubicBezTo>
                    <a:pt x="2518670" y="416"/>
                    <a:pt x="2699456" y="181202"/>
                    <a:pt x="2699456" y="404213"/>
                  </a:cubicBezTo>
                  <a:cubicBezTo>
                    <a:pt x="2699456" y="627224"/>
                    <a:pt x="2518670" y="808010"/>
                    <a:pt x="2295659" y="808010"/>
                  </a:cubicBezTo>
                  <a:lnTo>
                    <a:pt x="2295649" y="808009"/>
                  </a:lnTo>
                  <a:lnTo>
                    <a:pt x="403807" y="808009"/>
                  </a:lnTo>
                  <a:lnTo>
                    <a:pt x="403797" y="808010"/>
                  </a:lnTo>
                  <a:cubicBezTo>
                    <a:pt x="180786" y="808010"/>
                    <a:pt x="0" y="627224"/>
                    <a:pt x="0" y="404213"/>
                  </a:cubicBezTo>
                  <a:cubicBezTo>
                    <a:pt x="0" y="209078"/>
                    <a:pt x="138414" y="46272"/>
                    <a:pt x="322418" y="8620"/>
                  </a:cubicBezTo>
                  <a:lnTo>
                    <a:pt x="403796" y="416"/>
                  </a:lnTo>
                  <a:close/>
                </a:path>
              </a:pathLst>
            </a:custGeom>
            <a:solidFill>
              <a:srgbClr val="AEABA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3" name="组合 33"/>
          <p:cNvGrpSpPr/>
          <p:nvPr/>
        </p:nvGrpSpPr>
        <p:grpSpPr bwMode="auto">
          <a:xfrm>
            <a:off x="5795963" y="3587750"/>
            <a:ext cx="5580062" cy="71438"/>
            <a:chOff x="0" y="0"/>
            <a:chExt cx="3149600" cy="1117600"/>
          </a:xfrm>
        </p:grpSpPr>
        <p:sp>
          <p:nvSpPr>
            <p:cNvPr id="24" name="矩形 34"/>
            <p:cNvSpPr>
              <a:spLocks noChangeArrowheads="1"/>
            </p:cNvSpPr>
            <p:nvPr/>
          </p:nvSpPr>
          <p:spPr bwMode="auto">
            <a:xfrm>
              <a:off x="0" y="0"/>
              <a:ext cx="787400" cy="11176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35"/>
            <p:cNvSpPr>
              <a:spLocks noChangeArrowheads="1"/>
            </p:cNvSpPr>
            <p:nvPr/>
          </p:nvSpPr>
          <p:spPr bwMode="auto">
            <a:xfrm>
              <a:off x="787400" y="0"/>
              <a:ext cx="787400" cy="1117600"/>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36"/>
            <p:cNvSpPr>
              <a:spLocks noChangeArrowheads="1"/>
            </p:cNvSpPr>
            <p:nvPr/>
          </p:nvSpPr>
          <p:spPr bwMode="auto">
            <a:xfrm>
              <a:off x="1574800" y="0"/>
              <a:ext cx="787400" cy="1117600"/>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37"/>
            <p:cNvSpPr>
              <a:spLocks noChangeArrowheads="1"/>
            </p:cNvSpPr>
            <p:nvPr/>
          </p:nvSpPr>
          <p:spPr bwMode="auto">
            <a:xfrm>
              <a:off x="2362200" y="0"/>
              <a:ext cx="787400" cy="1117600"/>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 name="标题 1"/>
          <p:cNvSpPr>
            <a:spLocks noGrp="1"/>
          </p:cNvSpPr>
          <p:nvPr>
            <p:ph type="ctrTitle" hasCustomPrompt="1"/>
          </p:nvPr>
        </p:nvSpPr>
        <p:spPr>
          <a:xfrm>
            <a:off x="5363940" y="1803400"/>
            <a:ext cx="6436174" cy="1714822"/>
          </a:xfrm>
        </p:spPr>
        <p:txBody>
          <a:bodyPr anchor="b"/>
          <a:lstStyle>
            <a:lvl1pPr algn="ctr">
              <a:defRPr sz="5400"/>
            </a:lvl1pPr>
          </a:lstStyle>
          <a:p>
            <a:r>
              <a:rPr lang="zh-CN" altLang="en-US" dirty="0"/>
              <a:t>编辑标题</a:t>
            </a:r>
            <a:endParaRPr lang="zh-CN" altLang="en-US" dirty="0"/>
          </a:p>
        </p:txBody>
      </p:sp>
      <p:sp>
        <p:nvSpPr>
          <p:cNvPr id="3" name="副标题 2"/>
          <p:cNvSpPr>
            <a:spLocks noGrp="1"/>
          </p:cNvSpPr>
          <p:nvPr>
            <p:ph type="subTitle" idx="1"/>
          </p:nvPr>
        </p:nvSpPr>
        <p:spPr>
          <a:xfrm>
            <a:off x="5363939" y="3723803"/>
            <a:ext cx="6436174" cy="11910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85D97F7-0CE9-438F-A5BB-44B552A6D76F}"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46A36E3-EB4D-46FD-BE8C-453D209C6280}"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40"/>
          <p:cNvSpPr>
            <a:spLocks noChangeArrowheads="1"/>
          </p:cNvSpPr>
          <p:nvPr/>
        </p:nvSpPr>
        <p:spPr bwMode="auto">
          <a:xfrm>
            <a:off x="0" y="0"/>
            <a:ext cx="6105525" cy="68580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41"/>
          <p:cNvSpPr>
            <a:spLocks noChangeArrowheads="1"/>
          </p:cNvSpPr>
          <p:nvPr/>
        </p:nvSpPr>
        <p:spPr bwMode="auto">
          <a:xfrm>
            <a:off x="6213475" y="0"/>
            <a:ext cx="114300" cy="68580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椭圆 45"/>
          <p:cNvSpPr>
            <a:spLocks noChangeArrowheads="1"/>
          </p:cNvSpPr>
          <p:nvPr/>
        </p:nvSpPr>
        <p:spPr bwMode="auto">
          <a:xfrm>
            <a:off x="7294563" y="2884488"/>
            <a:ext cx="1082675" cy="1081087"/>
          </a:xfrm>
          <a:prstGeom prst="ellipse">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63"/>
          <p:cNvSpPr>
            <a:spLocks noChangeArrowheads="1"/>
          </p:cNvSpPr>
          <p:nvPr/>
        </p:nvSpPr>
        <p:spPr bwMode="auto">
          <a:xfrm>
            <a:off x="8785225" y="2884488"/>
            <a:ext cx="1081088" cy="1081087"/>
          </a:xfrm>
          <a:prstGeom prst="ellipse">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椭圆 64"/>
          <p:cNvSpPr>
            <a:spLocks noChangeArrowheads="1"/>
          </p:cNvSpPr>
          <p:nvPr/>
        </p:nvSpPr>
        <p:spPr bwMode="auto">
          <a:xfrm>
            <a:off x="10274300" y="2884488"/>
            <a:ext cx="1082675" cy="1081087"/>
          </a:xfrm>
          <a:prstGeom prst="ellipse">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3" name="组合 81"/>
          <p:cNvGrpSpPr/>
          <p:nvPr/>
        </p:nvGrpSpPr>
        <p:grpSpPr bwMode="auto">
          <a:xfrm>
            <a:off x="8997950" y="3195638"/>
            <a:ext cx="690563" cy="523875"/>
            <a:chOff x="0" y="0"/>
            <a:chExt cx="509646" cy="387231"/>
          </a:xfrm>
        </p:grpSpPr>
        <p:sp>
          <p:nvSpPr>
            <p:cNvPr id="14"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15"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16" name="组合 84"/>
          <p:cNvGrpSpPr/>
          <p:nvPr/>
        </p:nvGrpSpPr>
        <p:grpSpPr bwMode="auto">
          <a:xfrm>
            <a:off x="7588250" y="3225800"/>
            <a:ext cx="515938" cy="493713"/>
            <a:chOff x="0" y="0"/>
            <a:chExt cx="2438400" cy="2332038"/>
          </a:xfrm>
        </p:grpSpPr>
        <p:sp>
          <p:nvSpPr>
            <p:cNvPr id="17"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18" name="任意多边形 86"/>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19" name="组合 87"/>
          <p:cNvGrpSpPr/>
          <p:nvPr/>
        </p:nvGrpSpPr>
        <p:grpSpPr bwMode="auto">
          <a:xfrm>
            <a:off x="10591800" y="3119438"/>
            <a:ext cx="447675" cy="573087"/>
            <a:chOff x="0" y="0"/>
            <a:chExt cx="563562" cy="720725"/>
          </a:xfrm>
        </p:grpSpPr>
        <p:sp>
          <p:nvSpPr>
            <p:cNvPr id="20"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1"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2"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25" name="直接连接符 93"/>
          <p:cNvSpPr>
            <a:spLocks noChangeShapeType="1"/>
          </p:cNvSpPr>
          <p:nvPr/>
        </p:nvSpPr>
        <p:spPr bwMode="auto">
          <a:xfrm rot="5400000">
            <a:off x="3206750" y="2690813"/>
            <a:ext cx="0" cy="360045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标题 1"/>
          <p:cNvSpPr>
            <a:spLocks noGrp="1"/>
          </p:cNvSpPr>
          <p:nvPr>
            <p:ph type="title" hasCustomPrompt="1"/>
          </p:nvPr>
        </p:nvSpPr>
        <p:spPr>
          <a:xfrm>
            <a:off x="432752" y="3303735"/>
            <a:ext cx="5547996" cy="1067674"/>
          </a:xfrm>
        </p:spPr>
        <p:txBody>
          <a:bodyPr anchor="b"/>
          <a:lstStyle>
            <a:lvl1pPr algn="ctr">
              <a:defRPr sz="3600">
                <a:solidFill>
                  <a:schemeClr val="bg1"/>
                </a:solidFill>
              </a:defRPr>
            </a:lvl1pPr>
          </a:lstStyle>
          <a:p>
            <a:r>
              <a:rPr lang="zh-CN" altLang="en-US" dirty="0"/>
              <a:t>编辑标题</a:t>
            </a:r>
            <a:endParaRPr lang="zh-CN" altLang="en-US" dirty="0"/>
          </a:p>
        </p:txBody>
      </p:sp>
      <p:sp>
        <p:nvSpPr>
          <p:cNvPr id="3" name="文本占位符 2"/>
          <p:cNvSpPr>
            <a:spLocks noGrp="1"/>
          </p:cNvSpPr>
          <p:nvPr>
            <p:ph type="body" idx="1"/>
          </p:nvPr>
        </p:nvSpPr>
        <p:spPr>
          <a:xfrm>
            <a:off x="432752" y="4631419"/>
            <a:ext cx="5547996" cy="1159781"/>
          </a:xfrm>
        </p:spPr>
        <p:txBody>
          <a:bodyPr/>
          <a:lstStyle>
            <a:lvl1pPr marL="0" indent="0" algn="ctr">
              <a:buNone/>
              <a:defRPr sz="20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69BA529-EC2C-4D3E-AFE6-949DAD5F34FF}"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431E6B21-E833-4DA2-B83F-2DC5FDC19924}"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700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54299"/>
            <a:ext cx="5157787" cy="3535363"/>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700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54299"/>
            <a:ext cx="5183188" cy="3535363"/>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514EE41B-490D-4E9F-A376-4C3FAB45EB8B}"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1"/>
          <p:cNvGrpSpPr/>
          <p:nvPr/>
        </p:nvGrpSpPr>
        <p:grpSpPr bwMode="auto">
          <a:xfrm>
            <a:off x="3249613" y="4883150"/>
            <a:ext cx="5746750" cy="1974850"/>
            <a:chOff x="0" y="0"/>
            <a:chExt cx="4651016" cy="1975760"/>
          </a:xfrm>
        </p:grpSpPr>
        <p:sp>
          <p:nvSpPr>
            <p:cNvPr id="7" name="矩形 69"/>
            <p:cNvSpPr>
              <a:spLocks noChangeArrowheads="1"/>
            </p:cNvSpPr>
            <p:nvPr/>
          </p:nvSpPr>
          <p:spPr bwMode="auto">
            <a:xfrm>
              <a:off x="0" y="2"/>
              <a:ext cx="1162754" cy="1975757"/>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70"/>
            <p:cNvSpPr>
              <a:spLocks noChangeArrowheads="1"/>
            </p:cNvSpPr>
            <p:nvPr/>
          </p:nvSpPr>
          <p:spPr bwMode="auto">
            <a:xfrm>
              <a:off x="1162754" y="1"/>
              <a:ext cx="1162754" cy="1975757"/>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71"/>
            <p:cNvSpPr>
              <a:spLocks noChangeArrowheads="1"/>
            </p:cNvSpPr>
            <p:nvPr/>
          </p:nvSpPr>
          <p:spPr bwMode="auto">
            <a:xfrm>
              <a:off x="2325508" y="0"/>
              <a:ext cx="1162754" cy="1975757"/>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72"/>
            <p:cNvSpPr>
              <a:spLocks noChangeArrowheads="1"/>
            </p:cNvSpPr>
            <p:nvPr/>
          </p:nvSpPr>
          <p:spPr bwMode="auto">
            <a:xfrm>
              <a:off x="3488262" y="3"/>
              <a:ext cx="1162754" cy="1975757"/>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1" name="组合 73"/>
          <p:cNvGrpSpPr/>
          <p:nvPr/>
        </p:nvGrpSpPr>
        <p:grpSpPr bwMode="auto">
          <a:xfrm>
            <a:off x="3249613" y="0"/>
            <a:ext cx="5746750" cy="1974850"/>
            <a:chOff x="0" y="0"/>
            <a:chExt cx="4651016" cy="1975760"/>
          </a:xfrm>
        </p:grpSpPr>
        <p:sp>
          <p:nvSpPr>
            <p:cNvPr id="12" name="矩形 74"/>
            <p:cNvSpPr>
              <a:spLocks noChangeArrowheads="1"/>
            </p:cNvSpPr>
            <p:nvPr/>
          </p:nvSpPr>
          <p:spPr bwMode="auto">
            <a:xfrm>
              <a:off x="0" y="2"/>
              <a:ext cx="1162754" cy="1975757"/>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75"/>
            <p:cNvSpPr>
              <a:spLocks noChangeArrowheads="1"/>
            </p:cNvSpPr>
            <p:nvPr/>
          </p:nvSpPr>
          <p:spPr bwMode="auto">
            <a:xfrm>
              <a:off x="1162754" y="1"/>
              <a:ext cx="1162754" cy="1975757"/>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76"/>
            <p:cNvSpPr>
              <a:spLocks noChangeArrowheads="1"/>
            </p:cNvSpPr>
            <p:nvPr/>
          </p:nvSpPr>
          <p:spPr bwMode="auto">
            <a:xfrm>
              <a:off x="2325508" y="0"/>
              <a:ext cx="1162754" cy="1975757"/>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矩形 77"/>
            <p:cNvSpPr>
              <a:spLocks noChangeArrowheads="1"/>
            </p:cNvSpPr>
            <p:nvPr/>
          </p:nvSpPr>
          <p:spPr bwMode="auto">
            <a:xfrm>
              <a:off x="3488262" y="3"/>
              <a:ext cx="1162754" cy="1975757"/>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 name="标题 1"/>
          <p:cNvSpPr>
            <a:spLocks noGrp="1"/>
          </p:cNvSpPr>
          <p:nvPr>
            <p:ph type="title" hasCustomPrompt="1"/>
          </p:nvPr>
        </p:nvSpPr>
        <p:spPr>
          <a:xfrm>
            <a:off x="3195636" y="2343151"/>
            <a:ext cx="5800728" cy="2171692"/>
          </a:xfrm>
        </p:spPr>
        <p:txBody>
          <a:bodyPr/>
          <a:lstStyle>
            <a:lvl1pPr algn="ctr">
              <a:defRPr sz="7200"/>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A51660D-FD56-4D10-8F6B-436AB3EEB829}"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38F21B6-1322-4426-8E8E-E51563FFC807}"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EA840D58-4386-4226-80C9-F062568A0BF2}" type="slidenum">
              <a:rPr lang="zh-CN" altLang="en-US"/>
            </a:fld>
            <a:endParaRPr lang="zh-CN" altLang="en-US" sz="1800">
              <a:solidFill>
                <a:schemeClr val="tx1"/>
              </a:solidFill>
            </a:endParaRPr>
          </a:p>
        </p:txBody>
      </p:sp>
      <p:sp>
        <p:nvSpPr>
          <p:cNvPr id="5" name="矩形 55"/>
          <p:cNvSpPr>
            <a:spLocks noChangeArrowheads="1"/>
          </p:cNvSpPr>
          <p:nvPr/>
        </p:nvSpPr>
        <p:spPr bwMode="auto">
          <a:xfrm>
            <a:off x="330200" y="504825"/>
            <a:ext cx="2046288" cy="1016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6"/>
          <p:cNvSpPr>
            <a:spLocks noChangeArrowheads="1"/>
          </p:cNvSpPr>
          <p:nvPr/>
        </p:nvSpPr>
        <p:spPr bwMode="auto">
          <a:xfrm>
            <a:off x="2441575" y="504825"/>
            <a:ext cx="431800" cy="101600"/>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57"/>
          <p:cNvSpPr>
            <a:spLocks noChangeArrowheads="1"/>
          </p:cNvSpPr>
          <p:nvPr/>
        </p:nvSpPr>
        <p:spPr bwMode="auto">
          <a:xfrm>
            <a:off x="2938463" y="504825"/>
            <a:ext cx="430212" cy="101600"/>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58"/>
          <p:cNvSpPr>
            <a:spLocks noChangeArrowheads="1"/>
          </p:cNvSpPr>
          <p:nvPr/>
        </p:nvSpPr>
        <p:spPr bwMode="auto">
          <a:xfrm>
            <a:off x="3435350" y="504825"/>
            <a:ext cx="430213" cy="101600"/>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59"/>
          <p:cNvSpPr>
            <a:spLocks noChangeArrowheads="1"/>
          </p:cNvSpPr>
          <p:nvPr/>
        </p:nvSpPr>
        <p:spPr bwMode="auto">
          <a:xfrm flipH="1">
            <a:off x="9842500" y="504825"/>
            <a:ext cx="2044700" cy="101600"/>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60"/>
          <p:cNvSpPr>
            <a:spLocks noChangeArrowheads="1"/>
          </p:cNvSpPr>
          <p:nvPr/>
        </p:nvSpPr>
        <p:spPr bwMode="auto">
          <a:xfrm flipH="1">
            <a:off x="9345613" y="504825"/>
            <a:ext cx="431800" cy="101600"/>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61"/>
          <p:cNvSpPr>
            <a:spLocks noChangeArrowheads="1"/>
          </p:cNvSpPr>
          <p:nvPr/>
        </p:nvSpPr>
        <p:spPr bwMode="auto">
          <a:xfrm flipH="1">
            <a:off x="8848725" y="504825"/>
            <a:ext cx="431800" cy="101600"/>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62"/>
          <p:cNvSpPr>
            <a:spLocks noChangeArrowheads="1"/>
          </p:cNvSpPr>
          <p:nvPr/>
        </p:nvSpPr>
        <p:spPr bwMode="auto">
          <a:xfrm flipH="1">
            <a:off x="8353425" y="504825"/>
            <a:ext cx="431800" cy="101600"/>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AF5E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1"/>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sym typeface="Calibri Light" panose="020F0302020204030204" pitchFamily="34" charset="0"/>
              </a:rPr>
              <a:t>单击此处编辑母版标题样式</a:t>
            </a:r>
            <a:endParaRPr lang="zh-CN" altLang="zh-CN" dirty="0">
              <a:sym typeface="Calibri Light" panose="020F0302020204030204" pitchFamily="34" charset="0"/>
            </a:endParaRPr>
          </a:p>
        </p:txBody>
      </p:sp>
      <p:sp>
        <p:nvSpPr>
          <p:cNvPr id="1027" name="文本占位符 2"/>
          <p:cNvSpPr>
            <a:spLocks noGrp="1" noChangeArrowheads="1"/>
          </p:cNvSpPr>
          <p:nvPr>
            <p:ph type="body" idx="1"/>
            <p:custDataLst>
              <p:tags r:id="rId12"/>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sym typeface="Calibri" panose="020F0502020204030204" charset="0"/>
              </a:rPr>
              <a:t>单击此处编辑母版文本样式</a:t>
            </a:r>
            <a:endParaRPr lang="zh-CN" altLang="zh-CN" dirty="0">
              <a:sym typeface="Calibri" panose="020F0502020204030204" charset="0"/>
            </a:endParaRPr>
          </a:p>
          <a:p>
            <a:pPr lvl="1"/>
            <a:r>
              <a:rPr lang="zh-CN" altLang="zh-CN" dirty="0">
                <a:sym typeface="Calibri" panose="020F0502020204030204" charset="0"/>
              </a:rPr>
              <a:t>第二级</a:t>
            </a:r>
            <a:endParaRPr lang="zh-CN" altLang="zh-CN" dirty="0">
              <a:sym typeface="Calibri" panose="020F0502020204030204" charset="0"/>
            </a:endParaRPr>
          </a:p>
          <a:p>
            <a:pPr lvl="2"/>
            <a:r>
              <a:rPr lang="zh-CN" altLang="zh-CN" dirty="0">
                <a:sym typeface="Calibri" panose="020F0502020204030204" charset="0"/>
              </a:rPr>
              <a:t>第三级</a:t>
            </a:r>
            <a:endParaRPr lang="zh-CN" altLang="zh-CN" dirty="0">
              <a:sym typeface="Calibri" panose="020F0502020204030204" charset="0"/>
            </a:endParaRPr>
          </a:p>
          <a:p>
            <a:pPr lvl="3"/>
            <a:r>
              <a:rPr lang="zh-CN" altLang="zh-CN" dirty="0">
                <a:sym typeface="Calibri" panose="020F0502020204030204" charset="0"/>
              </a:rPr>
              <a:t>第四级</a:t>
            </a:r>
            <a:endParaRPr lang="zh-CN" altLang="zh-CN" dirty="0">
              <a:sym typeface="Calibri" panose="020F0502020204030204" charset="0"/>
            </a:endParaRPr>
          </a:p>
          <a:p>
            <a:pPr lvl="4"/>
            <a:r>
              <a:rPr lang="zh-CN" altLang="zh-CN" dirty="0">
                <a:sym typeface="Calibri" panose="020F0502020204030204" charset="0"/>
              </a:rPr>
              <a:t>第五级</a:t>
            </a:r>
            <a:endParaRPr lang="zh-CN" altLang="zh-CN" dirty="0">
              <a:sym typeface="Calibri" panose="020F050202020403020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defRPr sz="1200">
                <a:solidFill>
                  <a:srgbClr val="898989"/>
                </a:solidFill>
              </a:defRPr>
            </a:lvl1pPr>
          </a:lstStyle>
          <a:p>
            <a:fld id="{938F21B6-1322-4426-8E8E-E51563FFC807}"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1200">
                <a:solidFill>
                  <a:srgbClr val="898989"/>
                </a:solidFill>
              </a:defRPr>
            </a:lvl1pPr>
          </a:lstStyle>
          <a:p>
            <a:fld id="{869CF95E-AF6B-41AD-9554-BC2CAB234C16}" type="slidenum">
              <a:rPr lang="zh-CN" altLang="en-US"/>
            </a:fld>
            <a:endParaRPr lang="zh-CN" altLang="en-US" sz="1800">
              <a:solidFill>
                <a:schemeClr val="tx1"/>
              </a:solidFill>
            </a:endParaRPr>
          </a:p>
        </p:txBody>
      </p:sp>
      <p:sp>
        <p:nvSpPr>
          <p:cNvPr id="2" name="KSO_TEMPLATE" hidden="1"/>
          <p:cNvSpPr/>
          <p:nvPr>
            <p:custDataLst>
              <p:tags r:id="rId13"/>
            </p:custDataLst>
          </p:nvPr>
        </p:nvSpPr>
        <p:spPr>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marL="914400" indent="-914400" algn="l" rtl="0" fontAlgn="base">
        <a:lnSpc>
          <a:spcPct val="90000"/>
        </a:lnSpc>
        <a:spcBef>
          <a:spcPct val="0"/>
        </a:spcBef>
        <a:spcAft>
          <a:spcPct val="0"/>
        </a:spcAft>
        <a:defRPr sz="40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3pPr>
      <a:lvl4pPr marL="16002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4pPr>
      <a:lvl5pPr marL="20574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xml"/><Relationship Id="rId2" Type="http://schemas.openxmlformats.org/officeDocument/2006/relationships/image" Target="../media/image28.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image" Target="../media/image30.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image" Target="../media/image42.jpe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44.jpeg"/><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4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image" Target="../media/image47.jpeg"/><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自由空间工作室</a:t>
            </a:r>
            <a:endParaRPr lang="zh-CN" altLang="en-US" dirty="0"/>
          </a:p>
        </p:txBody>
      </p:sp>
      <p:sp>
        <p:nvSpPr>
          <p:cNvPr id="3" name="副标题 2"/>
          <p:cNvSpPr>
            <a:spLocks noGrp="1"/>
          </p:cNvSpPr>
          <p:nvPr>
            <p:ph type="subTitle" idx="1"/>
          </p:nvPr>
        </p:nvSpPr>
        <p:spPr>
          <a:xfrm>
            <a:off x="5363845" y="3723640"/>
            <a:ext cx="6436360" cy="2073275"/>
          </a:xfrm>
        </p:spPr>
        <p:txBody>
          <a:bodyPr/>
          <a:lstStyle/>
          <a:p>
            <a:r>
              <a:rPr lang="en-US" altLang="zh-CN" sz="1800" dirty="0"/>
              <a:t>Name:CEO</a:t>
            </a:r>
            <a:r>
              <a:rPr lang="zh-CN" altLang="en-US" sz="1800" dirty="0"/>
              <a:t>李婵</a:t>
            </a:r>
            <a:endParaRPr lang="zh-CN" altLang="en-US" sz="1800" dirty="0"/>
          </a:p>
          <a:p>
            <a:r>
              <a:rPr lang="zh-CN" altLang="en-US" sz="1800" dirty="0"/>
              <a:t>                  总监：王晓哲</a:t>
            </a:r>
            <a:endParaRPr lang="zh-CN" altLang="en-US" sz="1800" dirty="0"/>
          </a:p>
          <a:p>
            <a:r>
              <a:rPr lang="en-US" altLang="zh-CN" sz="1800" dirty="0"/>
              <a:t>                          3DS MAX</a:t>
            </a:r>
            <a:r>
              <a:rPr lang="zh-CN" altLang="en-US" sz="1800" dirty="0"/>
              <a:t>：温佳惠 </a:t>
            </a:r>
            <a:endParaRPr lang="zh-CN" altLang="en-US" sz="1800" dirty="0"/>
          </a:p>
          <a:p>
            <a:r>
              <a:rPr lang="en-US" altLang="zh-CN" sz="1800" dirty="0"/>
              <a:t>                                         CAD</a:t>
            </a:r>
            <a:r>
              <a:rPr lang="zh-CN" altLang="en-US" sz="1800" dirty="0"/>
              <a:t>绘图师：黄德琳 张戴晶</a:t>
            </a:r>
            <a:endParaRPr lang="zh-CN" altLang="en-US" sz="1800" dirty="0"/>
          </a:p>
          <a:p>
            <a:r>
              <a:rPr lang="zh-CN" altLang="en-US" sz="1800" dirty="0"/>
              <a:t>                   文案：蔡佳佳</a:t>
            </a:r>
            <a:endParaRPr lang="zh-CN" altLang="en-US" sz="1800" dirty="0"/>
          </a:p>
          <a:p>
            <a:endParaRPr lang="zh-CN" altLang="en-US" sz="1800" dirty="0"/>
          </a:p>
        </p:txBody>
      </p:sp>
      <p:sp>
        <p:nvSpPr>
          <p:cNvPr id="4" name="日期占位符 3"/>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pic>
        <p:nvPicPr>
          <p:cNvPr id="6" name="图片 5"/>
          <p:cNvPicPr>
            <a:picLocks noChangeAspect="1"/>
          </p:cNvPicPr>
          <p:nvPr/>
        </p:nvPicPr>
        <p:blipFill>
          <a:blip r:embed="rId1"/>
          <a:srcRect l="10547" r="17657"/>
          <a:stretch>
            <a:fillRect/>
          </a:stretch>
        </p:blipFill>
        <p:spPr>
          <a:xfrm>
            <a:off x="2532380" y="2777490"/>
            <a:ext cx="1847215" cy="1446530"/>
          </a:xfrm>
          <a:prstGeom prst="rect">
            <a:avLst/>
          </a:prstGeom>
        </p:spPr>
      </p:pic>
      <p:sp>
        <p:nvSpPr>
          <p:cNvPr id="5" name="副标题 2"/>
          <p:cNvSpPr>
            <a:spLocks noGrp="1"/>
          </p:cNvSpPr>
          <p:nvPr/>
        </p:nvSpPr>
        <p:spPr>
          <a:xfrm>
            <a:off x="5490845" y="3842385"/>
            <a:ext cx="6436360" cy="1124585"/>
          </a:xfrm>
          <a:prstGeom prst="rect">
            <a:avLst/>
          </a:prstGeom>
          <a:noFill/>
          <a:ln>
            <a:noFill/>
          </a:ln>
        </p:spPr>
        <p:txBody>
          <a:bodyPr vert="horz" wrap="square" lIns="91440" tIns="45720" rIns="91440" bIns="45720" numCol="1" anchor="t" anchorCtr="0" compatLnSpc="1"/>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sym typeface="Calibri" panose="020F050202020403020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zh-CN" altLang="en-US" sz="1800"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pic>
        <p:nvPicPr>
          <p:cNvPr id="3" name="图片 2" descr="280456706999941863"/>
          <p:cNvPicPr>
            <a:picLocks noChangeAspect="1"/>
          </p:cNvPicPr>
          <p:nvPr/>
        </p:nvPicPr>
        <p:blipFill>
          <a:blip r:embed="rId1"/>
          <a:stretch>
            <a:fillRect/>
          </a:stretch>
        </p:blipFill>
        <p:spPr>
          <a:xfrm>
            <a:off x="838200" y="1683385"/>
            <a:ext cx="4508500" cy="4519930"/>
          </a:xfrm>
          <a:prstGeom prst="rect">
            <a:avLst/>
          </a:prstGeom>
        </p:spPr>
      </p:pic>
      <p:pic>
        <p:nvPicPr>
          <p:cNvPr id="4" name="图片 3" descr="441080336196732615"/>
          <p:cNvPicPr>
            <a:picLocks noChangeAspect="1"/>
          </p:cNvPicPr>
          <p:nvPr/>
        </p:nvPicPr>
        <p:blipFill>
          <a:blip r:embed="rId2"/>
          <a:stretch>
            <a:fillRect/>
          </a:stretch>
        </p:blipFill>
        <p:spPr>
          <a:xfrm>
            <a:off x="6863080" y="1724660"/>
            <a:ext cx="4325620" cy="4437380"/>
          </a:xfrm>
          <a:prstGeom prst="rect">
            <a:avLst/>
          </a:prstGeom>
        </p:spPr>
      </p:pic>
      <p:sp>
        <p:nvSpPr>
          <p:cNvPr id="5" name="文本框 4"/>
          <p:cNvSpPr txBox="1"/>
          <p:nvPr/>
        </p:nvSpPr>
        <p:spPr>
          <a:xfrm>
            <a:off x="4149090" y="462915"/>
            <a:ext cx="3948430" cy="922020"/>
          </a:xfrm>
          <a:prstGeom prst="rect">
            <a:avLst/>
          </a:prstGeom>
          <a:noFill/>
        </p:spPr>
        <p:txBody>
          <a:bodyPr wrap="square" rtlCol="0">
            <a:spAutoFit/>
          </a:bodyPr>
          <a:p>
            <a:r>
              <a:rPr lang="zh-CN" altLang="en-US"/>
              <a:t>从一进门一条通道吸引人群集中，然后会有一个圆形封顶的玻璃展柜，观看展品。</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pic>
        <p:nvPicPr>
          <p:cNvPr id="3" name="图片 2" descr="17911256144763714"/>
          <p:cNvPicPr>
            <a:picLocks noChangeAspect="1"/>
          </p:cNvPicPr>
          <p:nvPr/>
        </p:nvPicPr>
        <p:blipFill>
          <a:blip r:embed="rId1"/>
          <a:stretch>
            <a:fillRect/>
          </a:stretch>
        </p:blipFill>
        <p:spPr>
          <a:xfrm rot="10800000">
            <a:off x="680720" y="1660525"/>
            <a:ext cx="8639175" cy="4939665"/>
          </a:xfrm>
          <a:prstGeom prst="rect">
            <a:avLst/>
          </a:prstGeom>
        </p:spPr>
      </p:pic>
      <p:sp>
        <p:nvSpPr>
          <p:cNvPr id="4" name="文本框 3"/>
          <p:cNvSpPr txBox="1"/>
          <p:nvPr/>
        </p:nvSpPr>
        <p:spPr>
          <a:xfrm>
            <a:off x="2119630" y="922655"/>
            <a:ext cx="7200265" cy="645160"/>
          </a:xfrm>
          <a:prstGeom prst="rect">
            <a:avLst/>
          </a:prstGeom>
          <a:noFill/>
        </p:spPr>
        <p:txBody>
          <a:bodyPr wrap="square" rtlCol="0">
            <a:spAutoFit/>
          </a:bodyPr>
          <a:p>
            <a:r>
              <a:rPr lang="zh-CN" altLang="en-US"/>
              <a:t>圆形展柜以原木和雕塑做底部，中间以一条石膏做辅助，伸出手，意为设计师用手设计作品，用手呈现作品，用来佩戴设计作品</a:t>
            </a:r>
            <a:endParaRPr lang="zh-CN" altLang="en-US"/>
          </a:p>
        </p:txBody>
      </p:sp>
      <p:sp>
        <p:nvSpPr>
          <p:cNvPr id="5" name="文本框 4"/>
          <p:cNvSpPr txBox="1"/>
          <p:nvPr/>
        </p:nvSpPr>
        <p:spPr>
          <a:xfrm>
            <a:off x="4130040" y="277495"/>
            <a:ext cx="4077970" cy="645160"/>
          </a:xfrm>
          <a:prstGeom prst="rect">
            <a:avLst/>
          </a:prstGeom>
          <a:noFill/>
        </p:spPr>
        <p:txBody>
          <a:bodyPr wrap="square" rtlCol="0">
            <a:spAutoFit/>
          </a:bodyPr>
          <a:p>
            <a:r>
              <a:rPr lang="en-US" altLang="zh-CN" sz="3600"/>
              <a:t>      </a:t>
            </a:r>
            <a:r>
              <a:rPr lang="zh-CN" altLang="en-US" sz="3600"/>
              <a:t>展示道具</a:t>
            </a:r>
            <a:endParaRPr lang="zh-CN" altLang="en-US" sz="3600"/>
          </a:p>
        </p:txBody>
      </p:sp>
      <p:pic>
        <p:nvPicPr>
          <p:cNvPr id="6" name="图片 5"/>
          <p:cNvPicPr>
            <a:picLocks noChangeAspect="1"/>
          </p:cNvPicPr>
          <p:nvPr/>
        </p:nvPicPr>
        <p:blipFill>
          <a:blip r:embed="rId2"/>
          <a:stretch>
            <a:fillRect/>
          </a:stretch>
        </p:blipFill>
        <p:spPr>
          <a:xfrm>
            <a:off x="9397365" y="746760"/>
            <a:ext cx="2649855" cy="22948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pic>
        <p:nvPicPr>
          <p:cNvPr id="3" name="图片 2" descr="568863142995904823"/>
          <p:cNvPicPr>
            <a:picLocks noChangeAspect="1"/>
          </p:cNvPicPr>
          <p:nvPr/>
        </p:nvPicPr>
        <p:blipFill>
          <a:blip r:embed="rId1"/>
          <a:stretch>
            <a:fillRect/>
          </a:stretch>
        </p:blipFill>
        <p:spPr>
          <a:xfrm>
            <a:off x="779145" y="1790700"/>
            <a:ext cx="4302125" cy="4786630"/>
          </a:xfrm>
          <a:prstGeom prst="rect">
            <a:avLst/>
          </a:prstGeom>
        </p:spPr>
      </p:pic>
      <p:pic>
        <p:nvPicPr>
          <p:cNvPr id="4" name="图片 3" descr="472896280622672809"/>
          <p:cNvPicPr>
            <a:picLocks noChangeAspect="1"/>
          </p:cNvPicPr>
          <p:nvPr/>
        </p:nvPicPr>
        <p:blipFill>
          <a:blip r:embed="rId2"/>
          <a:stretch>
            <a:fillRect/>
          </a:stretch>
        </p:blipFill>
        <p:spPr>
          <a:xfrm>
            <a:off x="5949950" y="1750060"/>
            <a:ext cx="3896360" cy="4868545"/>
          </a:xfrm>
          <a:prstGeom prst="rect">
            <a:avLst/>
          </a:prstGeom>
        </p:spPr>
      </p:pic>
      <p:sp>
        <p:nvSpPr>
          <p:cNvPr id="6" name="文本框 5"/>
          <p:cNvSpPr txBox="1"/>
          <p:nvPr/>
        </p:nvSpPr>
        <p:spPr>
          <a:xfrm>
            <a:off x="641985" y="675640"/>
            <a:ext cx="7310755" cy="829945"/>
          </a:xfrm>
          <a:prstGeom prst="rect">
            <a:avLst/>
          </a:prstGeom>
          <a:noFill/>
        </p:spPr>
        <p:txBody>
          <a:bodyPr wrap="square" rtlCol="0">
            <a:spAutoFit/>
          </a:bodyPr>
          <a:p>
            <a:r>
              <a:rPr lang="zh-CN" altLang="en-US" sz="2400"/>
              <a:t>人群集中后分别向两边散开，观看展品，两边多条多米诺骨牌隔开的距离可自由进出。</a:t>
            </a:r>
            <a:endParaRPr lang="zh-CN" altLang="en-US" sz="2400"/>
          </a:p>
        </p:txBody>
      </p:sp>
      <p:pic>
        <p:nvPicPr>
          <p:cNvPr id="7" name="图片 6"/>
          <p:cNvPicPr>
            <a:picLocks noChangeAspect="1"/>
          </p:cNvPicPr>
          <p:nvPr/>
        </p:nvPicPr>
        <p:blipFill>
          <a:blip r:embed="rId3"/>
          <a:stretch>
            <a:fillRect/>
          </a:stretch>
        </p:blipFill>
        <p:spPr>
          <a:xfrm>
            <a:off x="9846310" y="154940"/>
            <a:ext cx="2294890" cy="20078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084955" y="295910"/>
            <a:ext cx="4161155" cy="645160"/>
          </a:xfrm>
          <a:prstGeom prst="rect">
            <a:avLst/>
          </a:prstGeom>
          <a:noFill/>
        </p:spPr>
        <p:txBody>
          <a:bodyPr wrap="square" rtlCol="0">
            <a:spAutoFit/>
          </a:bodyPr>
          <a:p>
            <a:r>
              <a:rPr lang="en-US" altLang="zh-CN" sz="3600"/>
              <a:t>       </a:t>
            </a:r>
            <a:r>
              <a:rPr lang="zh-CN" altLang="en-US" sz="3600"/>
              <a:t>展示道具</a:t>
            </a:r>
            <a:endParaRPr lang="zh-CN" altLang="en-US" sz="3600"/>
          </a:p>
        </p:txBody>
      </p:sp>
      <p:pic>
        <p:nvPicPr>
          <p:cNvPr id="4" name="图片 3" descr="620334338647040032"/>
          <p:cNvPicPr>
            <a:picLocks noChangeAspect="1"/>
          </p:cNvPicPr>
          <p:nvPr/>
        </p:nvPicPr>
        <p:blipFill>
          <a:blip r:embed="rId1"/>
          <a:stretch>
            <a:fillRect/>
          </a:stretch>
        </p:blipFill>
        <p:spPr>
          <a:xfrm rot="16200000">
            <a:off x="2446655" y="-443230"/>
            <a:ext cx="5419725" cy="8909050"/>
          </a:xfrm>
          <a:prstGeom prst="rect">
            <a:avLst/>
          </a:prstGeom>
        </p:spPr>
      </p:pic>
      <p:sp>
        <p:nvSpPr>
          <p:cNvPr id="5" name="文本框 4"/>
          <p:cNvSpPr txBox="1"/>
          <p:nvPr/>
        </p:nvSpPr>
        <p:spPr>
          <a:xfrm>
            <a:off x="9922510" y="1358265"/>
            <a:ext cx="1797685" cy="4707890"/>
          </a:xfrm>
          <a:prstGeom prst="rect">
            <a:avLst/>
          </a:prstGeom>
          <a:noFill/>
        </p:spPr>
        <p:txBody>
          <a:bodyPr wrap="square" rtlCol="0">
            <a:spAutoFit/>
          </a:bodyPr>
          <a:p>
            <a:r>
              <a:rPr lang="en-US" altLang="zh-CN" sz="2000" dirty="0" err="1">
                <a:sym typeface="+mn-ea"/>
              </a:rPr>
              <a:t>Nuo</a:t>
            </a:r>
            <a:r>
              <a:rPr lang="zh-CN" altLang="en-US" sz="2000" dirty="0">
                <a:sym typeface="+mn-ea"/>
              </a:rPr>
              <a:t>的作品的灵感来源于我所感知到的⽣活中的⼀些不完整和缺失</a:t>
            </a:r>
            <a:r>
              <a:rPr lang="en-US" altLang="zh-CN" sz="2000" dirty="0">
                <a:sym typeface="+mn-ea"/>
              </a:rPr>
              <a:t>,</a:t>
            </a:r>
            <a:r>
              <a:rPr lang="zh-CN" altLang="en-US" sz="2000" dirty="0">
                <a:sym typeface="+mn-ea"/>
              </a:rPr>
              <a:t>以三角形为展柜每一个展柜都是一个分离出来的个体，他们拼合之后成为一个完整的整体，赋予新的个体新的生命，以自然原木为材料。</a:t>
            </a:r>
            <a:endParaRPr lang="zh-CN" altLang="en-US" sz="2000" dirty="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smtClean="0"/>
            </a:fld>
            <a:endParaRPr lang="zh-CN" altLang="en-US" sz="1800">
              <a:solidFill>
                <a:schemeClr val="tx1"/>
              </a:solidFill>
            </a:endParaRPr>
          </a:p>
        </p:txBody>
      </p:sp>
      <p:sp>
        <p:nvSpPr>
          <p:cNvPr id="3" name="文本框 2"/>
          <p:cNvSpPr txBox="1"/>
          <p:nvPr/>
        </p:nvSpPr>
        <p:spPr>
          <a:xfrm>
            <a:off x="309880" y="712689"/>
            <a:ext cx="9810699" cy="1200329"/>
          </a:xfrm>
          <a:prstGeom prst="rect">
            <a:avLst/>
          </a:prstGeom>
          <a:noFill/>
        </p:spPr>
        <p:txBody>
          <a:bodyPr wrap="none" rtlCol="0">
            <a:spAutoFit/>
          </a:bodyPr>
          <a:lstStyle/>
          <a:p>
            <a:r>
              <a:rPr lang="en-US" altLang="zh-CN" sz="2400" dirty="0" err="1"/>
              <a:t>Nuo</a:t>
            </a:r>
            <a:r>
              <a:rPr lang="zh-CN" altLang="en-US" sz="2400" dirty="0"/>
              <a:t>的作品的灵感来源于我所感知到的⽣活中的⼀些不完整和缺失，⽐</a:t>
            </a:r>
            <a:endParaRPr lang="en-US" altLang="zh-CN" sz="2400" dirty="0"/>
          </a:p>
          <a:p>
            <a:r>
              <a:rPr lang="zh-CN" altLang="en-US" sz="2400" dirty="0"/>
              <a:t>如孵育完⽣命后破碎的蛋壳；取出 珍珠后的贝壳；婴⼉出⽣后剪断的脐</a:t>
            </a:r>
            <a:endParaRPr lang="en-US" altLang="zh-CN" sz="2400" dirty="0"/>
          </a:p>
          <a:p>
            <a:r>
              <a:rPr lang="zh-CN" altLang="en-US" sz="2400" dirty="0"/>
              <a:t>带，它们现在的形式都是失去了原本价值的不完整形态。</a:t>
            </a:r>
            <a:endParaRPr lang="zh-CN" altLang="en-US" sz="2400"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9880" y="2572385"/>
            <a:ext cx="3410014" cy="3286760"/>
          </a:xfrm>
          <a:prstGeom prst="rect">
            <a:avLst/>
          </a:prstGeom>
        </p:spPr>
      </p:pic>
      <p:sp>
        <p:nvSpPr>
          <p:cNvPr id="6" name="文本框 5"/>
          <p:cNvSpPr txBox="1"/>
          <p:nvPr/>
        </p:nvSpPr>
        <p:spPr>
          <a:xfrm>
            <a:off x="10059670" y="2571750"/>
            <a:ext cx="1704975" cy="3784600"/>
          </a:xfrm>
          <a:prstGeom prst="rect">
            <a:avLst/>
          </a:prstGeom>
          <a:noFill/>
        </p:spPr>
        <p:txBody>
          <a:bodyPr wrap="square" rtlCol="0">
            <a:spAutoFit/>
          </a:bodyPr>
          <a:lstStyle/>
          <a:p>
            <a:r>
              <a:rPr lang="zh-CN" altLang="en-US" sz="2400" dirty="0"/>
              <a:t>俩种不同的砖，破裂的裂缝不同，但它们的裂缝完整的拼合在一起，一个完整的墙体。</a:t>
            </a:r>
            <a:endParaRPr lang="zh-CN" altLang="en-US" sz="2400" dirty="0"/>
          </a:p>
        </p:txBody>
      </p:sp>
      <p:pic>
        <p:nvPicPr>
          <p:cNvPr id="5" name="图片 4"/>
          <p:cNvPicPr>
            <a:picLocks noChangeAspect="1"/>
          </p:cNvPicPr>
          <p:nvPr/>
        </p:nvPicPr>
        <p:blipFill>
          <a:blip r:embed="rId2"/>
          <a:stretch>
            <a:fillRect/>
          </a:stretch>
        </p:blipFill>
        <p:spPr>
          <a:xfrm rot="16200000">
            <a:off x="4732020" y="1245235"/>
            <a:ext cx="4379595" cy="6146165"/>
          </a:xfrm>
          <a:prstGeom prst="rect">
            <a:avLst/>
          </a:prstGeom>
        </p:spPr>
      </p:pic>
      <p:pic>
        <p:nvPicPr>
          <p:cNvPr id="7" name="图片 6"/>
          <p:cNvPicPr>
            <a:picLocks noChangeAspect="1"/>
          </p:cNvPicPr>
          <p:nvPr/>
        </p:nvPicPr>
        <p:blipFill>
          <a:blip r:embed="rId3"/>
          <a:stretch>
            <a:fillRect/>
          </a:stretch>
        </p:blipFill>
        <p:spPr>
          <a:xfrm>
            <a:off x="9995535" y="21590"/>
            <a:ext cx="2084070" cy="20110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smtClean="0"/>
            </a:fld>
            <a:endParaRPr lang="zh-CN" altLang="en-US" sz="1800">
              <a:solidFill>
                <a:schemeClr val="tx1"/>
              </a:solidFill>
            </a:endParaRPr>
          </a:p>
        </p:txBody>
      </p:sp>
      <p:sp>
        <p:nvSpPr>
          <p:cNvPr id="3" name="文本框 2"/>
          <p:cNvSpPr txBox="1"/>
          <p:nvPr/>
        </p:nvSpPr>
        <p:spPr>
          <a:xfrm>
            <a:off x="5415280" y="304800"/>
            <a:ext cx="3627120" cy="769441"/>
          </a:xfrm>
          <a:prstGeom prst="rect">
            <a:avLst/>
          </a:prstGeom>
          <a:noFill/>
        </p:spPr>
        <p:txBody>
          <a:bodyPr wrap="square" rtlCol="0">
            <a:spAutoFit/>
          </a:bodyPr>
          <a:lstStyle/>
          <a:p>
            <a:r>
              <a:rPr lang="zh-CN" altLang="en-US" sz="4400" dirty="0"/>
              <a:t>展墙</a:t>
            </a:r>
            <a:endParaRPr lang="zh-CN" altLang="en-US" sz="4400" dirty="0"/>
          </a:p>
        </p:txBody>
      </p:sp>
      <p:sp>
        <p:nvSpPr>
          <p:cNvPr id="4" name="文本框 3"/>
          <p:cNvSpPr txBox="1"/>
          <p:nvPr/>
        </p:nvSpPr>
        <p:spPr>
          <a:xfrm>
            <a:off x="744855" y="1284605"/>
            <a:ext cx="8696960" cy="461665"/>
          </a:xfrm>
          <a:prstGeom prst="rect">
            <a:avLst/>
          </a:prstGeom>
          <a:noFill/>
        </p:spPr>
        <p:txBody>
          <a:bodyPr wrap="square" rtlCol="0">
            <a:spAutoFit/>
          </a:bodyPr>
          <a:lstStyle/>
          <a:p>
            <a:r>
              <a:rPr lang="zh-CN" altLang="en-US" sz="2400" dirty="0"/>
              <a:t>另一面墙以破碎的墙壁里面镶玻璃展柜，铸成一个完整的墙体</a:t>
            </a:r>
            <a:endParaRPr lang="zh-CN" altLang="en-US" sz="24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2575" y="2859405"/>
            <a:ext cx="4195445" cy="2430780"/>
          </a:xfrm>
          <a:prstGeom prst="rect">
            <a:avLst/>
          </a:prstGeom>
        </p:spPr>
      </p:pic>
      <p:pic>
        <p:nvPicPr>
          <p:cNvPr id="7" name="图片 6" descr="263245250512122672"/>
          <p:cNvPicPr>
            <a:picLocks noChangeAspect="1"/>
          </p:cNvPicPr>
          <p:nvPr/>
        </p:nvPicPr>
        <p:blipFill>
          <a:blip r:embed="rId2"/>
          <a:stretch>
            <a:fillRect/>
          </a:stretch>
        </p:blipFill>
        <p:spPr>
          <a:xfrm rot="16200000">
            <a:off x="6348095" y="948055"/>
            <a:ext cx="4043680" cy="6628765"/>
          </a:xfrm>
          <a:prstGeom prst="rect">
            <a:avLst/>
          </a:prstGeom>
        </p:spPr>
      </p:pic>
      <p:pic>
        <p:nvPicPr>
          <p:cNvPr id="8" name="图片 7"/>
          <p:cNvPicPr>
            <a:picLocks noChangeAspect="1"/>
          </p:cNvPicPr>
          <p:nvPr/>
        </p:nvPicPr>
        <p:blipFill>
          <a:blip r:embed="rId3"/>
          <a:stretch>
            <a:fillRect/>
          </a:stretch>
        </p:blipFill>
        <p:spPr>
          <a:xfrm>
            <a:off x="9740900" y="198755"/>
            <a:ext cx="2314575" cy="18516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smtClean="0"/>
            </a:fld>
            <a:endParaRPr lang="zh-CN" altLang="en-US" sz="1800">
              <a:solidFill>
                <a:schemeClr val="tx1"/>
              </a:solidFill>
            </a:endParaRPr>
          </a:p>
        </p:txBody>
      </p:sp>
      <p:sp>
        <p:nvSpPr>
          <p:cNvPr id="3" name="文本框 2"/>
          <p:cNvSpPr txBox="1"/>
          <p:nvPr/>
        </p:nvSpPr>
        <p:spPr>
          <a:xfrm>
            <a:off x="4937760" y="314960"/>
            <a:ext cx="3393440" cy="646331"/>
          </a:xfrm>
          <a:prstGeom prst="rect">
            <a:avLst/>
          </a:prstGeom>
          <a:noFill/>
        </p:spPr>
        <p:txBody>
          <a:bodyPr wrap="square" rtlCol="0">
            <a:spAutoFit/>
          </a:bodyPr>
          <a:lstStyle/>
          <a:p>
            <a:r>
              <a:rPr lang="zh-CN" altLang="en-US" sz="3600" dirty="0"/>
              <a:t>天花造型</a:t>
            </a:r>
            <a:endParaRPr lang="zh-CN" altLang="en-US" sz="3600" dirty="0"/>
          </a:p>
        </p:txBody>
      </p:sp>
      <p:sp>
        <p:nvSpPr>
          <p:cNvPr id="4" name="文本框 3"/>
          <p:cNvSpPr txBox="1"/>
          <p:nvPr/>
        </p:nvSpPr>
        <p:spPr>
          <a:xfrm>
            <a:off x="955040" y="1076960"/>
            <a:ext cx="10586720" cy="830997"/>
          </a:xfrm>
          <a:prstGeom prst="rect">
            <a:avLst/>
          </a:prstGeom>
          <a:noFill/>
        </p:spPr>
        <p:txBody>
          <a:bodyPr wrap="square" rtlCol="0">
            <a:spAutoFit/>
          </a:bodyPr>
          <a:lstStyle/>
          <a:p>
            <a:r>
              <a:rPr lang="en-US" altLang="zh-CN" sz="2400" dirty="0">
                <a:solidFill>
                  <a:srgbClr val="262626"/>
                </a:solidFill>
                <a:latin typeface="微软雅黑" panose="020B0503020204020204" charset="-122"/>
                <a:ea typeface="微软雅黑" panose="020B0503020204020204" charset="-122"/>
                <a:sym typeface="微软雅黑" panose="020B0503020204020204" charset="-122"/>
              </a:rPr>
              <a:t> </a:t>
            </a:r>
            <a:r>
              <a:rPr lang="zh-CN" altLang="en-US" sz="2400" dirty="0">
                <a:sym typeface="+mn-ea"/>
              </a:rPr>
              <a:t>一个最小的力量能够引起的或许只是察觉不到的渐变，但是它所引发的却可能是翻天覆地的变化。</a:t>
            </a:r>
            <a:endParaRPr lang="zh-CN" altLang="en-US" sz="24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7670" y="2961640"/>
            <a:ext cx="3249930" cy="268035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360" y="2961640"/>
            <a:ext cx="3552190" cy="2680355"/>
          </a:xfrm>
          <a:prstGeom prst="rect">
            <a:avLst/>
          </a:prstGeom>
        </p:spPr>
      </p:pic>
      <p:sp>
        <p:nvSpPr>
          <p:cNvPr id="7" name="文本框 6"/>
          <p:cNvSpPr txBox="1"/>
          <p:nvPr/>
        </p:nvSpPr>
        <p:spPr>
          <a:xfrm>
            <a:off x="8696960" y="2961640"/>
            <a:ext cx="3119120" cy="1938992"/>
          </a:xfrm>
          <a:prstGeom prst="rect">
            <a:avLst/>
          </a:prstGeom>
          <a:noFill/>
        </p:spPr>
        <p:txBody>
          <a:bodyPr wrap="square" rtlCol="0">
            <a:spAutoFit/>
          </a:bodyPr>
          <a:lstStyle/>
          <a:p>
            <a:r>
              <a:rPr lang="zh-CN" altLang="en-US" sz="2400" dirty="0"/>
              <a:t>天花造型采用原木齿轮和白色原墙，从一个小的齿轮延伸到大的，小的推动大的，引起全局的发展。</a:t>
            </a:r>
            <a:endParaRPr lang="zh-CN" altLang="en-US" sz="2400" dirty="0"/>
          </a:p>
        </p:txBody>
      </p:sp>
      <p:pic>
        <p:nvPicPr>
          <p:cNvPr id="8" name="图片 7" descr="t01b8f340d852adafd2"/>
          <p:cNvPicPr>
            <a:picLocks noChangeAspect="1"/>
          </p:cNvPicPr>
          <p:nvPr/>
        </p:nvPicPr>
        <p:blipFill>
          <a:blip r:embed="rId3"/>
          <a:stretch>
            <a:fillRect/>
          </a:stretch>
        </p:blipFill>
        <p:spPr>
          <a:xfrm>
            <a:off x="8814435" y="4982845"/>
            <a:ext cx="2884170" cy="17386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3966210" y="300355"/>
            <a:ext cx="4260215" cy="645160"/>
          </a:xfrm>
          <a:prstGeom prst="rect">
            <a:avLst/>
          </a:prstGeom>
          <a:noFill/>
        </p:spPr>
        <p:txBody>
          <a:bodyPr wrap="square" rtlCol="0" anchor="t">
            <a:spAutoFit/>
          </a:bodyPr>
          <a:lstStyle/>
          <a:p>
            <a:r>
              <a:rPr lang="en-US" altLang="zh-CN" sz="3600" dirty="0">
                <a:sym typeface="+mn-ea"/>
              </a:rPr>
              <a:t>  </a:t>
            </a:r>
            <a:r>
              <a:rPr lang="zh-CN" altLang="en-US" sz="3200" dirty="0">
                <a:sym typeface="+mn-ea"/>
              </a:rPr>
              <a:t>员 工 休 息 区 展 示</a:t>
            </a:r>
            <a:endParaRPr lang="zh-CN" altLang="en-US" sz="3200"/>
          </a:p>
        </p:txBody>
      </p:sp>
      <p:pic>
        <p:nvPicPr>
          <p:cNvPr id="5" name="图片 4"/>
          <p:cNvPicPr>
            <a:picLocks noChangeAspect="1"/>
          </p:cNvPicPr>
          <p:nvPr/>
        </p:nvPicPr>
        <p:blipFill>
          <a:blip r:embed="rId1"/>
          <a:srcRect b="8534"/>
          <a:stretch>
            <a:fillRect/>
          </a:stretch>
        </p:blipFill>
        <p:spPr>
          <a:xfrm>
            <a:off x="6053455" y="1752600"/>
            <a:ext cx="5504180" cy="3352800"/>
          </a:xfrm>
          <a:prstGeom prst="rect">
            <a:avLst/>
          </a:prstGeom>
        </p:spPr>
      </p:pic>
      <p:pic>
        <p:nvPicPr>
          <p:cNvPr id="7" name="图片 6"/>
          <p:cNvPicPr>
            <a:picLocks noChangeAspect="1"/>
          </p:cNvPicPr>
          <p:nvPr/>
        </p:nvPicPr>
        <p:blipFill>
          <a:blip r:embed="rId2"/>
          <a:stretch>
            <a:fillRect/>
          </a:stretch>
        </p:blipFill>
        <p:spPr>
          <a:xfrm>
            <a:off x="548640" y="1752600"/>
            <a:ext cx="4999355" cy="335280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3975735" y="284480"/>
            <a:ext cx="4406265" cy="583565"/>
          </a:xfrm>
          <a:prstGeom prst="rect">
            <a:avLst/>
          </a:prstGeom>
          <a:noFill/>
        </p:spPr>
        <p:txBody>
          <a:bodyPr wrap="square" rtlCol="0" anchor="t">
            <a:spAutoFit/>
          </a:bodyPr>
          <a:lstStyle/>
          <a:p>
            <a:r>
              <a:rPr lang="zh-CN" altLang="en-US" sz="3200" dirty="0">
                <a:sym typeface="+mn-ea"/>
              </a:rPr>
              <a:t>产 品 文 化 展 示 区 域</a:t>
            </a:r>
            <a:endParaRPr lang="zh-CN" altLang="en-US" sz="3200"/>
          </a:p>
        </p:txBody>
      </p:sp>
      <p:pic>
        <p:nvPicPr>
          <p:cNvPr id="5" name="内容占位符 3"/>
          <p:cNvPicPr>
            <a:picLocks noChangeAspect="1"/>
          </p:cNvPicPr>
          <p:nvPr/>
        </p:nvPicPr>
        <p:blipFill>
          <a:blip r:embed="rId1"/>
          <a:stretch>
            <a:fillRect/>
          </a:stretch>
        </p:blipFill>
        <p:spPr>
          <a:xfrm>
            <a:off x="6602730" y="1673860"/>
            <a:ext cx="4379595" cy="4502150"/>
          </a:xfrm>
          <a:prstGeom prst="rect">
            <a:avLst/>
          </a:prstGeom>
        </p:spPr>
      </p:pic>
      <p:sp>
        <p:nvSpPr>
          <p:cNvPr id="6" name="文本框 5"/>
          <p:cNvSpPr txBox="1"/>
          <p:nvPr/>
        </p:nvSpPr>
        <p:spPr>
          <a:xfrm>
            <a:off x="838200" y="1305560"/>
            <a:ext cx="4297680" cy="368300"/>
          </a:xfrm>
          <a:prstGeom prst="rect">
            <a:avLst/>
          </a:prstGeom>
          <a:noFill/>
        </p:spPr>
        <p:txBody>
          <a:bodyPr wrap="none" rtlCol="0" anchor="t">
            <a:spAutoFit/>
          </a:bodyPr>
          <a:lstStyle/>
          <a:p>
            <a:r>
              <a:rPr lang="zh-CN" altLang="en-US">
                <a:sym typeface="+mn-ea"/>
              </a:rPr>
              <a:t>这个区域用来介绍产品文化，地面抬高。</a:t>
            </a:r>
            <a:endParaRPr lang="zh-CN" altLang="en-US"/>
          </a:p>
        </p:txBody>
      </p:sp>
      <p:pic>
        <p:nvPicPr>
          <p:cNvPr id="4" name="图片 3"/>
          <p:cNvPicPr>
            <a:picLocks noChangeAspect="1"/>
          </p:cNvPicPr>
          <p:nvPr/>
        </p:nvPicPr>
        <p:blipFill>
          <a:blip r:embed="rId2"/>
          <a:stretch>
            <a:fillRect/>
          </a:stretch>
        </p:blipFill>
        <p:spPr>
          <a:xfrm>
            <a:off x="838200" y="1944464"/>
            <a:ext cx="5033327" cy="4141282"/>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000500" y="267970"/>
            <a:ext cx="4191635" cy="645160"/>
          </a:xfrm>
          <a:prstGeom prst="rect">
            <a:avLst/>
          </a:prstGeom>
          <a:noFill/>
        </p:spPr>
        <p:txBody>
          <a:bodyPr wrap="square" rtlCol="0" anchor="t">
            <a:spAutoFit/>
          </a:bodyPr>
          <a:lstStyle/>
          <a:p>
            <a:r>
              <a:rPr lang="en-US" altLang="zh-CN" sz="3600" dirty="0">
                <a:sym typeface="+mn-ea"/>
              </a:rPr>
              <a:t>           </a:t>
            </a:r>
            <a:r>
              <a:rPr lang="zh-CN" altLang="en-US" sz="3600" dirty="0">
                <a:sym typeface="+mn-ea"/>
              </a:rPr>
              <a:t>吧  台</a:t>
            </a:r>
            <a:endParaRPr lang="zh-CN" altLang="en-US" sz="3600" dirty="0">
              <a:sym typeface="+mn-ea"/>
            </a:endParaRPr>
          </a:p>
        </p:txBody>
      </p:sp>
      <p:pic>
        <p:nvPicPr>
          <p:cNvPr id="4" name="图片 3"/>
          <p:cNvPicPr>
            <a:picLocks noChangeAspect="1"/>
          </p:cNvPicPr>
          <p:nvPr/>
        </p:nvPicPr>
        <p:blipFill>
          <a:blip r:embed="rId1"/>
          <a:srcRect l="989" t="195" r="-989" b="13491"/>
          <a:stretch>
            <a:fillRect/>
          </a:stretch>
        </p:blipFill>
        <p:spPr>
          <a:xfrm>
            <a:off x="5633720" y="1941830"/>
            <a:ext cx="6043930" cy="3561715"/>
          </a:xfrm>
          <a:prstGeom prst="rect">
            <a:avLst/>
          </a:prstGeom>
        </p:spPr>
      </p:pic>
      <p:sp>
        <p:nvSpPr>
          <p:cNvPr id="5" name="文本框 4"/>
          <p:cNvSpPr txBox="1"/>
          <p:nvPr/>
        </p:nvSpPr>
        <p:spPr>
          <a:xfrm>
            <a:off x="1212850" y="1038225"/>
            <a:ext cx="8735695" cy="368300"/>
          </a:xfrm>
          <a:prstGeom prst="rect">
            <a:avLst/>
          </a:prstGeom>
          <a:noFill/>
        </p:spPr>
        <p:txBody>
          <a:bodyPr wrap="square" rtlCol="0">
            <a:spAutoFit/>
          </a:bodyPr>
          <a:lstStyle/>
          <a:p>
            <a:r>
              <a:rPr lang="zh-CN" altLang="en-US"/>
              <a:t>让人们在这里可以随意坐坐、聊聊天，促进工作之间的友好相处。</a:t>
            </a:r>
            <a:endParaRPr lang="zh-CN" altLang="en-US"/>
          </a:p>
        </p:txBody>
      </p:sp>
      <p:pic>
        <p:nvPicPr>
          <p:cNvPr id="7" name="图片 6"/>
          <p:cNvPicPr>
            <a:picLocks noChangeAspect="1"/>
          </p:cNvPicPr>
          <p:nvPr/>
        </p:nvPicPr>
        <p:blipFill>
          <a:blip r:embed="rId2"/>
          <a:stretch>
            <a:fillRect/>
          </a:stretch>
        </p:blipFill>
        <p:spPr>
          <a:xfrm>
            <a:off x="2052955" y="1941830"/>
            <a:ext cx="2205355" cy="28384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11605" y="1033780"/>
            <a:ext cx="3583940" cy="1769745"/>
          </a:xfrm>
          <a:prstGeom prst="rect">
            <a:avLst/>
          </a:prstGeom>
        </p:spPr>
      </p:pic>
      <p:sp>
        <p:nvSpPr>
          <p:cNvPr id="2" name="日期占位符 1"/>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sp>
        <p:nvSpPr>
          <p:cNvPr id="7" name="标题 6"/>
          <p:cNvSpPr>
            <a:spLocks noGrp="1"/>
          </p:cNvSpPr>
          <p:nvPr>
            <p:ph type="title"/>
          </p:nvPr>
        </p:nvSpPr>
        <p:spPr>
          <a:xfrm>
            <a:off x="432435" y="3697605"/>
            <a:ext cx="5687695" cy="673735"/>
          </a:xfrm>
        </p:spPr>
        <p:txBody>
          <a:bodyPr/>
          <a:lstStyle/>
          <a:p>
            <a:r>
              <a:rPr lang="en-US" altLang="zh-CN" dirty="0">
                <a:sym typeface="+mn-ea"/>
              </a:rPr>
              <a:t> NOU</a:t>
            </a:r>
            <a:r>
              <a:rPr lang="zh-CN" altLang="en-US" dirty="0">
                <a:sym typeface="+mn-ea"/>
              </a:rPr>
              <a:t>品牌设计理念</a:t>
            </a:r>
            <a:br>
              <a:rPr lang="zh-CN" altLang="en-US" dirty="0"/>
            </a:br>
            <a:endParaRPr lang="zh-CN" altLang="en-US"/>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872355" y="282575"/>
            <a:ext cx="3091180" cy="583565"/>
          </a:xfrm>
          <a:prstGeom prst="rect">
            <a:avLst/>
          </a:prstGeom>
          <a:noFill/>
        </p:spPr>
        <p:txBody>
          <a:bodyPr wrap="square" rtlCol="0">
            <a:spAutoFit/>
          </a:bodyPr>
          <a:p>
            <a:r>
              <a:rPr lang="zh-CN" altLang="en-US" sz="3200"/>
              <a:t>展厅效果图</a:t>
            </a:r>
            <a:endParaRPr lang="zh-CN" altLang="en-US" sz="3200"/>
          </a:p>
        </p:txBody>
      </p:sp>
      <p:pic>
        <p:nvPicPr>
          <p:cNvPr id="4" name="图片 3" descr="481223415092270450"/>
          <p:cNvPicPr>
            <a:picLocks noChangeAspect="1"/>
          </p:cNvPicPr>
          <p:nvPr/>
        </p:nvPicPr>
        <p:blipFill>
          <a:blip r:embed="rId1"/>
          <a:stretch>
            <a:fillRect/>
          </a:stretch>
        </p:blipFill>
        <p:spPr>
          <a:xfrm rot="5400000">
            <a:off x="3239770" y="-1761490"/>
            <a:ext cx="5887720" cy="11143615"/>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617720" y="293370"/>
            <a:ext cx="4060190" cy="583565"/>
          </a:xfrm>
          <a:prstGeom prst="rect">
            <a:avLst/>
          </a:prstGeom>
          <a:noFill/>
        </p:spPr>
        <p:txBody>
          <a:bodyPr wrap="square" rtlCol="0">
            <a:spAutoFit/>
          </a:bodyPr>
          <a:p>
            <a:r>
              <a:rPr lang="zh-CN" altLang="en-US" sz="3200"/>
              <a:t>休息区效果图</a:t>
            </a:r>
            <a:endParaRPr lang="zh-CN" altLang="en-US" sz="3200"/>
          </a:p>
        </p:txBody>
      </p:sp>
      <p:pic>
        <p:nvPicPr>
          <p:cNvPr id="4" name="图片 3" descr="398912959217807008"/>
          <p:cNvPicPr>
            <a:picLocks noChangeAspect="1"/>
          </p:cNvPicPr>
          <p:nvPr/>
        </p:nvPicPr>
        <p:blipFill>
          <a:blip r:embed="rId1"/>
          <a:stretch>
            <a:fillRect/>
          </a:stretch>
        </p:blipFill>
        <p:spPr>
          <a:xfrm rot="5400000">
            <a:off x="3272155" y="-1700530"/>
            <a:ext cx="5646420" cy="10800715"/>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5097780" y="321945"/>
            <a:ext cx="4109085" cy="583565"/>
          </a:xfrm>
          <a:prstGeom prst="rect">
            <a:avLst/>
          </a:prstGeom>
          <a:noFill/>
        </p:spPr>
        <p:txBody>
          <a:bodyPr wrap="square" rtlCol="0">
            <a:spAutoFit/>
          </a:bodyPr>
          <a:p>
            <a:r>
              <a:rPr lang="zh-CN" altLang="en-US" sz="3200"/>
              <a:t>吧台效果图</a:t>
            </a:r>
            <a:endParaRPr lang="zh-CN" altLang="en-US" sz="3200"/>
          </a:p>
        </p:txBody>
      </p:sp>
      <p:pic>
        <p:nvPicPr>
          <p:cNvPr id="4" name="图片 3" descr="737285121480171472"/>
          <p:cNvPicPr>
            <a:picLocks noChangeAspect="1"/>
          </p:cNvPicPr>
          <p:nvPr/>
        </p:nvPicPr>
        <p:blipFill>
          <a:blip r:embed="rId1"/>
          <a:stretch>
            <a:fillRect/>
          </a:stretch>
        </p:blipFill>
        <p:spPr>
          <a:xfrm rot="10800000">
            <a:off x="1227455" y="905510"/>
            <a:ext cx="9843770" cy="581533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236720" y="351155"/>
            <a:ext cx="4265930" cy="583565"/>
          </a:xfrm>
          <a:prstGeom prst="rect">
            <a:avLst/>
          </a:prstGeom>
          <a:noFill/>
        </p:spPr>
        <p:txBody>
          <a:bodyPr wrap="square" rtlCol="0">
            <a:spAutoFit/>
          </a:bodyPr>
          <a:p>
            <a:r>
              <a:rPr lang="zh-CN" altLang="en-US" sz="3200"/>
              <a:t>品牌展示区和路演区</a:t>
            </a:r>
            <a:endParaRPr lang="zh-CN" altLang="en-US" sz="3200"/>
          </a:p>
        </p:txBody>
      </p:sp>
      <p:pic>
        <p:nvPicPr>
          <p:cNvPr id="4" name="图片 3" descr="141248841921618981"/>
          <p:cNvPicPr>
            <a:picLocks noChangeAspect="1"/>
          </p:cNvPicPr>
          <p:nvPr/>
        </p:nvPicPr>
        <p:blipFill>
          <a:blip r:embed="rId1"/>
          <a:stretch>
            <a:fillRect/>
          </a:stretch>
        </p:blipFill>
        <p:spPr>
          <a:xfrm>
            <a:off x="613410" y="1076960"/>
            <a:ext cx="10899140" cy="553021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852670" y="351155"/>
            <a:ext cx="4187190" cy="583565"/>
          </a:xfrm>
          <a:prstGeom prst="rect">
            <a:avLst/>
          </a:prstGeom>
          <a:noFill/>
        </p:spPr>
        <p:txBody>
          <a:bodyPr wrap="square" rtlCol="0">
            <a:spAutoFit/>
          </a:bodyPr>
          <a:p>
            <a:r>
              <a:rPr lang="zh-CN" altLang="en-US" sz="3200"/>
              <a:t>展墙立面图</a:t>
            </a:r>
            <a:endParaRPr lang="zh-CN" altLang="en-US" sz="3200"/>
          </a:p>
        </p:txBody>
      </p:sp>
      <p:pic>
        <p:nvPicPr>
          <p:cNvPr id="4" name="图片 3" descr="诺 展墙B"/>
          <p:cNvPicPr>
            <a:picLocks noChangeAspect="1"/>
          </p:cNvPicPr>
          <p:nvPr/>
        </p:nvPicPr>
        <p:blipFill>
          <a:blip r:embed="rId1"/>
          <a:srcRect t="22508" b="18044"/>
          <a:stretch>
            <a:fillRect/>
          </a:stretch>
        </p:blipFill>
        <p:spPr>
          <a:xfrm>
            <a:off x="691515" y="1242060"/>
            <a:ext cx="10762615" cy="5052060"/>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4" name="文本框 3"/>
          <p:cNvSpPr txBox="1"/>
          <p:nvPr/>
        </p:nvSpPr>
        <p:spPr>
          <a:xfrm>
            <a:off x="5027930" y="361315"/>
            <a:ext cx="4109085" cy="583565"/>
          </a:xfrm>
          <a:prstGeom prst="rect">
            <a:avLst/>
          </a:prstGeom>
          <a:noFill/>
        </p:spPr>
        <p:txBody>
          <a:bodyPr wrap="square" rtlCol="0">
            <a:spAutoFit/>
          </a:bodyPr>
          <a:p>
            <a:r>
              <a:rPr lang="zh-CN" altLang="en-US" sz="3200"/>
              <a:t>展墙立面图</a:t>
            </a:r>
            <a:endParaRPr lang="zh-CN" altLang="en-US" sz="3200"/>
          </a:p>
        </p:txBody>
      </p:sp>
      <p:pic>
        <p:nvPicPr>
          <p:cNvPr id="5" name="图片 4" descr="诺 展墙D"/>
          <p:cNvPicPr>
            <a:picLocks noChangeAspect="1"/>
          </p:cNvPicPr>
          <p:nvPr/>
        </p:nvPicPr>
        <p:blipFill>
          <a:blip r:embed="rId1"/>
          <a:srcRect l="-95" t="23217" r="95" b="21157"/>
          <a:stretch>
            <a:fillRect/>
          </a:stretch>
        </p:blipFill>
        <p:spPr>
          <a:xfrm>
            <a:off x="808355" y="1125220"/>
            <a:ext cx="10575290" cy="5161280"/>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803775" y="361315"/>
            <a:ext cx="4030345" cy="583565"/>
          </a:xfrm>
          <a:prstGeom prst="rect">
            <a:avLst/>
          </a:prstGeom>
          <a:noFill/>
        </p:spPr>
        <p:txBody>
          <a:bodyPr wrap="square" rtlCol="0">
            <a:spAutoFit/>
          </a:bodyPr>
          <a:p>
            <a:r>
              <a:rPr lang="zh-CN" altLang="en-US" sz="3200"/>
              <a:t>展示区立面图</a:t>
            </a:r>
            <a:endParaRPr lang="zh-CN" altLang="en-US" sz="3200"/>
          </a:p>
        </p:txBody>
      </p:sp>
      <p:pic>
        <p:nvPicPr>
          <p:cNvPr id="4" name="图片 3" descr="诺-Model"/>
          <p:cNvPicPr>
            <a:picLocks noChangeAspect="1"/>
          </p:cNvPicPr>
          <p:nvPr/>
        </p:nvPicPr>
        <p:blipFill>
          <a:blip r:embed="rId1"/>
          <a:srcRect t="26018" b="23224"/>
          <a:stretch>
            <a:fillRect/>
          </a:stretch>
        </p:blipFill>
        <p:spPr>
          <a:xfrm>
            <a:off x="837565" y="1567815"/>
            <a:ext cx="10884535" cy="466090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784090" y="371475"/>
            <a:ext cx="4119245" cy="583565"/>
          </a:xfrm>
          <a:prstGeom prst="rect">
            <a:avLst/>
          </a:prstGeom>
          <a:noFill/>
        </p:spPr>
        <p:txBody>
          <a:bodyPr wrap="square" rtlCol="0">
            <a:spAutoFit/>
          </a:bodyPr>
          <a:p>
            <a:r>
              <a:rPr lang="zh-CN" altLang="en-US" sz="3200"/>
              <a:t>展示区立面图</a:t>
            </a:r>
            <a:endParaRPr lang="zh-CN" altLang="en-US" sz="3200"/>
          </a:p>
        </p:txBody>
      </p:sp>
      <p:pic>
        <p:nvPicPr>
          <p:cNvPr id="4" name="图片 3" descr="2"/>
          <p:cNvPicPr>
            <a:picLocks noChangeAspect="1"/>
          </p:cNvPicPr>
          <p:nvPr/>
        </p:nvPicPr>
        <p:blipFill>
          <a:blip r:embed="rId1"/>
          <a:srcRect t="21765" b="27849"/>
          <a:stretch>
            <a:fillRect/>
          </a:stretch>
        </p:blipFill>
        <p:spPr>
          <a:xfrm>
            <a:off x="730885" y="1571625"/>
            <a:ext cx="10556240" cy="4709795"/>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744720" y="311785"/>
            <a:ext cx="4157980" cy="583565"/>
          </a:xfrm>
          <a:prstGeom prst="rect">
            <a:avLst/>
          </a:prstGeom>
          <a:noFill/>
        </p:spPr>
        <p:txBody>
          <a:bodyPr wrap="square" rtlCol="0">
            <a:spAutoFit/>
          </a:bodyPr>
          <a:p>
            <a:r>
              <a:rPr lang="zh-CN" altLang="en-US" sz="3200"/>
              <a:t>展示区立面图</a:t>
            </a:r>
            <a:endParaRPr lang="zh-CN" altLang="en-US" sz="3200"/>
          </a:p>
        </p:txBody>
      </p:sp>
      <p:pic>
        <p:nvPicPr>
          <p:cNvPr id="4" name="图片 3" descr="4"/>
          <p:cNvPicPr>
            <a:picLocks noChangeAspect="1"/>
          </p:cNvPicPr>
          <p:nvPr/>
        </p:nvPicPr>
        <p:blipFill>
          <a:blip r:embed="rId1"/>
          <a:srcRect l="17702" t="12271" r="28788" b="8026"/>
          <a:stretch>
            <a:fillRect/>
          </a:stretch>
        </p:blipFill>
        <p:spPr>
          <a:xfrm>
            <a:off x="693420" y="996950"/>
            <a:ext cx="4656455" cy="5548630"/>
          </a:xfrm>
          <a:prstGeom prst="rect">
            <a:avLst/>
          </a:prstGeom>
        </p:spPr>
      </p:pic>
      <p:pic>
        <p:nvPicPr>
          <p:cNvPr id="5" name="图片 4" descr="3"/>
          <p:cNvPicPr>
            <a:picLocks noChangeAspect="1"/>
          </p:cNvPicPr>
          <p:nvPr/>
        </p:nvPicPr>
        <p:blipFill>
          <a:blip r:embed="rId2"/>
          <a:srcRect l="15048" t="6787" r="29153"/>
          <a:stretch>
            <a:fillRect/>
          </a:stretch>
        </p:blipFill>
        <p:spPr>
          <a:xfrm>
            <a:off x="7002780" y="996950"/>
            <a:ext cx="4026535" cy="5488940"/>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5019040" y="341630"/>
            <a:ext cx="3844925" cy="583565"/>
          </a:xfrm>
          <a:prstGeom prst="rect">
            <a:avLst/>
          </a:prstGeom>
          <a:noFill/>
        </p:spPr>
        <p:txBody>
          <a:bodyPr wrap="square" rtlCol="0">
            <a:spAutoFit/>
          </a:bodyPr>
          <a:p>
            <a:r>
              <a:rPr lang="zh-CN" altLang="en-US" sz="3200"/>
              <a:t>吧台立面图</a:t>
            </a:r>
            <a:endParaRPr lang="zh-CN" altLang="en-US" sz="3200"/>
          </a:p>
        </p:txBody>
      </p:sp>
      <p:pic>
        <p:nvPicPr>
          <p:cNvPr id="4" name="图片 3" descr="休闲吧台A立面图"/>
          <p:cNvPicPr>
            <a:picLocks noChangeAspect="1"/>
          </p:cNvPicPr>
          <p:nvPr/>
        </p:nvPicPr>
        <p:blipFill>
          <a:blip r:embed="rId1"/>
          <a:srcRect l="19738" r="16720"/>
          <a:stretch>
            <a:fillRect/>
          </a:stretch>
        </p:blipFill>
        <p:spPr>
          <a:xfrm rot="16200000">
            <a:off x="260985" y="1087755"/>
            <a:ext cx="5794375" cy="5473065"/>
          </a:xfrm>
          <a:prstGeom prst="rect">
            <a:avLst/>
          </a:prstGeom>
        </p:spPr>
      </p:pic>
      <p:pic>
        <p:nvPicPr>
          <p:cNvPr id="5" name="图片 4" descr="休闲吧台B立面图"/>
          <p:cNvPicPr>
            <a:picLocks noChangeAspect="1"/>
          </p:cNvPicPr>
          <p:nvPr/>
        </p:nvPicPr>
        <p:blipFill>
          <a:blip r:embed="rId2"/>
          <a:srcRect l="16777" r="10642"/>
          <a:stretch>
            <a:fillRect/>
          </a:stretch>
        </p:blipFill>
        <p:spPr>
          <a:xfrm rot="16200000">
            <a:off x="6299835" y="1141730"/>
            <a:ext cx="5795645" cy="536575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任意多边形 46"/>
          <p:cNvSpPr>
            <a:spLocks noChangeArrowheads="1"/>
          </p:cNvSpPr>
          <p:nvPr/>
        </p:nvSpPr>
        <p:spPr bwMode="auto">
          <a:xfrm>
            <a:off x="6526213" y="5216525"/>
            <a:ext cx="3454400" cy="406400"/>
          </a:xfrm>
          <a:custGeom>
            <a:avLst/>
            <a:gdLst>
              <a:gd name="T0" fmla="*/ 1190964 w 3455309"/>
              <a:gd name="T1" fmla="*/ 0 h 575148"/>
              <a:gd name="T2" fmla="*/ 3455309 w 3455309"/>
              <a:gd name="T3" fmla="*/ 0 h 575148"/>
              <a:gd name="T4" fmla="*/ 3455309 w 3455309"/>
              <a:gd name="T5" fmla="*/ 16647 h 575148"/>
              <a:gd name="T6" fmla="*/ 2284660 w 3455309"/>
              <a:gd name="T7" fmla="*/ 575148 h 575148"/>
              <a:gd name="T8" fmla="*/ 0 w 3455309"/>
              <a:gd name="T9" fmla="*/ 575148 h 575148"/>
              <a:gd name="T10" fmla="*/ 0 w 3455309"/>
              <a:gd name="T11" fmla="*/ 568192 h 575148"/>
              <a:gd name="T12" fmla="*/ 0 60000 65536"/>
              <a:gd name="T13" fmla="*/ 0 60000 65536"/>
              <a:gd name="T14" fmla="*/ 0 60000 65536"/>
              <a:gd name="T15" fmla="*/ 0 60000 65536"/>
              <a:gd name="T16" fmla="*/ 0 60000 65536"/>
              <a:gd name="T17" fmla="*/ 0 60000 65536"/>
              <a:gd name="T18" fmla="*/ 0 w 3455309"/>
              <a:gd name="T19" fmla="*/ 0 h 575148"/>
              <a:gd name="T20" fmla="*/ 3455309 w 3455309"/>
              <a:gd name="T21" fmla="*/ 575148 h 575148"/>
            </a:gdLst>
            <a:ahLst/>
            <a:cxnLst>
              <a:cxn ang="T12">
                <a:pos x="T0" y="T1"/>
              </a:cxn>
              <a:cxn ang="T13">
                <a:pos x="T2" y="T3"/>
              </a:cxn>
              <a:cxn ang="T14">
                <a:pos x="T4" y="T5"/>
              </a:cxn>
              <a:cxn ang="T15">
                <a:pos x="T6" y="T7"/>
              </a:cxn>
              <a:cxn ang="T16">
                <a:pos x="T8" y="T9"/>
              </a:cxn>
              <a:cxn ang="T17">
                <a:pos x="T10" y="T11"/>
              </a:cxn>
            </a:cxnLst>
            <a:rect l="T18" t="T19" r="T20" b="T21"/>
            <a:pathLst>
              <a:path w="3455309" h="575148">
                <a:moveTo>
                  <a:pt x="1190964" y="0"/>
                </a:moveTo>
                <a:lnTo>
                  <a:pt x="3455309" y="0"/>
                </a:lnTo>
                <a:lnTo>
                  <a:pt x="3455309" y="16647"/>
                </a:lnTo>
                <a:lnTo>
                  <a:pt x="2284660" y="575148"/>
                </a:lnTo>
                <a:lnTo>
                  <a:pt x="0" y="575148"/>
                </a:lnTo>
                <a:lnTo>
                  <a:pt x="0" y="568192"/>
                </a:lnTo>
                <a:close/>
              </a:path>
            </a:pathLst>
          </a:custGeom>
          <a:solidFill>
            <a:srgbClr val="EC9B1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3" name="任意多边形 47"/>
          <p:cNvSpPr>
            <a:spLocks noChangeArrowheads="1"/>
          </p:cNvSpPr>
          <p:nvPr/>
        </p:nvSpPr>
        <p:spPr bwMode="auto">
          <a:xfrm>
            <a:off x="8737600" y="6421438"/>
            <a:ext cx="3454400" cy="436562"/>
          </a:xfrm>
          <a:custGeom>
            <a:avLst/>
            <a:gdLst>
              <a:gd name="T0" fmla="*/ 1190964 w 3455309"/>
              <a:gd name="T1" fmla="*/ 0 h 575148"/>
              <a:gd name="T2" fmla="*/ 3455309 w 3455309"/>
              <a:gd name="T3" fmla="*/ 0 h 575148"/>
              <a:gd name="T4" fmla="*/ 3455309 w 3455309"/>
              <a:gd name="T5" fmla="*/ 16647 h 575148"/>
              <a:gd name="T6" fmla="*/ 2284660 w 3455309"/>
              <a:gd name="T7" fmla="*/ 575148 h 575148"/>
              <a:gd name="T8" fmla="*/ 0 w 3455309"/>
              <a:gd name="T9" fmla="*/ 575148 h 575148"/>
              <a:gd name="T10" fmla="*/ 0 w 3455309"/>
              <a:gd name="T11" fmla="*/ 568192 h 575148"/>
              <a:gd name="T12" fmla="*/ 0 60000 65536"/>
              <a:gd name="T13" fmla="*/ 0 60000 65536"/>
              <a:gd name="T14" fmla="*/ 0 60000 65536"/>
              <a:gd name="T15" fmla="*/ 0 60000 65536"/>
              <a:gd name="T16" fmla="*/ 0 60000 65536"/>
              <a:gd name="T17" fmla="*/ 0 60000 65536"/>
              <a:gd name="T18" fmla="*/ 0 w 3455309"/>
              <a:gd name="T19" fmla="*/ 0 h 575148"/>
              <a:gd name="T20" fmla="*/ 3455309 w 3455309"/>
              <a:gd name="T21" fmla="*/ 575148 h 575148"/>
            </a:gdLst>
            <a:ahLst/>
            <a:cxnLst>
              <a:cxn ang="T12">
                <a:pos x="T0" y="T1"/>
              </a:cxn>
              <a:cxn ang="T13">
                <a:pos x="T2" y="T3"/>
              </a:cxn>
              <a:cxn ang="T14">
                <a:pos x="T4" y="T5"/>
              </a:cxn>
              <a:cxn ang="T15">
                <a:pos x="T6" y="T7"/>
              </a:cxn>
              <a:cxn ang="T16">
                <a:pos x="T8" y="T9"/>
              </a:cxn>
              <a:cxn ang="T17">
                <a:pos x="T10" y="T11"/>
              </a:cxn>
            </a:cxnLst>
            <a:rect l="T18" t="T19" r="T20" b="T21"/>
            <a:pathLst>
              <a:path w="3455309" h="575148">
                <a:moveTo>
                  <a:pt x="1190964" y="0"/>
                </a:moveTo>
                <a:lnTo>
                  <a:pt x="3455309" y="0"/>
                </a:lnTo>
                <a:lnTo>
                  <a:pt x="3455309" y="16647"/>
                </a:lnTo>
                <a:lnTo>
                  <a:pt x="2284660" y="575148"/>
                </a:lnTo>
                <a:lnTo>
                  <a:pt x="0" y="575148"/>
                </a:lnTo>
                <a:lnTo>
                  <a:pt x="0" y="568192"/>
                </a:lnTo>
                <a:close/>
              </a:path>
            </a:pathLst>
          </a:custGeom>
          <a:solidFill>
            <a:srgbClr val="B8471A"/>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4" name="任意多边形 48"/>
          <p:cNvSpPr>
            <a:spLocks noChangeArrowheads="1"/>
          </p:cNvSpPr>
          <p:nvPr/>
        </p:nvSpPr>
        <p:spPr bwMode="auto">
          <a:xfrm>
            <a:off x="4301490" y="3990975"/>
            <a:ext cx="3454400" cy="406400"/>
          </a:xfrm>
          <a:custGeom>
            <a:avLst/>
            <a:gdLst>
              <a:gd name="T0" fmla="*/ 1190964 w 3455309"/>
              <a:gd name="T1" fmla="*/ 0 h 575148"/>
              <a:gd name="T2" fmla="*/ 3455309 w 3455309"/>
              <a:gd name="T3" fmla="*/ 0 h 575148"/>
              <a:gd name="T4" fmla="*/ 3455309 w 3455309"/>
              <a:gd name="T5" fmla="*/ 16647 h 575148"/>
              <a:gd name="T6" fmla="*/ 2284660 w 3455309"/>
              <a:gd name="T7" fmla="*/ 575148 h 575148"/>
              <a:gd name="T8" fmla="*/ 0 w 3455309"/>
              <a:gd name="T9" fmla="*/ 575148 h 575148"/>
              <a:gd name="T10" fmla="*/ 0 w 3455309"/>
              <a:gd name="T11" fmla="*/ 568192 h 575148"/>
              <a:gd name="T12" fmla="*/ 0 60000 65536"/>
              <a:gd name="T13" fmla="*/ 0 60000 65536"/>
              <a:gd name="T14" fmla="*/ 0 60000 65536"/>
              <a:gd name="T15" fmla="*/ 0 60000 65536"/>
              <a:gd name="T16" fmla="*/ 0 60000 65536"/>
              <a:gd name="T17" fmla="*/ 0 60000 65536"/>
              <a:gd name="T18" fmla="*/ 0 w 3455309"/>
              <a:gd name="T19" fmla="*/ 0 h 575148"/>
              <a:gd name="T20" fmla="*/ 3455309 w 3455309"/>
              <a:gd name="T21" fmla="*/ 575148 h 575148"/>
            </a:gdLst>
            <a:ahLst/>
            <a:cxnLst>
              <a:cxn ang="T12">
                <a:pos x="T0" y="T1"/>
              </a:cxn>
              <a:cxn ang="T13">
                <a:pos x="T2" y="T3"/>
              </a:cxn>
              <a:cxn ang="T14">
                <a:pos x="T4" y="T5"/>
              </a:cxn>
              <a:cxn ang="T15">
                <a:pos x="T6" y="T7"/>
              </a:cxn>
              <a:cxn ang="T16">
                <a:pos x="T8" y="T9"/>
              </a:cxn>
              <a:cxn ang="T17">
                <a:pos x="T10" y="T11"/>
              </a:cxn>
            </a:cxnLst>
            <a:rect l="T18" t="T19" r="T20" b="T21"/>
            <a:pathLst>
              <a:path w="3455309" h="575148">
                <a:moveTo>
                  <a:pt x="1190964" y="0"/>
                </a:moveTo>
                <a:lnTo>
                  <a:pt x="3455309" y="0"/>
                </a:lnTo>
                <a:lnTo>
                  <a:pt x="3455309" y="16647"/>
                </a:lnTo>
                <a:lnTo>
                  <a:pt x="2284660" y="575148"/>
                </a:lnTo>
                <a:lnTo>
                  <a:pt x="0" y="575148"/>
                </a:lnTo>
                <a:lnTo>
                  <a:pt x="0" y="568192"/>
                </a:lnTo>
                <a:close/>
              </a:path>
            </a:pathLst>
          </a:custGeom>
          <a:solidFill>
            <a:srgbClr val="00898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5" name="任意多边形 49"/>
          <p:cNvSpPr>
            <a:spLocks noChangeArrowheads="1"/>
          </p:cNvSpPr>
          <p:nvPr/>
        </p:nvSpPr>
        <p:spPr bwMode="auto">
          <a:xfrm>
            <a:off x="2123440" y="2760345"/>
            <a:ext cx="3455988" cy="406400"/>
          </a:xfrm>
          <a:custGeom>
            <a:avLst/>
            <a:gdLst>
              <a:gd name="T0" fmla="*/ 1190964 w 3455309"/>
              <a:gd name="T1" fmla="*/ 0 h 575148"/>
              <a:gd name="T2" fmla="*/ 3455309 w 3455309"/>
              <a:gd name="T3" fmla="*/ 0 h 575148"/>
              <a:gd name="T4" fmla="*/ 3455309 w 3455309"/>
              <a:gd name="T5" fmla="*/ 16647 h 575148"/>
              <a:gd name="T6" fmla="*/ 2284660 w 3455309"/>
              <a:gd name="T7" fmla="*/ 575148 h 575148"/>
              <a:gd name="T8" fmla="*/ 0 w 3455309"/>
              <a:gd name="T9" fmla="*/ 575148 h 575148"/>
              <a:gd name="T10" fmla="*/ 0 w 3455309"/>
              <a:gd name="T11" fmla="*/ 568192 h 575148"/>
              <a:gd name="T12" fmla="*/ 0 60000 65536"/>
              <a:gd name="T13" fmla="*/ 0 60000 65536"/>
              <a:gd name="T14" fmla="*/ 0 60000 65536"/>
              <a:gd name="T15" fmla="*/ 0 60000 65536"/>
              <a:gd name="T16" fmla="*/ 0 60000 65536"/>
              <a:gd name="T17" fmla="*/ 0 60000 65536"/>
              <a:gd name="T18" fmla="*/ 0 w 3455309"/>
              <a:gd name="T19" fmla="*/ 0 h 575148"/>
              <a:gd name="T20" fmla="*/ 3455309 w 3455309"/>
              <a:gd name="T21" fmla="*/ 575148 h 575148"/>
            </a:gdLst>
            <a:ahLst/>
            <a:cxnLst>
              <a:cxn ang="T12">
                <a:pos x="T0" y="T1"/>
              </a:cxn>
              <a:cxn ang="T13">
                <a:pos x="T2" y="T3"/>
              </a:cxn>
              <a:cxn ang="T14">
                <a:pos x="T4" y="T5"/>
              </a:cxn>
              <a:cxn ang="T15">
                <a:pos x="T6" y="T7"/>
              </a:cxn>
              <a:cxn ang="T16">
                <a:pos x="T8" y="T9"/>
              </a:cxn>
              <a:cxn ang="T17">
                <a:pos x="T10" y="T11"/>
              </a:cxn>
            </a:cxnLst>
            <a:rect l="T18" t="T19" r="T20" b="T21"/>
            <a:pathLst>
              <a:path w="3455309" h="575148">
                <a:moveTo>
                  <a:pt x="1190964" y="0"/>
                </a:moveTo>
                <a:lnTo>
                  <a:pt x="3455309" y="0"/>
                </a:lnTo>
                <a:lnTo>
                  <a:pt x="3455309" y="16647"/>
                </a:lnTo>
                <a:lnTo>
                  <a:pt x="2284660" y="575148"/>
                </a:lnTo>
                <a:lnTo>
                  <a:pt x="0" y="575148"/>
                </a:lnTo>
                <a:lnTo>
                  <a:pt x="0" y="568192"/>
                </a:lnTo>
                <a:close/>
              </a:path>
            </a:pathLst>
          </a:custGeom>
          <a:solidFill>
            <a:srgbClr val="11769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6" name="矩形 50"/>
          <p:cNvSpPr>
            <a:spLocks noChangeArrowheads="1"/>
          </p:cNvSpPr>
          <p:nvPr/>
        </p:nvSpPr>
        <p:spPr bwMode="auto">
          <a:xfrm>
            <a:off x="102235" y="1961515"/>
            <a:ext cx="5665788" cy="822325"/>
          </a:xfrm>
          <a:prstGeom prst="rect">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7" name="矩形 51"/>
          <p:cNvSpPr>
            <a:spLocks noChangeArrowheads="1"/>
          </p:cNvSpPr>
          <p:nvPr/>
        </p:nvSpPr>
        <p:spPr bwMode="auto">
          <a:xfrm>
            <a:off x="2123440" y="3166745"/>
            <a:ext cx="5632450" cy="823913"/>
          </a:xfrm>
          <a:prstGeom prst="rect">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8" name="矩形 52"/>
          <p:cNvSpPr>
            <a:spLocks noChangeArrowheads="1"/>
          </p:cNvSpPr>
          <p:nvPr/>
        </p:nvSpPr>
        <p:spPr bwMode="auto">
          <a:xfrm>
            <a:off x="4371975" y="4396740"/>
            <a:ext cx="6878320" cy="1011555"/>
          </a:xfrm>
          <a:prstGeom prst="rect">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zh-CN" sz="2800">
                <a:effectLst>
                  <a:outerShdw blurRad="38100" dist="19050" dir="2700000" algn="tl" rotWithShape="0">
                    <a:schemeClr val="dk1">
                      <a:alpha val="40000"/>
                    </a:schemeClr>
                  </a:outerShdw>
                </a:effectLst>
                <a:latin typeface="宋体" panose="02010600030101010101" pitchFamily="2" charset="-122"/>
                <a:sym typeface="宋体" panose="02010600030101010101" pitchFamily="2" charset="-122"/>
              </a:rPr>
              <a:t>各个区域意向图及意向图</a:t>
            </a:r>
            <a:endParaRPr lang="en-US" altLang="zh-CN" sz="2800" dirty="0">
              <a:effectLst>
                <a:outerShdw blurRad="38100" dist="19050" dir="2700000" algn="tl" rotWithShape="0">
                  <a:schemeClr val="dk1">
                    <a:alpha val="40000"/>
                  </a:schemeClr>
                </a:outerShdw>
              </a:effectLst>
              <a:latin typeface="宋体" panose="02010600030101010101" pitchFamily="2" charset="-122"/>
              <a:sym typeface="宋体" panose="02010600030101010101" pitchFamily="2" charset="-122"/>
            </a:endParaRPr>
          </a:p>
        </p:txBody>
      </p:sp>
      <p:sp>
        <p:nvSpPr>
          <p:cNvPr id="4109" name="矩形 53"/>
          <p:cNvSpPr>
            <a:spLocks noChangeArrowheads="1"/>
          </p:cNvSpPr>
          <p:nvPr/>
        </p:nvSpPr>
        <p:spPr bwMode="auto">
          <a:xfrm>
            <a:off x="6526213" y="5622925"/>
            <a:ext cx="5665787" cy="823913"/>
          </a:xfrm>
          <a:prstGeom prst="rect">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scene3d>
              <a:camera prst="orthographicFront"/>
              <a:lightRig rig="threePt" dir="t"/>
            </a:scene3d>
          </a:bodyPr>
          <a:lstStyle/>
          <a:p>
            <a:pPr algn="ctr"/>
            <a:r>
              <a:rPr lang="zh-CN" altLang="zh-CN" sz="2800">
                <a:solidFill>
                  <a:schemeClr val="tx1"/>
                </a:solidFill>
                <a:effectLst>
                  <a:outerShdw blurRad="38100" dist="19050" dir="2700000" algn="tl" rotWithShape="0">
                    <a:schemeClr val="dk1">
                      <a:alpha val="40000"/>
                    </a:schemeClr>
                  </a:outerShdw>
                </a:effectLst>
                <a:latin typeface="宋体" panose="02010600030101010101" pitchFamily="2" charset="-122"/>
                <a:sym typeface="宋体" panose="02010600030101010101" pitchFamily="2" charset="-122"/>
              </a:rPr>
              <a:t>效果图于施工图</a:t>
            </a:r>
            <a:endParaRPr lang="en-US" altLang="zh-CN" sz="2800">
              <a:solidFill>
                <a:schemeClr val="tx1"/>
              </a:solidFill>
              <a:effectLst>
                <a:outerShdw blurRad="38100" dist="19050" dir="2700000" algn="tl" rotWithShape="0">
                  <a:schemeClr val="dk1">
                    <a:alpha val="40000"/>
                  </a:schemeClr>
                </a:outerShdw>
              </a:effectLst>
              <a:latin typeface="宋体" panose="02010600030101010101" pitchFamily="2" charset="-122"/>
              <a:sym typeface="宋体" panose="02010600030101010101" pitchFamily="2" charset="-122"/>
            </a:endParaRPr>
          </a:p>
        </p:txBody>
      </p:sp>
      <p:grpSp>
        <p:nvGrpSpPr>
          <p:cNvPr id="4119" name="组合 23"/>
          <p:cNvGrpSpPr/>
          <p:nvPr/>
        </p:nvGrpSpPr>
        <p:grpSpPr bwMode="auto">
          <a:xfrm>
            <a:off x="2500313" y="3427413"/>
            <a:ext cx="541337" cy="411162"/>
            <a:chOff x="0" y="0"/>
            <a:chExt cx="509646" cy="387231"/>
          </a:xfrm>
        </p:grpSpPr>
        <p:sp>
          <p:nvSpPr>
            <p:cNvPr id="4120"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4121"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4122" name="组合 26"/>
          <p:cNvGrpSpPr/>
          <p:nvPr/>
        </p:nvGrpSpPr>
        <p:grpSpPr bwMode="auto">
          <a:xfrm>
            <a:off x="7061835" y="5842953"/>
            <a:ext cx="393700" cy="388937"/>
            <a:chOff x="0" y="0"/>
            <a:chExt cx="453105" cy="448433"/>
          </a:xfrm>
        </p:grpSpPr>
        <p:sp>
          <p:nvSpPr>
            <p:cNvPr id="4123"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4124"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4125" name="组合 29"/>
          <p:cNvGrpSpPr/>
          <p:nvPr/>
        </p:nvGrpSpPr>
        <p:grpSpPr bwMode="auto">
          <a:xfrm>
            <a:off x="330200" y="2247900"/>
            <a:ext cx="404813" cy="385763"/>
            <a:chOff x="0" y="0"/>
            <a:chExt cx="2438400" cy="2332038"/>
          </a:xfrm>
        </p:grpSpPr>
        <p:sp>
          <p:nvSpPr>
            <p:cNvPr id="4126"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4127" name="任意多边形 31"/>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4128" name="组合 32"/>
          <p:cNvGrpSpPr/>
          <p:nvPr/>
        </p:nvGrpSpPr>
        <p:grpSpPr bwMode="auto">
          <a:xfrm>
            <a:off x="4699000" y="4606925"/>
            <a:ext cx="350838" cy="447675"/>
            <a:chOff x="0" y="0"/>
            <a:chExt cx="563562" cy="720725"/>
          </a:xfrm>
        </p:grpSpPr>
        <p:sp>
          <p:nvSpPr>
            <p:cNvPr id="4129"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130"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131"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4133" name="文本框 37"/>
          <p:cNvSpPr>
            <a:spLocks noChangeArrowheads="1"/>
          </p:cNvSpPr>
          <p:nvPr/>
        </p:nvSpPr>
        <p:spPr bwMode="auto">
          <a:xfrm>
            <a:off x="735330" y="2111375"/>
            <a:ext cx="46583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p>
            <a:pPr algn="ctr"/>
            <a:r>
              <a:rPr lang="zh-CN" altLang="en-US" sz="2800" b="1">
                <a:solidFill>
                  <a:schemeClr val="tx1"/>
                </a:solidFill>
                <a:effectLst>
                  <a:outerShdw blurRad="38100" dist="19050" dir="2700000" algn="tl" rotWithShape="0">
                    <a:schemeClr val="dk1">
                      <a:alpha val="40000"/>
                    </a:schemeClr>
                  </a:outerShdw>
                </a:effectLst>
                <a:latin typeface="方正姚体" panose="02010601030101010101" pitchFamily="2" charset="-122"/>
                <a:ea typeface="方正姚体" panose="02010601030101010101" pitchFamily="2" charset="-122"/>
                <a:sym typeface="方正姚体" panose="02010601030101010101" pitchFamily="2" charset="-122"/>
              </a:rPr>
              <a:t>设计起源</a:t>
            </a:r>
            <a:endParaRPr lang="zh-CN" altLang="en-US" sz="2800" b="1">
              <a:solidFill>
                <a:schemeClr val="tx1"/>
              </a:solidFill>
              <a:effectLst>
                <a:outerShdw blurRad="38100" dist="19050" dir="2700000" algn="tl" rotWithShape="0">
                  <a:schemeClr val="dk1">
                    <a:alpha val="40000"/>
                  </a:schemeClr>
                </a:outerShdw>
              </a:effectLst>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2" name="日期占位符 1"/>
          <p:cNvSpPr>
            <a:spLocks noGrp="1"/>
          </p:cNvSpPr>
          <p:nvPr>
            <p:ph type="dt" sz="half" idx="10"/>
          </p:nvPr>
        </p:nvSpPr>
        <p:spPr/>
        <p:txBody>
          <a:bodyPr/>
          <a:lstStyle/>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902200" y="232410"/>
            <a:ext cx="2553335" cy="829945"/>
          </a:xfrm>
          <a:prstGeom prst="rect">
            <a:avLst/>
          </a:prstGeom>
          <a:noFill/>
        </p:spPr>
        <p:txBody>
          <a:bodyPr wrap="square" rtlCol="0" anchor="t">
            <a:spAutoFit/>
          </a:bodyPr>
          <a:lstStyle/>
          <a:p>
            <a:pPr algn="l"/>
            <a:r>
              <a:rPr lang="en-US" altLang="zh-CN" sz="4400"/>
              <a:t>  </a:t>
            </a:r>
            <a:r>
              <a:rPr lang="zh-CN" altLang="en-US" sz="4800">
                <a:effectLst>
                  <a:reflection blurRad="6350" stA="55000" endA="50" endPos="85000" dir="5400000" sy="-100000" algn="bl" rotWithShape="0"/>
                </a:effectLst>
              </a:rPr>
              <a:t>目  录</a:t>
            </a:r>
            <a:endParaRPr lang="zh-CN" altLang="en-US" sz="4800">
              <a:effectLst>
                <a:reflection blurRad="6350" stA="55000" endA="50" endPos="85000" dir="5400000" sy="-100000" algn="bl" rotWithShape="0"/>
              </a:effectLst>
            </a:endParaRPr>
          </a:p>
        </p:txBody>
      </p:sp>
      <p:sp>
        <p:nvSpPr>
          <p:cNvPr id="4" name="文本框 3"/>
          <p:cNvSpPr txBox="1"/>
          <p:nvPr/>
        </p:nvSpPr>
        <p:spPr>
          <a:xfrm>
            <a:off x="3150235" y="3394710"/>
            <a:ext cx="4414520" cy="521970"/>
          </a:xfrm>
          <a:prstGeom prst="rect">
            <a:avLst/>
          </a:prstGeom>
          <a:noFill/>
        </p:spPr>
        <p:txBody>
          <a:bodyPr wrap="square" rtlCol="0">
            <a:spAutoFit/>
          </a:bodyPr>
          <a:lstStyle/>
          <a:p>
            <a:r>
              <a:rPr lang="zh-CN" altLang="en-US" sz="2800"/>
              <a:t>平面图</a:t>
            </a:r>
            <a:endParaRPr lang="zh-CN" altLang="en-US" sz="28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5146040" y="361950"/>
            <a:ext cx="4030980" cy="521970"/>
          </a:xfrm>
          <a:prstGeom prst="rect">
            <a:avLst/>
          </a:prstGeom>
          <a:noFill/>
        </p:spPr>
        <p:txBody>
          <a:bodyPr wrap="square" rtlCol="0">
            <a:spAutoFit/>
          </a:bodyPr>
          <a:p>
            <a:r>
              <a:rPr lang="zh-CN" altLang="en-US" sz="2800"/>
              <a:t>吧台立面图</a:t>
            </a:r>
            <a:endParaRPr lang="zh-CN" altLang="en-US" sz="2800"/>
          </a:p>
        </p:txBody>
      </p:sp>
      <p:pic>
        <p:nvPicPr>
          <p:cNvPr id="4" name="图片 3" descr="休闲吧台C立面图"/>
          <p:cNvPicPr>
            <a:picLocks noChangeAspect="1"/>
          </p:cNvPicPr>
          <p:nvPr/>
        </p:nvPicPr>
        <p:blipFill>
          <a:blip r:embed="rId1"/>
          <a:srcRect l="19255" t="245" r="9438" b="-245"/>
          <a:stretch>
            <a:fillRect/>
          </a:stretch>
        </p:blipFill>
        <p:spPr>
          <a:xfrm rot="16200000">
            <a:off x="3034665" y="-454660"/>
            <a:ext cx="5750560" cy="8427720"/>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862195" y="380365"/>
            <a:ext cx="4020820" cy="583565"/>
          </a:xfrm>
          <a:prstGeom prst="rect">
            <a:avLst/>
          </a:prstGeom>
          <a:noFill/>
        </p:spPr>
        <p:txBody>
          <a:bodyPr wrap="square" rtlCol="0">
            <a:spAutoFit/>
          </a:bodyPr>
          <a:p>
            <a:r>
              <a:rPr lang="en-US" altLang="zh-CN" sz="3200"/>
              <a:t>VIP</a:t>
            </a:r>
            <a:r>
              <a:rPr lang="zh-CN" altLang="en-US" sz="3200"/>
              <a:t>休息室</a:t>
            </a:r>
            <a:endParaRPr lang="zh-CN" altLang="en-US" sz="3200"/>
          </a:p>
        </p:txBody>
      </p:sp>
      <p:pic>
        <p:nvPicPr>
          <p:cNvPr id="4" name="图片 3" descr="休息区A立面图-Model"/>
          <p:cNvPicPr>
            <a:picLocks noChangeAspect="1"/>
          </p:cNvPicPr>
          <p:nvPr/>
        </p:nvPicPr>
        <p:blipFill>
          <a:blip r:embed="rId1"/>
          <a:stretch>
            <a:fillRect/>
          </a:stretch>
        </p:blipFill>
        <p:spPr>
          <a:xfrm rot="16200000">
            <a:off x="385445" y="1416685"/>
            <a:ext cx="5632450" cy="4726940"/>
          </a:xfrm>
          <a:prstGeom prst="rect">
            <a:avLst/>
          </a:prstGeom>
        </p:spPr>
      </p:pic>
      <p:pic>
        <p:nvPicPr>
          <p:cNvPr id="5" name="图片 4" descr="休息区B立面图-Model"/>
          <p:cNvPicPr>
            <a:picLocks noChangeAspect="1"/>
          </p:cNvPicPr>
          <p:nvPr/>
        </p:nvPicPr>
        <p:blipFill>
          <a:blip r:embed="rId2"/>
          <a:srcRect l="9116" r="7803"/>
          <a:stretch>
            <a:fillRect/>
          </a:stretch>
        </p:blipFill>
        <p:spPr>
          <a:xfrm rot="16200000">
            <a:off x="6162040" y="1068070"/>
            <a:ext cx="5651500" cy="5442585"/>
          </a:xfrm>
          <a:prstGeom prst="rect">
            <a:avLst/>
          </a:prstGeom>
        </p:spPr>
      </p:pic>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354195" y="370840"/>
            <a:ext cx="3893185" cy="583565"/>
          </a:xfrm>
          <a:prstGeom prst="rect">
            <a:avLst/>
          </a:prstGeom>
          <a:noFill/>
        </p:spPr>
        <p:txBody>
          <a:bodyPr wrap="square" rtlCol="0">
            <a:spAutoFit/>
          </a:bodyPr>
          <a:p>
            <a:r>
              <a:rPr lang="zh-CN" altLang="en-US" sz="3200"/>
              <a:t>品牌文化区立面图</a:t>
            </a:r>
            <a:endParaRPr lang="zh-CN" altLang="en-US" sz="3200"/>
          </a:p>
        </p:txBody>
      </p:sp>
      <p:pic>
        <p:nvPicPr>
          <p:cNvPr id="4" name="图片 3" descr="文化立面"/>
          <p:cNvPicPr>
            <a:picLocks noChangeAspect="1"/>
          </p:cNvPicPr>
          <p:nvPr/>
        </p:nvPicPr>
        <p:blipFill>
          <a:blip r:embed="rId1"/>
          <a:srcRect l="28959" r="23779"/>
          <a:stretch>
            <a:fillRect/>
          </a:stretch>
        </p:blipFill>
        <p:spPr>
          <a:xfrm rot="16200000">
            <a:off x="3480435" y="-937260"/>
            <a:ext cx="5230495" cy="9356725"/>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344035" y="313055"/>
            <a:ext cx="4020820" cy="583565"/>
          </a:xfrm>
          <a:prstGeom prst="rect">
            <a:avLst/>
          </a:prstGeom>
          <a:noFill/>
        </p:spPr>
        <p:txBody>
          <a:bodyPr wrap="square" rtlCol="0">
            <a:spAutoFit/>
          </a:bodyPr>
          <a:p>
            <a:r>
              <a:rPr lang="zh-CN" altLang="en-US" sz="3200"/>
              <a:t>品牌文化区立面图</a:t>
            </a:r>
            <a:endParaRPr lang="zh-CN" altLang="en-US" sz="3200"/>
          </a:p>
        </p:txBody>
      </p:sp>
      <p:pic>
        <p:nvPicPr>
          <p:cNvPr id="4" name="图片 3" descr="文化立面2"/>
          <p:cNvPicPr>
            <a:picLocks noChangeAspect="1"/>
          </p:cNvPicPr>
          <p:nvPr/>
        </p:nvPicPr>
        <p:blipFill>
          <a:blip r:embed="rId1"/>
          <a:srcRect l="28403" r="27330"/>
          <a:stretch>
            <a:fillRect/>
          </a:stretch>
        </p:blipFill>
        <p:spPr>
          <a:xfrm rot="16200000">
            <a:off x="3592195" y="-1355090"/>
            <a:ext cx="5175885" cy="10246995"/>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382770" y="312420"/>
            <a:ext cx="4226560" cy="583565"/>
          </a:xfrm>
          <a:prstGeom prst="rect">
            <a:avLst/>
          </a:prstGeom>
          <a:noFill/>
        </p:spPr>
        <p:txBody>
          <a:bodyPr wrap="square" rtlCol="0">
            <a:spAutoFit/>
          </a:bodyPr>
          <a:p>
            <a:r>
              <a:rPr lang="zh-CN" altLang="en-US" sz="3200"/>
              <a:t>品牌文化区立面图</a:t>
            </a:r>
            <a:endParaRPr lang="zh-CN" altLang="en-US" sz="3200"/>
          </a:p>
        </p:txBody>
      </p:sp>
      <p:pic>
        <p:nvPicPr>
          <p:cNvPr id="4" name="图片 3" descr="品牌立面"/>
          <p:cNvPicPr>
            <a:picLocks noChangeAspect="1"/>
          </p:cNvPicPr>
          <p:nvPr/>
        </p:nvPicPr>
        <p:blipFill>
          <a:blip r:embed="rId1"/>
          <a:srcRect l="25290" r="24703"/>
          <a:stretch>
            <a:fillRect/>
          </a:stretch>
        </p:blipFill>
        <p:spPr>
          <a:xfrm rot="16200000">
            <a:off x="3178810" y="-1424940"/>
            <a:ext cx="5508625" cy="10187305"/>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725670" y="332105"/>
            <a:ext cx="4245610" cy="583565"/>
          </a:xfrm>
          <a:prstGeom prst="rect">
            <a:avLst/>
          </a:prstGeom>
          <a:noFill/>
        </p:spPr>
        <p:txBody>
          <a:bodyPr wrap="square" rtlCol="0">
            <a:spAutoFit/>
          </a:bodyPr>
          <a:p>
            <a:r>
              <a:rPr lang="zh-CN" altLang="en-US" sz="3200"/>
              <a:t>路演区立面图</a:t>
            </a:r>
            <a:endParaRPr lang="zh-CN" altLang="en-US" sz="3200"/>
          </a:p>
        </p:txBody>
      </p:sp>
      <p:pic>
        <p:nvPicPr>
          <p:cNvPr id="4" name="图片 3" descr="路演去立面"/>
          <p:cNvPicPr>
            <a:picLocks noChangeAspect="1"/>
          </p:cNvPicPr>
          <p:nvPr/>
        </p:nvPicPr>
        <p:blipFill>
          <a:blip r:embed="rId1"/>
          <a:srcRect l="22468" t="363" r="25871" b="-363"/>
          <a:stretch>
            <a:fillRect/>
          </a:stretch>
        </p:blipFill>
        <p:spPr>
          <a:xfrm rot="16200000">
            <a:off x="3375660" y="-1223645"/>
            <a:ext cx="5196205" cy="9719945"/>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THANK YOU</a:t>
            </a:r>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矩形 14"/>
          <p:cNvSpPr>
            <a:spLocks noChangeArrowheads="1"/>
          </p:cNvSpPr>
          <p:nvPr/>
        </p:nvSpPr>
        <p:spPr bwMode="auto">
          <a:xfrm>
            <a:off x="1462088" y="3311843"/>
            <a:ext cx="2312987" cy="1427162"/>
          </a:xfrm>
          <a:prstGeom prst="rect">
            <a:avLst/>
          </a:prstGeom>
          <a:solidFill>
            <a:srgbClr val="148CBE"/>
          </a:solidFill>
          <a:ln w="25400" cap="flat" cmpd="sng">
            <a:solidFill>
              <a:srgbClr val="FAF5E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1" name="矩形 15"/>
          <p:cNvSpPr>
            <a:spLocks noChangeArrowheads="1"/>
          </p:cNvSpPr>
          <p:nvPr/>
        </p:nvSpPr>
        <p:spPr bwMode="auto">
          <a:xfrm>
            <a:off x="3775075" y="3313113"/>
            <a:ext cx="2311400" cy="1427162"/>
          </a:xfrm>
          <a:prstGeom prst="rect">
            <a:avLst/>
          </a:prstGeom>
          <a:solidFill>
            <a:srgbClr val="00A0A0"/>
          </a:solidFill>
          <a:ln w="25400" cap="flat" cmpd="sng">
            <a:solidFill>
              <a:srgbClr val="FAF5E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2" name="矩形 16"/>
          <p:cNvSpPr>
            <a:spLocks noChangeArrowheads="1"/>
          </p:cNvSpPr>
          <p:nvPr/>
        </p:nvSpPr>
        <p:spPr bwMode="auto">
          <a:xfrm>
            <a:off x="6086475" y="3313113"/>
            <a:ext cx="2312988" cy="1427162"/>
          </a:xfrm>
          <a:prstGeom prst="rect">
            <a:avLst/>
          </a:prstGeom>
          <a:solidFill>
            <a:srgbClr val="F0AF47"/>
          </a:solidFill>
          <a:ln w="25400" cap="flat" cmpd="sng">
            <a:solidFill>
              <a:srgbClr val="FAF5E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3" name="矩形 17"/>
          <p:cNvSpPr>
            <a:spLocks noChangeArrowheads="1"/>
          </p:cNvSpPr>
          <p:nvPr/>
        </p:nvSpPr>
        <p:spPr bwMode="auto">
          <a:xfrm>
            <a:off x="8399463" y="3313113"/>
            <a:ext cx="2311400" cy="1427162"/>
          </a:xfrm>
          <a:prstGeom prst="rect">
            <a:avLst/>
          </a:prstGeom>
          <a:solidFill>
            <a:srgbClr val="D2501E"/>
          </a:solidFill>
          <a:ln w="25400" cap="flat" cmpd="sng">
            <a:solidFill>
              <a:srgbClr val="FAF5E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6154" name="组合 22"/>
          <p:cNvGrpSpPr/>
          <p:nvPr/>
        </p:nvGrpSpPr>
        <p:grpSpPr bwMode="auto">
          <a:xfrm>
            <a:off x="2366010" y="3840798"/>
            <a:ext cx="539750" cy="411162"/>
            <a:chOff x="0" y="0"/>
            <a:chExt cx="509646" cy="387231"/>
          </a:xfrm>
        </p:grpSpPr>
        <p:sp>
          <p:nvSpPr>
            <p:cNvPr id="6155"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6156"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6157" name="组合 34"/>
          <p:cNvGrpSpPr/>
          <p:nvPr/>
        </p:nvGrpSpPr>
        <p:grpSpPr bwMode="auto">
          <a:xfrm>
            <a:off x="9419908" y="3838893"/>
            <a:ext cx="392112" cy="388937"/>
            <a:chOff x="0" y="0"/>
            <a:chExt cx="453105" cy="448433"/>
          </a:xfrm>
        </p:grpSpPr>
        <p:sp>
          <p:nvSpPr>
            <p:cNvPr id="6158"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6159"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6160" name="组合 37"/>
          <p:cNvGrpSpPr/>
          <p:nvPr/>
        </p:nvGrpSpPr>
        <p:grpSpPr bwMode="auto">
          <a:xfrm>
            <a:off x="4728210" y="3895408"/>
            <a:ext cx="404813" cy="385762"/>
            <a:chOff x="0" y="0"/>
            <a:chExt cx="2438400" cy="2332038"/>
          </a:xfrm>
        </p:grpSpPr>
        <p:sp>
          <p:nvSpPr>
            <p:cNvPr id="6161"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sp>
          <p:nvSpPr>
            <p:cNvPr id="6162" name="任意多边形 39"/>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latin typeface="Calibri" panose="020F0502020204030204" charset="0"/>
                <a:sym typeface="宋体" panose="02010600030101010101" pitchFamily="2" charset="-122"/>
              </a:endParaRPr>
            </a:p>
          </p:txBody>
        </p:sp>
      </p:grpSp>
      <p:grpSp>
        <p:nvGrpSpPr>
          <p:cNvPr id="6163" name="组合 40"/>
          <p:cNvGrpSpPr/>
          <p:nvPr/>
        </p:nvGrpSpPr>
        <p:grpSpPr bwMode="auto">
          <a:xfrm>
            <a:off x="7110730" y="3780155"/>
            <a:ext cx="350838" cy="447675"/>
            <a:chOff x="0" y="0"/>
            <a:chExt cx="563562" cy="720725"/>
          </a:xfrm>
        </p:grpSpPr>
        <p:sp>
          <p:nvSpPr>
            <p:cNvPr id="6164"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165"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166"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6171" name="文本框 48"/>
          <p:cNvSpPr>
            <a:spLocks noChangeArrowheads="1"/>
          </p:cNvSpPr>
          <p:nvPr/>
        </p:nvSpPr>
        <p:spPr bwMode="auto">
          <a:xfrm>
            <a:off x="600075" y="4397375"/>
            <a:ext cx="10991215" cy="24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3200" b="1">
                <a:solidFill>
                  <a:schemeClr val="bg1"/>
                </a:solidFill>
                <a:latin typeface="华文宋体" panose="02010600040101010101" pitchFamily="2" charset="-122"/>
                <a:ea typeface="华文宋体" panose="02010600040101010101" pitchFamily="2" charset="-122"/>
                <a:sym typeface="华文宋体" panose="02010600040101010101" pitchFamily="2" charset="-122"/>
              </a:rPr>
              <a:t>          </a:t>
            </a:r>
            <a:endParaRPr lang="zh-CN" altLang="en-US" sz="3200" b="1">
              <a:solidFill>
                <a:schemeClr val="bg1"/>
              </a:solidFill>
              <a:latin typeface="华文宋体" panose="02010600040101010101" pitchFamily="2" charset="-122"/>
              <a:ea typeface="华文宋体" panose="02010600040101010101" pitchFamily="2" charset="-122"/>
              <a:sym typeface="华文宋体" panose="02010600040101010101" pitchFamily="2" charset="-122"/>
            </a:endParaRPr>
          </a:p>
          <a:p>
            <a:pPr algn="l"/>
            <a:r>
              <a:rPr lang="zh-CN" altLang="en-US" sz="2400" dirty="0">
                <a:sym typeface="+mn-ea"/>
              </a:rPr>
              <a:t>根据</a:t>
            </a:r>
            <a:r>
              <a:rPr lang="en-US" altLang="zh-CN" sz="2400" dirty="0">
                <a:sym typeface="+mn-ea"/>
              </a:rPr>
              <a:t>NUO</a:t>
            </a:r>
            <a:r>
              <a:rPr lang="zh-CN" altLang="en-US" sz="2400" dirty="0">
                <a:sym typeface="+mn-ea"/>
              </a:rPr>
              <a:t>的品牌理念解读：独⽴原创设计的过程是设计师通过挖掘和解读其⾃⾝或社会整体的⽣活、情感或内⼼精神世界从⽽获得灵感，</a:t>
            </a:r>
            <a:r>
              <a:rPr lang="zh-CN" altLang="en-US" sz="2400" dirty="0">
                <a:solidFill>
                  <a:srgbClr val="FF0000"/>
                </a:solidFill>
                <a:sym typeface="+mn-ea"/>
              </a:rPr>
              <a:t>并以多重⽅式进⾏加⼯，最终以更抽象、艺术的形式呈现在其设计作品中。</a:t>
            </a:r>
            <a:r>
              <a:rPr lang="en-US" altLang="zh-CN" sz="2400" dirty="0" err="1">
                <a:sym typeface="+mn-ea"/>
              </a:rPr>
              <a:t>nUo</a:t>
            </a:r>
            <a:r>
              <a:rPr lang="zh-CN" altLang="en-US" sz="2400" dirty="0">
                <a:sym typeface="+mn-ea"/>
              </a:rPr>
              <a:t>所做的则是选择以⾸饰为载体，来呈现每⼀个个性化的表达。</a:t>
            </a:r>
            <a:endParaRPr lang="zh-CN" altLang="en-US" sz="2400" dirty="0"/>
          </a:p>
          <a:p>
            <a:endParaRPr lang="en-US" altLang="zh-CN" sz="2400">
              <a:solidFill>
                <a:srgbClr val="3F3F3F"/>
              </a:solidFill>
              <a:latin typeface="方正姚体" panose="02010601030101010101" pitchFamily="2" charset="-122"/>
              <a:ea typeface="方正姚体" panose="02010601030101010101" pitchFamily="2" charset="-122"/>
              <a:sym typeface="方正姚体" panose="02010601030101010101" pitchFamily="2"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24660" y="735330"/>
            <a:ext cx="8367395" cy="236410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7" name="五边形 14"/>
          <p:cNvSpPr>
            <a:spLocks noChangeArrowheads="1"/>
          </p:cNvSpPr>
          <p:nvPr/>
        </p:nvSpPr>
        <p:spPr bwMode="auto">
          <a:xfrm>
            <a:off x="1138238" y="2019300"/>
            <a:ext cx="9993312" cy="1517650"/>
          </a:xfrm>
          <a:prstGeom prst="homePlate">
            <a:avLst>
              <a:gd name="adj" fmla="val 70390"/>
            </a:avLst>
          </a:prstGeom>
          <a:solidFill>
            <a:srgbClr val="148C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68" name="五边形 15"/>
          <p:cNvSpPr>
            <a:spLocks noChangeArrowheads="1"/>
          </p:cNvSpPr>
          <p:nvPr/>
        </p:nvSpPr>
        <p:spPr bwMode="auto">
          <a:xfrm>
            <a:off x="3419475" y="2498090"/>
            <a:ext cx="7699375" cy="1517650"/>
          </a:xfrm>
          <a:prstGeom prst="homePlate">
            <a:avLst>
              <a:gd name="adj" fmla="val 78001"/>
            </a:avLst>
          </a:prstGeom>
          <a:solidFill>
            <a:srgbClr val="00A0A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69" name="五边形 16"/>
          <p:cNvSpPr>
            <a:spLocks noChangeArrowheads="1"/>
          </p:cNvSpPr>
          <p:nvPr/>
        </p:nvSpPr>
        <p:spPr bwMode="auto">
          <a:xfrm>
            <a:off x="5597525" y="2990850"/>
            <a:ext cx="5534025" cy="1517650"/>
          </a:xfrm>
          <a:prstGeom prst="homePlate">
            <a:avLst>
              <a:gd name="adj" fmla="val 86772"/>
            </a:avLst>
          </a:prstGeom>
          <a:solidFill>
            <a:srgbClr val="F0AF4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0" name="五边形 17"/>
          <p:cNvSpPr>
            <a:spLocks noChangeArrowheads="1"/>
          </p:cNvSpPr>
          <p:nvPr/>
        </p:nvSpPr>
        <p:spPr bwMode="auto">
          <a:xfrm>
            <a:off x="7980363" y="3492500"/>
            <a:ext cx="3138487" cy="1519238"/>
          </a:xfrm>
          <a:prstGeom prst="homePlate">
            <a:avLst>
              <a:gd name="adj" fmla="val 84795"/>
            </a:avLst>
          </a:prstGeom>
          <a:solidFill>
            <a:srgbClr val="D2501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1" name="文本框 22"/>
          <p:cNvSpPr>
            <a:spLocks noChangeArrowheads="1"/>
          </p:cNvSpPr>
          <p:nvPr/>
        </p:nvSpPr>
        <p:spPr bwMode="auto">
          <a:xfrm>
            <a:off x="1362075" y="2874963"/>
            <a:ext cx="367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chemeClr val="bg1"/>
                </a:solidFill>
                <a:latin typeface="Calibri" panose="020F0502020204030204" charset="0"/>
                <a:cs typeface="Calibri" panose="020F0502020204030204" charset="0"/>
                <a:sym typeface="Calibri" panose="020F0502020204030204" charset="0"/>
              </a:rPr>
              <a:t>  </a:t>
            </a:r>
            <a:endParaRPr lang="en-US" altLang="zh-CN" sz="1600">
              <a:solidFill>
                <a:schemeClr val="bg1"/>
              </a:solidFill>
              <a:latin typeface="方正姚体" panose="02010601030101010101" pitchFamily="2" charset="-122"/>
              <a:sym typeface="方正姚体" panose="02010601030101010101" pitchFamily="2" charset="-122"/>
            </a:endParaRPr>
          </a:p>
        </p:txBody>
      </p:sp>
      <p:sp>
        <p:nvSpPr>
          <p:cNvPr id="23572" name="文本框 35"/>
          <p:cNvSpPr>
            <a:spLocks noChangeArrowheads="1"/>
          </p:cNvSpPr>
          <p:nvPr/>
        </p:nvSpPr>
        <p:spPr bwMode="auto">
          <a:xfrm>
            <a:off x="3709988" y="3330575"/>
            <a:ext cx="367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chemeClr val="bg1"/>
                </a:solidFill>
                <a:latin typeface="Calibri" panose="020F0502020204030204" charset="0"/>
                <a:cs typeface="Calibri" panose="020F0502020204030204" charset="0"/>
                <a:sym typeface="Calibri" panose="020F0502020204030204" charset="0"/>
              </a:rPr>
              <a:t>  </a:t>
            </a:r>
            <a:endParaRPr lang="en-US" altLang="zh-CN" sz="1600">
              <a:solidFill>
                <a:schemeClr val="bg1"/>
              </a:solidFill>
              <a:latin typeface="方正姚体" panose="02010601030101010101" pitchFamily="2" charset="-122"/>
              <a:sym typeface="方正姚体" panose="02010601030101010101" pitchFamily="2" charset="-122"/>
            </a:endParaRPr>
          </a:p>
        </p:txBody>
      </p:sp>
      <p:sp>
        <p:nvSpPr>
          <p:cNvPr id="23573" name="文本框 39"/>
          <p:cNvSpPr>
            <a:spLocks noChangeArrowheads="1"/>
          </p:cNvSpPr>
          <p:nvPr/>
        </p:nvSpPr>
        <p:spPr bwMode="auto">
          <a:xfrm>
            <a:off x="8447088" y="4356100"/>
            <a:ext cx="367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chemeClr val="bg1"/>
                </a:solidFill>
                <a:latin typeface="Calibri" panose="020F0502020204030204" charset="0"/>
                <a:cs typeface="Calibri" panose="020F0502020204030204" charset="0"/>
                <a:sym typeface="Calibri" panose="020F0502020204030204" charset="0"/>
              </a:rPr>
              <a:t>  </a:t>
            </a:r>
            <a:endParaRPr lang="en-US" altLang="zh-CN" sz="1600">
              <a:solidFill>
                <a:schemeClr val="bg1"/>
              </a:solidFill>
              <a:latin typeface="方正姚体" panose="02010601030101010101" pitchFamily="2" charset="-122"/>
              <a:sym typeface="方正姚体" panose="02010601030101010101" pitchFamily="2" charset="-122"/>
            </a:endParaRPr>
          </a:p>
        </p:txBody>
      </p:sp>
      <p:sp>
        <p:nvSpPr>
          <p:cNvPr id="23574" name="文本框 43"/>
          <p:cNvSpPr>
            <a:spLocks noChangeArrowheads="1"/>
          </p:cNvSpPr>
          <p:nvPr/>
        </p:nvSpPr>
        <p:spPr bwMode="auto">
          <a:xfrm>
            <a:off x="5930900" y="3884613"/>
            <a:ext cx="367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chemeClr val="bg1"/>
                </a:solidFill>
                <a:latin typeface="Calibri" panose="020F0502020204030204" charset="0"/>
                <a:cs typeface="Calibri" panose="020F0502020204030204" charset="0"/>
                <a:sym typeface="Calibri" panose="020F0502020204030204" charset="0"/>
              </a:rPr>
              <a:t>  </a:t>
            </a:r>
            <a:endParaRPr lang="en-US" altLang="zh-CN" sz="1600">
              <a:solidFill>
                <a:schemeClr val="bg1"/>
              </a:solidFill>
              <a:latin typeface="方正姚体" panose="02010601030101010101" pitchFamily="2" charset="-122"/>
              <a:sym typeface="方正姚体" panose="02010601030101010101" pitchFamily="2" charset="-122"/>
            </a:endParaRPr>
          </a:p>
        </p:txBody>
      </p:sp>
      <p:sp>
        <p:nvSpPr>
          <p:cNvPr id="23578" name="文本框 48"/>
          <p:cNvSpPr>
            <a:spLocks noChangeArrowheads="1"/>
          </p:cNvSpPr>
          <p:nvPr/>
        </p:nvSpPr>
        <p:spPr bwMode="auto">
          <a:xfrm>
            <a:off x="857885" y="5012055"/>
            <a:ext cx="1027366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2400">
                <a:solidFill>
                  <a:srgbClr val="000000"/>
                </a:solidFill>
                <a:latin typeface="方正姚体" panose="02010601030101010101" pitchFamily="2" charset="-122"/>
                <a:ea typeface="方正姚体" panose="02010601030101010101" pitchFamily="2" charset="-122"/>
                <a:sym typeface="方正姚体" panose="02010601030101010101" pitchFamily="2" charset="-122"/>
              </a:rPr>
              <a:t> </a:t>
            </a:r>
            <a:r>
              <a:rPr lang="zh-CN" altLang="en-US"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方正姚体" panose="02010601030101010101" pitchFamily="2" charset="-122"/>
              </a:rPr>
              <a:t>设计之源：</a:t>
            </a:r>
            <a:r>
              <a:rPr lang="zh-CN" altLang="en-US" sz="2400" dirty="0">
                <a:sym typeface="+mn-ea"/>
              </a:rPr>
              <a:t>多米诺骨牌效应或多米诺效应（</a:t>
            </a:r>
            <a:r>
              <a:rPr lang="en-US" altLang="zh-CN" sz="2400" dirty="0">
                <a:sym typeface="+mn-ea"/>
              </a:rPr>
              <a:t>Domino Effect</a:t>
            </a:r>
            <a:r>
              <a:rPr lang="zh-CN" altLang="en-US" sz="2400" dirty="0">
                <a:sym typeface="+mn-ea"/>
              </a:rPr>
              <a:t>），是一种心理学效应，类似于蝴蝶效应，指在一个相互联系的系统中，</a:t>
            </a:r>
            <a:r>
              <a:rPr lang="zh-CN" altLang="en-US" sz="2400" dirty="0">
                <a:solidFill>
                  <a:srgbClr val="FF0000"/>
                </a:solidFill>
                <a:sym typeface="+mn-ea"/>
              </a:rPr>
              <a:t>由一个很小的初始能量引发的一系列连锁反应，</a:t>
            </a:r>
            <a:r>
              <a:rPr lang="zh-CN" altLang="en-US" sz="2400" dirty="0">
                <a:sym typeface="+mn-ea"/>
              </a:rPr>
              <a:t>这种效应广泛地被应用于多领域之中，用来解释一些具有关联性的现象。</a:t>
            </a:r>
            <a:endParaRPr lang="zh-CN" altLang="en-US" sz="2400" dirty="0">
              <a:sym typeface="+mn-ea"/>
            </a:endParaRPr>
          </a:p>
          <a:p>
            <a:endParaRPr lang="zh-CN" altLang="en-US" sz="2800" dirty="0">
              <a:solidFill>
                <a:srgbClr val="000000"/>
              </a:solidFill>
              <a:latin typeface="方正姚体" panose="02010601030101010101" pitchFamily="2" charset="-122"/>
              <a:ea typeface="方正姚体" panose="02010601030101010101" pitchFamily="2" charset="-122"/>
              <a:sym typeface="+mn-ea"/>
            </a:endParaRPr>
          </a:p>
          <a:p>
            <a:endParaRPr lang="zh-CN" altLang="en-US" sz="1100">
              <a:solidFill>
                <a:srgbClr val="000000"/>
              </a:solidFill>
              <a:latin typeface="方正姚体" panose="02010601030101010101" pitchFamily="2" charset="-122"/>
              <a:ea typeface="方正姚体" panose="02010601030101010101" pitchFamily="2" charset="-122"/>
              <a:sym typeface="方正姚体" panose="02010601030101010101" pitchFamily="2" charset="-122"/>
            </a:endParaRPr>
          </a:p>
        </p:txBody>
      </p:sp>
      <p:grpSp>
        <p:nvGrpSpPr>
          <p:cNvPr id="23579" name="组合 54"/>
          <p:cNvGrpSpPr/>
          <p:nvPr/>
        </p:nvGrpSpPr>
        <p:grpSpPr bwMode="auto">
          <a:xfrm>
            <a:off x="2092325" y="2282825"/>
            <a:ext cx="407988" cy="457200"/>
            <a:chOff x="0" y="0"/>
            <a:chExt cx="402656" cy="450303"/>
          </a:xfrm>
        </p:grpSpPr>
        <p:sp>
          <p:nvSpPr>
            <p:cNvPr id="23580"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1"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2"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3"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4"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grpSp>
        <p:nvGrpSpPr>
          <p:cNvPr id="23585" name="组合 60"/>
          <p:cNvGrpSpPr/>
          <p:nvPr/>
        </p:nvGrpSpPr>
        <p:grpSpPr bwMode="auto">
          <a:xfrm>
            <a:off x="4419600" y="2778125"/>
            <a:ext cx="438150" cy="473075"/>
            <a:chOff x="0" y="0"/>
            <a:chExt cx="466184" cy="501686"/>
          </a:xfrm>
        </p:grpSpPr>
        <p:sp>
          <p:nvSpPr>
            <p:cNvPr id="23586"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7"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8"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89"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90"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grpSp>
        <p:nvGrpSpPr>
          <p:cNvPr id="23591" name="组合 66"/>
          <p:cNvGrpSpPr/>
          <p:nvPr/>
        </p:nvGrpSpPr>
        <p:grpSpPr bwMode="auto">
          <a:xfrm>
            <a:off x="6510338" y="3289300"/>
            <a:ext cx="439737" cy="422275"/>
            <a:chOff x="0" y="0"/>
            <a:chExt cx="490600" cy="471805"/>
          </a:xfrm>
        </p:grpSpPr>
        <p:sp>
          <p:nvSpPr>
            <p:cNvPr id="23592" name="Oval 131"/>
            <p:cNvSpPr>
              <a:spLocks noChangeArrowheads="1"/>
            </p:cNvSpPr>
            <p:nvPr/>
          </p:nvSpPr>
          <p:spPr bwMode="auto">
            <a:xfrm>
              <a:off x="134915" y="0"/>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93" name="Freeform 134"/>
            <p:cNvSpPr>
              <a:spLocks noChangeArrowheads="1"/>
            </p:cNvSpPr>
            <p:nvPr/>
          </p:nvSpPr>
          <p:spPr bwMode="auto">
            <a:xfrm>
              <a:off x="0" y="258467"/>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grpSp>
        <p:nvGrpSpPr>
          <p:cNvPr id="23594" name="组合 69"/>
          <p:cNvGrpSpPr/>
          <p:nvPr/>
        </p:nvGrpSpPr>
        <p:grpSpPr bwMode="auto">
          <a:xfrm>
            <a:off x="9032875" y="3714750"/>
            <a:ext cx="461963" cy="523875"/>
            <a:chOff x="0" y="0"/>
            <a:chExt cx="406393" cy="459645"/>
          </a:xfrm>
        </p:grpSpPr>
        <p:sp>
          <p:nvSpPr>
            <p:cNvPr id="23595" name="Freeform 148"/>
            <p:cNvSpPr>
              <a:spLocks noEditPoints="1" noChangeArrowheads="1"/>
            </p:cNvSpPr>
            <p:nvPr/>
          </p:nvSpPr>
          <p:spPr bwMode="auto">
            <a:xfrm>
              <a:off x="55120"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96" name="Freeform 149"/>
            <p:cNvSpPr>
              <a:spLocks noEditPoints="1" noChangeArrowheads="1"/>
            </p:cNvSpPr>
            <p:nvPr/>
          </p:nvSpPr>
          <p:spPr bwMode="auto">
            <a:xfrm>
              <a:off x="0" y="231691"/>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3597" name="Oval 150"/>
            <p:cNvSpPr>
              <a:spLocks noChangeArrowheads="1"/>
            </p:cNvSpPr>
            <p:nvPr/>
          </p:nvSpPr>
          <p:spPr bwMode="auto">
            <a:xfrm>
              <a:off x="97160" y="326983"/>
              <a:ext cx="37370" cy="3737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46" name="文本框 32"/>
          <p:cNvSpPr>
            <a:spLocks noChangeArrowheads="1"/>
          </p:cNvSpPr>
          <p:nvPr>
            <p:custDataLst>
              <p:tags r:id="rId1"/>
            </p:custDataLst>
          </p:nvPr>
        </p:nvSpPr>
        <p:spPr bwMode="auto">
          <a:xfrm>
            <a:off x="4988560" y="263525"/>
            <a:ext cx="2214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200" dirty="0">
                <a:sym typeface="+mn-ea"/>
              </a:rPr>
              <a:t>多米诺骨牌</a:t>
            </a:r>
            <a:endParaRPr lang="zh-CN" altLang="en-US" dirty="0">
              <a:latin typeface="+mj-lt"/>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任意多边形 15"/>
          <p:cNvSpPr>
            <a:spLocks noChangeAspect="1" noChangeArrowheads="1"/>
          </p:cNvSpPr>
          <p:nvPr/>
        </p:nvSpPr>
        <p:spPr bwMode="auto">
          <a:xfrm rot="5400000" flipV="1">
            <a:off x="1895634" y="1176496"/>
            <a:ext cx="3430588" cy="2593975"/>
          </a:xfrm>
          <a:custGeom>
            <a:avLst/>
            <a:gdLst>
              <a:gd name="T0" fmla="*/ 0 w 3430814"/>
              <a:gd name="T1" fmla="*/ 0 h 2594118"/>
              <a:gd name="T2" fmla="*/ 0 w 3430814"/>
              <a:gd name="T3" fmla="*/ 2594118 h 2594118"/>
              <a:gd name="T4" fmla="*/ 2120118 w 3430814"/>
              <a:gd name="T5" fmla="*/ 2594118 h 2594118"/>
              <a:gd name="T6" fmla="*/ 2120118 w 3430814"/>
              <a:gd name="T7" fmla="*/ 2592744 h 2594118"/>
              <a:gd name="T8" fmla="*/ 2133757 w 3430814"/>
              <a:gd name="T9" fmla="*/ 2594118 h 2594118"/>
              <a:gd name="T10" fmla="*/ 3430814 w 3430814"/>
              <a:gd name="T11" fmla="*/ 1297061 h 2594118"/>
              <a:gd name="T12" fmla="*/ 2133757 w 3430814"/>
              <a:gd name="T13" fmla="*/ 4 h 2594118"/>
              <a:gd name="T14" fmla="*/ 2120118 w 3430814"/>
              <a:gd name="T15" fmla="*/ 1382 h 2594118"/>
              <a:gd name="T16" fmla="*/ 2120118 w 3430814"/>
              <a:gd name="T17" fmla="*/ 0 h 2594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0814"/>
              <a:gd name="T28" fmla="*/ 0 h 2594118"/>
              <a:gd name="T29" fmla="*/ 3430814 w 3430814"/>
              <a:gd name="T30" fmla="*/ 2594118 h 2594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0814" h="2594118">
                <a:moveTo>
                  <a:pt x="0" y="0"/>
                </a:moveTo>
                <a:lnTo>
                  <a:pt x="0" y="2594118"/>
                </a:lnTo>
                <a:lnTo>
                  <a:pt x="2120118" y="2594118"/>
                </a:lnTo>
                <a:lnTo>
                  <a:pt x="2120118" y="2592744"/>
                </a:lnTo>
                <a:lnTo>
                  <a:pt x="2133757" y="2594118"/>
                </a:lnTo>
                <a:cubicBezTo>
                  <a:pt x="2850103" y="2594118"/>
                  <a:pt x="3430814" y="2013407"/>
                  <a:pt x="3430814" y="1297061"/>
                </a:cubicBezTo>
                <a:cubicBezTo>
                  <a:pt x="3430814" y="580715"/>
                  <a:pt x="2850103" y="4"/>
                  <a:pt x="2133757" y="4"/>
                </a:cubicBezTo>
                <a:lnTo>
                  <a:pt x="2120118" y="1382"/>
                </a:lnTo>
                <a:lnTo>
                  <a:pt x="2120118" y="0"/>
                </a:lnTo>
                <a:close/>
              </a:path>
            </a:pathLst>
          </a:custGeom>
          <a:solidFill>
            <a:srgbClr val="F0AF47"/>
          </a:solidFill>
          <a:ln>
            <a:noFill/>
          </a:ln>
          <a:extLst>
            <a:ext uri="{91240B29-F687-4F45-9708-019B960494DF}">
              <a14:hiddenLine xmlns:a14="http://schemas.microsoft.com/office/drawing/2010/main" w="22225">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84" name="任意多边形 16"/>
          <p:cNvSpPr>
            <a:spLocks noChangeAspect="1" noChangeArrowheads="1"/>
          </p:cNvSpPr>
          <p:nvPr/>
        </p:nvSpPr>
        <p:spPr bwMode="auto">
          <a:xfrm rot="5400000" flipV="1">
            <a:off x="6994367" y="1176496"/>
            <a:ext cx="3430588" cy="2593975"/>
          </a:xfrm>
          <a:custGeom>
            <a:avLst/>
            <a:gdLst>
              <a:gd name="T0" fmla="*/ 0 w 3430814"/>
              <a:gd name="T1" fmla="*/ 0 h 2594118"/>
              <a:gd name="T2" fmla="*/ 0 w 3430814"/>
              <a:gd name="T3" fmla="*/ 2594118 h 2594118"/>
              <a:gd name="T4" fmla="*/ 2120118 w 3430814"/>
              <a:gd name="T5" fmla="*/ 2594118 h 2594118"/>
              <a:gd name="T6" fmla="*/ 2120118 w 3430814"/>
              <a:gd name="T7" fmla="*/ 2592743 h 2594118"/>
              <a:gd name="T8" fmla="*/ 2133757 w 3430814"/>
              <a:gd name="T9" fmla="*/ 2594118 h 2594118"/>
              <a:gd name="T10" fmla="*/ 3430814 w 3430814"/>
              <a:gd name="T11" fmla="*/ 1297060 h 2594118"/>
              <a:gd name="T12" fmla="*/ 2133757 w 3430814"/>
              <a:gd name="T13" fmla="*/ 3 h 2594118"/>
              <a:gd name="T14" fmla="*/ 2120118 w 3430814"/>
              <a:gd name="T15" fmla="*/ 1380 h 2594118"/>
              <a:gd name="T16" fmla="*/ 2120118 w 3430814"/>
              <a:gd name="T17" fmla="*/ 0 h 2594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0814"/>
              <a:gd name="T28" fmla="*/ 0 h 2594118"/>
              <a:gd name="T29" fmla="*/ 3430814 w 3430814"/>
              <a:gd name="T30" fmla="*/ 2594118 h 2594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0814" h="2594118">
                <a:moveTo>
                  <a:pt x="0" y="0"/>
                </a:moveTo>
                <a:lnTo>
                  <a:pt x="0" y="2594118"/>
                </a:lnTo>
                <a:lnTo>
                  <a:pt x="2120118" y="2594118"/>
                </a:lnTo>
                <a:lnTo>
                  <a:pt x="2120118" y="2592743"/>
                </a:lnTo>
                <a:lnTo>
                  <a:pt x="2133757" y="2594118"/>
                </a:lnTo>
                <a:cubicBezTo>
                  <a:pt x="2850103" y="2594118"/>
                  <a:pt x="3430814" y="2013406"/>
                  <a:pt x="3430814" y="1297060"/>
                </a:cubicBezTo>
                <a:cubicBezTo>
                  <a:pt x="3430814" y="580714"/>
                  <a:pt x="2850103" y="3"/>
                  <a:pt x="2133757" y="3"/>
                </a:cubicBezTo>
                <a:lnTo>
                  <a:pt x="2120118" y="1380"/>
                </a:lnTo>
                <a:lnTo>
                  <a:pt x="2120118" y="0"/>
                </a:lnTo>
                <a:close/>
              </a:path>
            </a:pathLst>
          </a:custGeom>
          <a:solidFill>
            <a:srgbClr val="D2501E"/>
          </a:solidFill>
          <a:ln>
            <a:noFill/>
          </a:ln>
          <a:extLst>
            <a:ext uri="{91240B29-F687-4F45-9708-019B960494DF}">
              <a14:hiddenLine xmlns:a14="http://schemas.microsoft.com/office/drawing/2010/main" w="22225">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88" name="文本框 33"/>
          <p:cNvSpPr>
            <a:spLocks noChangeArrowheads="1"/>
          </p:cNvSpPr>
          <p:nvPr/>
        </p:nvSpPr>
        <p:spPr bwMode="auto">
          <a:xfrm>
            <a:off x="998855" y="4289425"/>
            <a:ext cx="956564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1400" dirty="0">
                <a:solidFill>
                  <a:srgbClr val="262626"/>
                </a:solidFill>
                <a:latin typeface="微软雅黑" panose="020B0503020204020204" charset="-122"/>
                <a:ea typeface="微软雅黑" panose="020B0503020204020204" charset="-122"/>
                <a:sym typeface="微软雅黑" panose="020B0503020204020204" charset="-122"/>
              </a:rPr>
              <a:t>      </a:t>
            </a:r>
            <a:r>
              <a:rPr lang="en-US" altLang="zh-CN" sz="2000" dirty="0">
                <a:solidFill>
                  <a:srgbClr val="262626"/>
                </a:solidFill>
                <a:latin typeface="微软雅黑" panose="020B0503020204020204" charset="-122"/>
                <a:ea typeface="微软雅黑" panose="020B0503020204020204" charset="-122"/>
                <a:sym typeface="微软雅黑" panose="020B0503020204020204" charset="-122"/>
              </a:rPr>
              <a:t> </a:t>
            </a:r>
            <a:r>
              <a:rPr lang="zh-CN" altLang="en-US" sz="2400" dirty="0">
                <a:sym typeface="+mn-ea"/>
              </a:rPr>
              <a:t>一个最小的力量能够引起的或许只是察觉不到的渐变，但是它所引发的却可能是翻天覆地的变化。</a:t>
            </a:r>
            <a:endParaRPr lang="zh-CN" altLang="en-US" sz="2400" dirty="0">
              <a:sym typeface="+mn-ea"/>
            </a:endParaRPr>
          </a:p>
          <a:p>
            <a:pPr algn="l"/>
            <a:r>
              <a:rPr lang="zh-CN" altLang="en-US" sz="2400" dirty="0">
                <a:sym typeface="+mn-ea"/>
              </a:rPr>
              <a:t>     这有点类似于</a:t>
            </a:r>
            <a:r>
              <a:rPr lang="zh-CN" altLang="en-US" sz="2400" dirty="0">
                <a:solidFill>
                  <a:srgbClr val="FF0000"/>
                </a:solidFill>
                <a:sym typeface="+mn-ea"/>
              </a:rPr>
              <a:t>蝴蝶效应</a:t>
            </a:r>
            <a:r>
              <a:rPr lang="zh-CN" altLang="en-US" sz="2400" dirty="0">
                <a:sym typeface="+mn-ea"/>
              </a:rPr>
              <a:t>，但是比蝴蝶效应更注重过程的发展与变化就像</a:t>
            </a:r>
            <a:r>
              <a:rPr lang="en-US" altLang="zh-CN" sz="2400" dirty="0">
                <a:sym typeface="+mn-ea"/>
              </a:rPr>
              <a:t>NUO</a:t>
            </a:r>
            <a:r>
              <a:rPr lang="zh-CN" altLang="en-US" sz="2400" dirty="0">
                <a:sym typeface="+mn-ea"/>
              </a:rPr>
              <a:t>设计师的</a:t>
            </a:r>
            <a:r>
              <a:rPr lang="zh-CN" altLang="en-US" sz="2400" dirty="0">
                <a:solidFill>
                  <a:srgbClr val="FF0000"/>
                </a:solidFill>
                <a:sym typeface="+mn-ea"/>
              </a:rPr>
              <a:t>灵感一样多重加工，微小将他放大</a:t>
            </a:r>
            <a:r>
              <a:rPr lang="zh-CN" altLang="en-US" sz="2400" dirty="0">
                <a:sym typeface="+mn-ea"/>
              </a:rPr>
              <a:t>，</a:t>
            </a:r>
            <a:r>
              <a:rPr lang="zh-CN" altLang="en-US" sz="2400" dirty="0">
                <a:solidFill>
                  <a:srgbClr val="FF0000"/>
                </a:solidFill>
                <a:sym typeface="+mn-ea"/>
              </a:rPr>
              <a:t>强化，力量和作品一样越来越强大，</a:t>
            </a:r>
            <a:r>
              <a:rPr lang="zh-CN" altLang="en-US" sz="2400" dirty="0">
                <a:solidFill>
                  <a:schemeClr val="tx1"/>
                </a:solidFill>
                <a:sym typeface="+mn-ea"/>
              </a:rPr>
              <a:t>并以最终的作品呈现给大众</a:t>
            </a:r>
            <a:r>
              <a:rPr lang="zh-CN" altLang="en-US" sz="2400" dirty="0">
                <a:sym typeface="+mn-ea"/>
              </a:rPr>
              <a:t>，对于设计师的想法和过程最好的表达。</a:t>
            </a:r>
            <a:endParaRPr lang="zh-CN" altLang="en-US" sz="2400" dirty="0"/>
          </a:p>
          <a:p>
            <a:pPr algn="l"/>
            <a:endParaRPr lang="zh-CN" altLang="en-US" sz="2400" dirty="0"/>
          </a:p>
          <a:p>
            <a:pPr algn="l"/>
            <a:endParaRPr lang="zh-CN" altLang="en-US" sz="2000"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algn="l"/>
            <a:endParaRPr lang="zh-CN" altLang="en-US" sz="2000"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algn="l"/>
            <a:endParaRPr lang="zh-CN" altLang="en-US" sz="2000"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algn="l"/>
            <a:endParaRPr lang="zh-CN" altLang="en-US" sz="1400"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400"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62835" y="1559560"/>
            <a:ext cx="2496820" cy="149479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670" y="1446530"/>
            <a:ext cx="2380615" cy="172148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smtClean="0"/>
            </a:fld>
            <a:endParaRPr lang="zh-CN" altLang="en-US" sz="1800">
              <a:solidFill>
                <a:schemeClr val="tx1"/>
              </a:solidFill>
            </a:endParaRPr>
          </a:p>
        </p:txBody>
      </p:sp>
      <p:sp>
        <p:nvSpPr>
          <p:cNvPr id="3" name="文本框 2"/>
          <p:cNvSpPr txBox="1"/>
          <p:nvPr/>
        </p:nvSpPr>
        <p:spPr>
          <a:xfrm>
            <a:off x="4511040" y="203200"/>
            <a:ext cx="3262432" cy="707886"/>
          </a:xfrm>
          <a:prstGeom prst="rect">
            <a:avLst/>
          </a:prstGeom>
          <a:noFill/>
        </p:spPr>
        <p:txBody>
          <a:bodyPr wrap="none" rtlCol="0">
            <a:spAutoFit/>
          </a:bodyPr>
          <a:lstStyle/>
          <a:p>
            <a:r>
              <a:rPr lang="zh-CN" altLang="en-US" sz="4000" dirty="0"/>
              <a:t>平面图布置图</a:t>
            </a:r>
            <a:endParaRPr lang="zh-CN" altLang="en-US" sz="4000"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0000" y="911086"/>
            <a:ext cx="9794240" cy="58103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938F21B6-1322-4426-8E8E-E51563FFC807}" type="datetime1">
              <a:rPr lang="zh-CN" altLang="en-US"/>
            </a:fld>
            <a:endParaRPr lang="zh-CN" altLang="en-US" sz="1800">
              <a:solidFill>
                <a:schemeClr val="tx1"/>
              </a:solidFill>
            </a:endParaRPr>
          </a:p>
        </p:txBody>
      </p:sp>
      <p:sp>
        <p:nvSpPr>
          <p:cNvPr id="3" name="文本框 2"/>
          <p:cNvSpPr txBox="1"/>
          <p:nvPr/>
        </p:nvSpPr>
        <p:spPr>
          <a:xfrm>
            <a:off x="4676140" y="332105"/>
            <a:ext cx="3991610" cy="583565"/>
          </a:xfrm>
          <a:prstGeom prst="rect">
            <a:avLst/>
          </a:prstGeom>
          <a:noFill/>
        </p:spPr>
        <p:txBody>
          <a:bodyPr wrap="square" rtlCol="0">
            <a:spAutoFit/>
          </a:bodyPr>
          <a:p>
            <a:r>
              <a:rPr lang="zh-CN" altLang="en-US" sz="3200"/>
              <a:t>平面灯具平面图</a:t>
            </a:r>
            <a:endParaRPr lang="zh-CN" altLang="en-US" sz="3200"/>
          </a:p>
        </p:txBody>
      </p:sp>
      <p:pic>
        <p:nvPicPr>
          <p:cNvPr id="4" name="图片 3" descr="多米诺骨牌灯具"/>
          <p:cNvPicPr>
            <a:picLocks noChangeAspect="1"/>
          </p:cNvPicPr>
          <p:nvPr/>
        </p:nvPicPr>
        <p:blipFill>
          <a:blip r:embed="rId1"/>
          <a:stretch>
            <a:fillRect/>
          </a:stretch>
        </p:blipFill>
        <p:spPr>
          <a:xfrm>
            <a:off x="838200" y="891540"/>
            <a:ext cx="10455910" cy="58299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F21B6-1322-4426-8E8E-E51563FFC807}" type="datetime1">
              <a:rPr lang="zh-CN" altLang="en-US" smtClean="0"/>
            </a:fld>
            <a:endParaRPr lang="zh-CN" altLang="en-US" sz="1800">
              <a:solidFill>
                <a:schemeClr val="tx1"/>
              </a:solidFill>
            </a:endParaRPr>
          </a:p>
        </p:txBody>
      </p:sp>
      <p:sp>
        <p:nvSpPr>
          <p:cNvPr id="4" name="文本框 3"/>
          <p:cNvSpPr txBox="1"/>
          <p:nvPr/>
        </p:nvSpPr>
        <p:spPr>
          <a:xfrm>
            <a:off x="2448560" y="799271"/>
            <a:ext cx="7366119" cy="523220"/>
          </a:xfrm>
          <a:prstGeom prst="rect">
            <a:avLst/>
          </a:prstGeom>
          <a:noFill/>
        </p:spPr>
        <p:txBody>
          <a:bodyPr wrap="none" rtlCol="0">
            <a:spAutoFit/>
          </a:bodyPr>
          <a:lstStyle/>
          <a:p>
            <a:r>
              <a:rPr lang="zh-CN" altLang="en-US" sz="2800" dirty="0"/>
              <a:t>展厅一进门由多米诺骨牌从高到低的视觉效果</a:t>
            </a:r>
            <a:endParaRPr lang="zh-CN" altLang="en-US" sz="28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9020" y="2402626"/>
            <a:ext cx="3810000" cy="2974553"/>
          </a:xfrm>
          <a:prstGeom prst="rect">
            <a:avLst/>
          </a:prstGeom>
        </p:spPr>
      </p:pic>
      <p:pic>
        <p:nvPicPr>
          <p:cNvPr id="5" name="图片 4"/>
          <p:cNvPicPr>
            <a:picLocks noChangeAspect="1"/>
          </p:cNvPicPr>
          <p:nvPr/>
        </p:nvPicPr>
        <p:blipFill>
          <a:blip r:embed="rId2"/>
          <a:srcRect l="1617" t="40723" r="-1617" b="20599"/>
          <a:stretch>
            <a:fillRect/>
          </a:stretch>
        </p:blipFill>
        <p:spPr>
          <a:xfrm>
            <a:off x="6380480" y="2333625"/>
            <a:ext cx="4445000" cy="2973705"/>
          </a:xfrm>
          <a:prstGeom prst="rect">
            <a:avLst/>
          </a:prstGeom>
        </p:spPr>
      </p:pic>
      <p:pic>
        <p:nvPicPr>
          <p:cNvPr id="7" name="图片 6"/>
          <p:cNvPicPr>
            <a:picLocks noChangeAspect="1"/>
          </p:cNvPicPr>
          <p:nvPr/>
        </p:nvPicPr>
        <p:blipFill>
          <a:blip r:embed="rId3"/>
          <a:stretch>
            <a:fillRect/>
          </a:stretch>
        </p:blipFill>
        <p:spPr>
          <a:xfrm>
            <a:off x="9743440" y="99695"/>
            <a:ext cx="2458720" cy="2145665"/>
          </a:xfrm>
          <a:prstGeom prst="rect">
            <a:avLst/>
          </a:prstGeom>
        </p:spPr>
      </p:pic>
    </p:spTree>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1323"/>
</p:tagLst>
</file>

<file path=ppt/tags/tag10.xml><?xml version="1.0" encoding="utf-8"?>
<p:tagLst xmlns:p="http://schemas.openxmlformats.org/presentationml/2006/main">
  <p:tag name="KSO_WM_TEMPLATE_CATEGORY" val="basetag"/>
  <p:tag name="KSO_WM_TEMPLATE_INDEX" val="20161323"/>
  <p:tag name="KSO_WM_TAG_VERSION" val="1.0"/>
  <p:tag name="KSO_WM_SLIDE_ID" val="basetag20161323_19"/>
  <p:tag name="KSO_WM_SLIDE_INDEX" val="19"/>
  <p:tag name="KSO_WM_SLIDE_ITEM_CNT" val="0"/>
  <p:tag name="KSO_WM_SLIDE_TYPE" val="text"/>
  <p:tag name="KSO_WM_BEAUTIFY_FLAG" val="#wm#"/>
</p:tagLst>
</file>

<file path=ppt/tags/tag11.xml><?xml version="1.0" encoding="utf-8"?>
<p:tagLst xmlns:p="http://schemas.openxmlformats.org/presentationml/2006/main">
  <p:tag name="KSO_WM_BEAUTIFY_FLAG" val="#wm#"/>
  <p:tag name="KSO_WM_TEMPLATE_CATEGORY" val="basetag"/>
  <p:tag name="KSO_WM_TEMPLATE_INDEX" val="20161323"/>
</p:tagLst>
</file>

<file path=ppt/tags/tag12.xml><?xml version="1.0" encoding="utf-8"?>
<p:tagLst xmlns:p="http://schemas.openxmlformats.org/presentationml/2006/main">
  <p:tag name="KSO_WM_BEAUTIFY_FLAG" val="#wm#"/>
  <p:tag name="KSO_WM_TEMPLATE_CATEGORY" val="basetag"/>
  <p:tag name="KSO_WM_TEMPLATE_INDEX" val="20161323"/>
</p:tagLst>
</file>

<file path=ppt/tags/tag13.xml><?xml version="1.0" encoding="utf-8"?>
<p:tagLst xmlns:p="http://schemas.openxmlformats.org/presentationml/2006/main">
  <p:tag name="KSO_WM_BEAUTIFY_FLAG" val="#wm#"/>
  <p:tag name="KSO_WM_TEMPLATE_CATEGORY" val="basetag"/>
  <p:tag name="KSO_WM_TEMPLATE_INDEX" val="20161323"/>
</p:tagLst>
</file>

<file path=ppt/tags/tag14.xml><?xml version="1.0" encoding="utf-8"?>
<p:tagLst xmlns:p="http://schemas.openxmlformats.org/presentationml/2006/main">
  <p:tag name="KSO_WM_BEAUTIFY_FLAG" val="#wm#"/>
  <p:tag name="KSO_WM_TEMPLATE_CATEGORY" val="basetag"/>
  <p:tag name="KSO_WM_TEMPLATE_INDEX" val="20161323"/>
</p:tagLst>
</file>

<file path=ppt/tags/tag15.xml><?xml version="1.0" encoding="utf-8"?>
<p:tagLst xmlns:p="http://schemas.openxmlformats.org/presentationml/2006/main">
  <p:tag name="KSO_WM_BEAUTIFY_FLAG" val="#wm#"/>
  <p:tag name="KSO_WM_TEMPLATE_CATEGORY" val="basetag"/>
  <p:tag name="KSO_WM_TEMPLATE_INDEX" val="20161323"/>
</p:tagLst>
</file>

<file path=ppt/tags/tag16.xml><?xml version="1.0" encoding="utf-8"?>
<p:tagLst xmlns:p="http://schemas.openxmlformats.org/presentationml/2006/main">
  <p:tag name="KSO_WM_BEAUTIFY_FLAG" val="#wm#"/>
  <p:tag name="KSO_WM_TEMPLATE_CATEGORY" val="basetag"/>
  <p:tag name="KSO_WM_TEMPLATE_INDEX" val="20161323"/>
</p:tagLst>
</file>

<file path=ppt/tags/tag17.xml><?xml version="1.0" encoding="utf-8"?>
<p:tagLst xmlns:p="http://schemas.openxmlformats.org/presentationml/2006/main">
  <p:tag name="KSO_WM_BEAUTIFY_FLAG" val="#wm#"/>
  <p:tag name="KSO_WM_TEMPLATE_CATEGORY" val="basetag"/>
  <p:tag name="KSO_WM_TEMPLATE_INDEX" val="20161323"/>
</p:tagLst>
</file>

<file path=ppt/tags/tag18.xml><?xml version="1.0" encoding="utf-8"?>
<p:tagLst xmlns:p="http://schemas.openxmlformats.org/presentationml/2006/main">
  <p:tag name="KSO_WM_BEAUTIFY_FLAG" val="#wm#"/>
  <p:tag name="KSO_WM_TEMPLATE_CATEGORY" val="basetag"/>
  <p:tag name="KSO_WM_TEMPLATE_INDEX" val="20161323"/>
</p:tagLst>
</file>

<file path=ppt/tags/tag19.xml><?xml version="1.0" encoding="utf-8"?>
<p:tagLst xmlns:p="http://schemas.openxmlformats.org/presentationml/2006/main">
  <p:tag name="KSO_WM_BEAUTIFY_FLAG" val="#wm#"/>
  <p:tag name="KSO_WM_TEMPLATE_CATEGORY" val="basetag"/>
  <p:tag name="KSO_WM_TEMPLATE_INDEX" val="20161323"/>
</p:tagLst>
</file>

<file path=ppt/tags/tag2.xml><?xml version="1.0" encoding="utf-8"?>
<p:tagLst xmlns:p="http://schemas.openxmlformats.org/presentationml/2006/main">
  <p:tag name="KSO_WM_TAG_VERSION" val="1.0"/>
  <p:tag name="KSO_WM_TEMPLATE_CATEGORY" val="basetag"/>
  <p:tag name="KSO_WM_TEMPLATE_INDEX" val="20161323"/>
</p:tagLst>
</file>

<file path=ppt/tags/tag20.xml><?xml version="1.0" encoding="utf-8"?>
<p:tagLst xmlns:p="http://schemas.openxmlformats.org/presentationml/2006/main">
  <p:tag name="KSO_WM_BEAUTIFY_FLAG" val="#wm#"/>
  <p:tag name="KSO_WM_TEMPLATE_CATEGORY" val="basetag"/>
  <p:tag name="KSO_WM_TEMPLATE_INDEX" val="20161323"/>
</p:tagLst>
</file>

<file path=ppt/tags/tag21.xml><?xml version="1.0" encoding="utf-8"?>
<p:tagLst xmlns:p="http://schemas.openxmlformats.org/presentationml/2006/main">
  <p:tag name="KSO_WM_BEAUTIFY_FLAG" val="#wm#"/>
  <p:tag name="KSO_WM_TEMPLATE_CATEGORY" val="basetag"/>
  <p:tag name="KSO_WM_TEMPLATE_INDEX" val="20161323"/>
</p:tagLst>
</file>

<file path=ppt/tags/tag22.xml><?xml version="1.0" encoding="utf-8"?>
<p:tagLst xmlns:p="http://schemas.openxmlformats.org/presentationml/2006/main">
  <p:tag name="KSO_WM_BEAUTIFY_FLAG" val="#wm#"/>
  <p:tag name="KSO_WM_TEMPLATE_CATEGORY" val="basetag"/>
  <p:tag name="KSO_WM_TEMPLATE_INDEX" val="20161323"/>
</p:tagLst>
</file>

<file path=ppt/tags/tag23.xml><?xml version="1.0" encoding="utf-8"?>
<p:tagLst xmlns:p="http://schemas.openxmlformats.org/presentationml/2006/main">
  <p:tag name="KSO_WM_BEAUTIFY_FLAG" val="#wm#"/>
  <p:tag name="KSO_WM_TEMPLATE_CATEGORY" val="basetag"/>
  <p:tag name="KSO_WM_TEMPLATE_INDEX" val="20161323"/>
</p:tagLst>
</file>

<file path=ppt/tags/tag24.xml><?xml version="1.0" encoding="utf-8"?>
<p:tagLst xmlns:p="http://schemas.openxmlformats.org/presentationml/2006/main">
  <p:tag name="KSO_WM_BEAUTIFY_FLAG" val="#wm#"/>
  <p:tag name="KSO_WM_TEMPLATE_CATEGORY" val="basetag"/>
  <p:tag name="KSO_WM_TEMPLATE_INDEX" val="20161323"/>
</p:tagLst>
</file>

<file path=ppt/tags/tag25.xml><?xml version="1.0" encoding="utf-8"?>
<p:tagLst xmlns:p="http://schemas.openxmlformats.org/presentationml/2006/main">
  <p:tag name="KSO_WM_BEAUTIFY_FLAG" val="#wm#"/>
  <p:tag name="KSO_WM_TEMPLATE_CATEGORY" val="basetag"/>
  <p:tag name="KSO_WM_TEMPLATE_INDEX" val="20161323"/>
</p:tagLst>
</file>

<file path=ppt/tags/tag26.xml><?xml version="1.0" encoding="utf-8"?>
<p:tagLst xmlns:p="http://schemas.openxmlformats.org/presentationml/2006/main">
  <p:tag name="KSO_WM_BEAUTIFY_FLAG" val="#wm#"/>
  <p:tag name="KSO_WM_TEMPLATE_CATEGORY" val="basetag"/>
  <p:tag name="KSO_WM_TEMPLATE_INDEX" val="20161323"/>
</p:tagLst>
</file>

<file path=ppt/tags/tag27.xml><?xml version="1.0" encoding="utf-8"?>
<p:tagLst xmlns:p="http://schemas.openxmlformats.org/presentationml/2006/main">
  <p:tag name="KSO_WM_BEAUTIFY_FLAG" val="#wm#"/>
  <p:tag name="KSO_WM_TEMPLATE_CATEGORY" val="basetag"/>
  <p:tag name="KSO_WM_TEMPLATE_INDEX" val="20161323"/>
</p:tagLst>
</file>

<file path=ppt/tags/tag28.xml><?xml version="1.0" encoding="utf-8"?>
<p:tagLst xmlns:p="http://schemas.openxmlformats.org/presentationml/2006/main">
  <p:tag name="KSO_WM_BEAUTIFY_FLAG" val="#wm#"/>
  <p:tag name="KSO_WM_TEMPLATE_CATEGORY" val="basetag"/>
  <p:tag name="KSO_WM_TEMPLATE_INDEX" val="20161323"/>
</p:tagLst>
</file>

<file path=ppt/tags/tag29.xml><?xml version="1.0" encoding="utf-8"?>
<p:tagLst xmlns:p="http://schemas.openxmlformats.org/presentationml/2006/main">
  <p:tag name="KSO_WM_BEAUTIFY_FLAG" val="#wm#"/>
  <p:tag name="KSO_WM_TEMPLATE_CATEGORY" val="basetag"/>
  <p:tag name="KSO_WM_TEMPLATE_INDEX" val="20161323"/>
</p:tagLst>
</file>

<file path=ppt/tags/tag3.xml><?xml version="1.0" encoding="utf-8"?>
<p:tagLst xmlns:p="http://schemas.openxmlformats.org/presentationml/2006/main">
  <p:tag name="KSO_WM_TEMPLATE_CATEGORY" val="basetag"/>
  <p:tag name="KSO_WM_TEMPLATE_INDEX" val="20161323"/>
  <p:tag name="KSO_WM_TAG_VERSION" val="1.0"/>
  <p:tag name="KSO_WM_TEMPLATE_THUMBS_INDEX" val="1、2、3、4、5、7、8、11、12、13、15、17、19、21"/>
  <p:tag name="KSO_WM_BEAUTIFY_FLAG" val="#wm#"/>
</p:tagLst>
</file>

<file path=ppt/tags/tag30.xml><?xml version="1.0" encoding="utf-8"?>
<p:tagLst xmlns:p="http://schemas.openxmlformats.org/presentationml/2006/main">
  <p:tag name="KSO_WM_TEMPLATE_CATEGORY" val="basetag"/>
  <p:tag name="KSO_WM_TEMPLATE_INDEX" val="20161323"/>
  <p:tag name="KSO_WM_TAG_VERSION" val="1.0"/>
  <p:tag name="KSO_WM_SLIDE_ID" val="basetag20161323_21"/>
  <p:tag name="KSO_WM_SLIDE_INDEX" val="21"/>
  <p:tag name="KSO_WM_SLIDE_ITEM_CNT" val="0"/>
  <p:tag name="KSO_WM_SLIDE_TYPE" val="endPage"/>
  <p:tag name="KSO_WM_BEAUTIFY_FLAG" val="#wm#"/>
</p:tagLst>
</file>

<file path=ppt/tags/tag4.xml><?xml version="1.0" encoding="utf-8"?>
<p:tagLst xmlns:p="http://schemas.openxmlformats.org/presentationml/2006/main">
  <p:tag name="KSO_WM_TEMPLATE_CATEGORY" val="basetag"/>
  <p:tag name="KSO_WM_TEMPLATE_INDEX" val="20161323"/>
  <p:tag name="KSO_WM_TAG_VERSION" val="1.0"/>
  <p:tag name="KSO_WM_SLIDE_ID" val="basetag20161323_1"/>
  <p:tag name="KSO_WM_SLIDE_INDEX" val="1"/>
  <p:tag name="KSO_WM_SLIDE_ITEM_CNT" val="0"/>
  <p:tag name="KSO_WM_SLIDE_TYPE" val="title"/>
  <p:tag name="KSO_WM_TEMPLATE_THUMBS_INDEX" val="1、2、3、4、5、7、8、11、12、13、15、17、19、21"/>
  <p:tag name="KSO_WM_BEAUTIFY_FLAG" val="#wm#"/>
</p:tagLst>
</file>

<file path=ppt/tags/tag5.xml><?xml version="1.0" encoding="utf-8"?>
<p:tagLst xmlns:p="http://schemas.openxmlformats.org/presentationml/2006/main">
  <p:tag name="KSO_WM_TEMPLATE_CATEGORY" val="basetag"/>
  <p:tag name="KSO_WM_TEMPLATE_INDEX" val="20161323"/>
  <p:tag name="KSO_WM_TAG_VERSION" val="1.0"/>
  <p:tag name="KSO_WM_SLIDE_ID" val="basetag20161323_3"/>
  <p:tag name="KSO_WM_SLIDE_INDEX" val="3"/>
  <p:tag name="KSO_WM_SLIDE_ITEM_CNT" val="0"/>
  <p:tag name="KSO_WM_SLIDE_TYPE" val="sectionTitle"/>
  <p:tag name="KSO_WM_BEAUTIFY_FLAG" val="#wm#"/>
</p:tagLst>
</file>

<file path=ppt/tags/tag6.xml><?xml version="1.0" encoding="utf-8"?>
<p:tagLst xmlns:p="http://schemas.openxmlformats.org/presentationml/2006/main">
  <p:tag name="KSO_WM_TEMPLATE_CATEGORY" val="basetag"/>
  <p:tag name="KSO_WM_TEMPLATE_INDEX" val="20161323"/>
  <p:tag name="KSO_WM_TAG_VERSION" val="1.0"/>
  <p:tag name="KSO_WM_SLIDE_ID" val="basetag20161323_2"/>
  <p:tag name="KSO_WM_SLIDE_INDEX" val="2"/>
  <p:tag name="KSO_WM_SLIDE_ITEM_CNT" val="0"/>
  <p:tag name="KSO_WM_SLIDE_TYPE" val="contents"/>
  <p:tag name="KSO_WM_BEAUTIFY_FLAG" val="#wm#"/>
</p:tagLst>
</file>

<file path=ppt/tags/tag7.xml><?xml version="1.0" encoding="utf-8"?>
<p:tagLst xmlns:p="http://schemas.openxmlformats.org/presentationml/2006/main">
  <p:tag name="KSO_WM_TEMPLATE_CATEGORY" val="basetag"/>
  <p:tag name="KSO_WM_TEMPLATE_INDEX" val="20161323"/>
  <p:tag name="KSO_WM_TAG_VERSION" val="1.0"/>
  <p:tag name="KSO_WM_SLIDE_ID" val="basetag20161323_4"/>
  <p:tag name="KSO_WM_SLIDE_INDEX" val="4"/>
  <p:tag name="KSO_WM_SLIDE_ITEM_CNT" val="0"/>
  <p:tag name="KSO_WM_SLIDE_TYPE" val="text"/>
  <p:tag name="KSO_WM_BEAUTIFY_FLAG" val="#wm#"/>
</p:tagLst>
</file>

<file path=ppt/tags/tag8.xml><?xml version="1.0" encoding="utf-8"?>
<p:tagLst xmlns:p="http://schemas.openxmlformats.org/presentationml/2006/main">
  <p:tag name="NORDRI TOOLS WATERMARK" val="f2bhgyi4"/>
</p:tagLst>
</file>

<file path=ppt/tags/tag9.xml><?xml version="1.0" encoding="utf-8"?>
<p:tagLst xmlns:p="http://schemas.openxmlformats.org/presentationml/2006/main">
  <p:tag name="KSO_WM_TEMPLATE_CATEGORY" val="basetag"/>
  <p:tag name="KSO_WM_TEMPLATE_INDEX" val="20161323"/>
  <p:tag name="KSO_WM_TAG_VERSION" val="1.0"/>
  <p:tag name="KSO_WM_SLIDE_ID" val="basetag20161323_18"/>
  <p:tag name="KSO_WM_SLIDE_INDEX" val="18"/>
  <p:tag name="KSO_WM_SLIDE_ITEM_CNT" val="0"/>
  <p:tag name="KSO_WM_SLIDE_TYPE" val="text"/>
  <p:tag name="KSO_WM_BEAUTIFY_FLAG" val="#wm#"/>
</p:tagLst>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WPS 演示</Application>
  <PresentationFormat>宽屏</PresentationFormat>
  <Paragraphs>190</Paragraphs>
  <Slides>36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vt:lpstr>
      <vt:lpstr>宋体</vt:lpstr>
      <vt:lpstr>Wingdings</vt:lpstr>
      <vt:lpstr>Calibri Light</vt:lpstr>
      <vt:lpstr>Calibri</vt:lpstr>
      <vt:lpstr>方正姚体</vt:lpstr>
      <vt:lpstr>华文宋体</vt:lpstr>
      <vt:lpstr>微软雅黑</vt:lpstr>
      <vt:lpstr>黑体</vt:lpstr>
      <vt:lpstr>Arial Unicode MS</vt:lpstr>
      <vt:lpstr>1_Office 主题</vt:lpstr>
      <vt:lpstr>自由空间工作室</vt:lpstr>
      <vt:lpstr> NOU品牌设计理念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1565587211@qq.com</dc:creator>
  <cp:lastModifiedBy>xz</cp:lastModifiedBy>
  <cp:revision>28</cp:revision>
  <dcterms:created xsi:type="dcterms:W3CDTF">2018-03-17T01:37:00Z</dcterms:created>
  <dcterms:modified xsi:type="dcterms:W3CDTF">2018-07-05T14:34:13Z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